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5870-16C9-4943-BBEC-1535AD72E2FA}" type="datetimeFigureOut">
              <a:rPr lang="sv-SE" smtClean="0"/>
              <a:t>2015-12-04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B4B4A-6901-4A52-80A5-5F3E13CA42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816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5870-16C9-4943-BBEC-1535AD72E2FA}" type="datetimeFigureOut">
              <a:rPr lang="sv-SE" smtClean="0"/>
              <a:t>2015-12-04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B4B4A-6901-4A52-80A5-5F3E13CA42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86010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5870-16C9-4943-BBEC-1535AD72E2FA}" type="datetimeFigureOut">
              <a:rPr lang="sv-SE" smtClean="0"/>
              <a:t>2015-12-04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B4B4A-6901-4A52-80A5-5F3E13CA42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33257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5870-16C9-4943-BBEC-1535AD72E2FA}" type="datetimeFigureOut">
              <a:rPr lang="sv-SE" smtClean="0"/>
              <a:t>2015-12-04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B4B4A-6901-4A52-80A5-5F3E13CA42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77049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5870-16C9-4943-BBEC-1535AD72E2FA}" type="datetimeFigureOut">
              <a:rPr lang="sv-SE" smtClean="0"/>
              <a:t>2015-12-04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B4B4A-6901-4A52-80A5-5F3E13CA42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13009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5870-16C9-4943-BBEC-1535AD72E2FA}" type="datetimeFigureOut">
              <a:rPr lang="sv-SE" smtClean="0"/>
              <a:t>2015-12-04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B4B4A-6901-4A52-80A5-5F3E13CA42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7209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5870-16C9-4943-BBEC-1535AD72E2FA}" type="datetimeFigureOut">
              <a:rPr lang="sv-SE" smtClean="0"/>
              <a:t>2015-12-04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B4B4A-6901-4A52-80A5-5F3E13CA42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61751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5870-16C9-4943-BBEC-1535AD72E2FA}" type="datetimeFigureOut">
              <a:rPr lang="sv-SE" smtClean="0"/>
              <a:t>2015-12-04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B4B4A-6901-4A52-80A5-5F3E13CA42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3541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5870-16C9-4943-BBEC-1535AD72E2FA}" type="datetimeFigureOut">
              <a:rPr lang="sv-SE" smtClean="0"/>
              <a:t>2015-12-04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B4B4A-6901-4A52-80A5-5F3E13CA42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8085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5870-16C9-4943-BBEC-1535AD72E2FA}" type="datetimeFigureOut">
              <a:rPr lang="sv-SE" smtClean="0"/>
              <a:t>2015-12-04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B4B4A-6901-4A52-80A5-5F3E13CA42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7495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5870-16C9-4943-BBEC-1535AD72E2FA}" type="datetimeFigureOut">
              <a:rPr lang="sv-SE" smtClean="0"/>
              <a:t>2015-12-04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B4B4A-6901-4A52-80A5-5F3E13CA42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0576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85870-16C9-4943-BBEC-1535AD72E2FA}" type="datetimeFigureOut">
              <a:rPr lang="sv-SE" smtClean="0"/>
              <a:t>2015-12-04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B4B4A-6901-4A52-80A5-5F3E13CA42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12830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7557" y="18901"/>
            <a:ext cx="5710990" cy="6839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1472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8379" y="0"/>
            <a:ext cx="7610904" cy="6701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349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4947" y="-1"/>
            <a:ext cx="4610021" cy="6840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1080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2374" y="726029"/>
            <a:ext cx="9647252" cy="5405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4764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6421" y="93360"/>
            <a:ext cx="4798162" cy="6764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1035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4020" y="103822"/>
            <a:ext cx="4820654" cy="6669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8882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7988" y="-1"/>
            <a:ext cx="4823444" cy="6858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7103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5328" y="0"/>
            <a:ext cx="6227228" cy="6774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769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5336" y="0"/>
            <a:ext cx="530490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152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6211" y="1170179"/>
            <a:ext cx="9799577" cy="4517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766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1856" y="0"/>
            <a:ext cx="565378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957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6189" y="58266"/>
            <a:ext cx="5354339" cy="6782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08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0049" y="415124"/>
            <a:ext cx="9951902" cy="6027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90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2019" y="0"/>
            <a:ext cx="7066797" cy="6673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883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0135" y="0"/>
            <a:ext cx="5178286" cy="6857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4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6083" y="391517"/>
            <a:ext cx="8013281" cy="5946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473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0</Words>
  <Application>Microsoft Office PowerPoint</Application>
  <PresentationFormat>Bredbild</PresentationFormat>
  <Paragraphs>0</Paragraphs>
  <Slides>16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Maria</dc:creator>
  <cp:lastModifiedBy>Maria</cp:lastModifiedBy>
  <cp:revision>4</cp:revision>
  <dcterms:created xsi:type="dcterms:W3CDTF">2015-12-04T08:37:41Z</dcterms:created>
  <dcterms:modified xsi:type="dcterms:W3CDTF">2015-12-04T09:27:18Z</dcterms:modified>
</cp:coreProperties>
</file>