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85" r:id="rId7"/>
    <p:sldMasterId id="2147483707" r:id="rId8"/>
  </p:sldMasterIdLst>
  <p:notesMasterIdLst>
    <p:notesMasterId r:id="rId36"/>
  </p:notesMasterIdLst>
  <p:sldIdLst>
    <p:sldId id="262" r:id="rId9"/>
    <p:sldId id="8213" r:id="rId10"/>
    <p:sldId id="8230" r:id="rId11"/>
    <p:sldId id="8228" r:id="rId12"/>
    <p:sldId id="8232" r:id="rId13"/>
    <p:sldId id="8281" r:id="rId14"/>
    <p:sldId id="8254" r:id="rId15"/>
    <p:sldId id="8255" r:id="rId16"/>
    <p:sldId id="8256" r:id="rId17"/>
    <p:sldId id="8272" r:id="rId18"/>
    <p:sldId id="8289" r:id="rId19"/>
    <p:sldId id="8282" r:id="rId20"/>
    <p:sldId id="8283" r:id="rId21"/>
    <p:sldId id="8284" r:id="rId22"/>
    <p:sldId id="8261" r:id="rId23"/>
    <p:sldId id="8278" r:id="rId24"/>
    <p:sldId id="8276" r:id="rId25"/>
    <p:sldId id="8285" r:id="rId26"/>
    <p:sldId id="8286" r:id="rId27"/>
    <p:sldId id="8287" r:id="rId28"/>
    <p:sldId id="8288" r:id="rId29"/>
    <p:sldId id="8290" r:id="rId30"/>
    <p:sldId id="8264" r:id="rId31"/>
    <p:sldId id="8292" r:id="rId32"/>
    <p:sldId id="8291" r:id="rId33"/>
    <p:sldId id="8266" r:id="rId34"/>
    <p:sldId id="8280" r:id="rId3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A1FEA-CFB2-47E9-800C-4F120E0F35A1}" v="34" dt="2025-12-08T14:16:24.588"/>
    <p1510:client id="{36616978-B638-4DDE-8135-7FAA8FE764BE}" v="136" dt="2025-12-08T13:36:21.106"/>
    <p1510:client id="{5058F510-C890-420C-B026-F4F17D3CA5FD}" v="35" dt="2025-12-08T12:19:00.040"/>
    <p1510:client id="{6789F92D-5318-4EC1-8521-843044646614}" v="75" dt="2025-12-08T10:04:57.624"/>
    <p1510:client id="{8FBD38EF-1A29-4495-95A2-00E8B67D1DC9}" v="2" dt="2025-12-09T11:49:16.523"/>
    <p1510:client id="{C634732A-A5E4-494D-86BC-1E98D06E4546}" v="2" dt="2025-12-09T11:50:32.746"/>
    <p1510:client id="{CEB39507-5CD2-4F67-A8B0-997CEF37BE5D}" v="49" dt="2025-12-08T10:19:03.856"/>
    <p1510:client id="{D1336DCF-1087-4A1F-86A8-06CAE0B9EC94}" v="176" dt="2025-12-08T08:04:22.384"/>
    <p1510:client id="{F90C1F38-F259-4503-BBCB-F795115BAF6B}" v="38" dt="2025-12-09T11:34:54.973"/>
    <p1510:client id="{F992AB44-235B-43E4-AB24-6F9849BE2B05}" v="20" dt="2025-12-09T11:38:15.373"/>
    <p1510:client id="{FDE9A4E1-E45B-4F03-82FC-86A2CB0FD07E}" v="23" dt="2025-12-09T11:17:39.152"/>
    <p1510:client id="{FE450401-0345-41D1-8F46-9A71B2D5969E}" v="46" dt="2025-12-09T11:47:58.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14" d="100"/>
          <a:sy n="114" d="100"/>
        </p:scale>
        <p:origin x="47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Ivarsson" userId="S::per.ivarsson@regionvasterbotten.se::837e59ff-8005-45d4-98c1-4b62352fa0d1" providerId="AD" clId="Web-{36616978-B638-4DDE-8135-7FAA8FE764BE}"/>
    <pc:docChg chg="addSld delSld modSld sldOrd">
      <pc:chgData name="Per Ivarsson" userId="S::per.ivarsson@regionvasterbotten.se::837e59ff-8005-45d4-98c1-4b62352fa0d1" providerId="AD" clId="Web-{36616978-B638-4DDE-8135-7FAA8FE764BE}" dt="2025-12-08T13:36:21.106" v="117" actId="14100"/>
      <pc:docMkLst>
        <pc:docMk/>
      </pc:docMkLst>
      <pc:sldChg chg="addSp delSp modSp ord">
        <pc:chgData name="Per Ivarsson" userId="S::per.ivarsson@regionvasterbotten.se::837e59ff-8005-45d4-98c1-4b62352fa0d1" providerId="AD" clId="Web-{36616978-B638-4DDE-8135-7FAA8FE764BE}" dt="2025-12-08T13:26:27.263" v="77" actId="14100"/>
        <pc:sldMkLst>
          <pc:docMk/>
          <pc:sldMk cId="3043935089" sldId="8261"/>
        </pc:sldMkLst>
        <pc:picChg chg="add mod">
          <ac:chgData name="Per Ivarsson" userId="S::per.ivarsson@regionvasterbotten.se::837e59ff-8005-45d4-98c1-4b62352fa0d1" providerId="AD" clId="Web-{36616978-B638-4DDE-8135-7FAA8FE764BE}" dt="2025-12-08T13:26:27.263" v="77" actId="14100"/>
          <ac:picMkLst>
            <pc:docMk/>
            <pc:sldMk cId="3043935089" sldId="8261"/>
            <ac:picMk id="2" creationId="{0B856C70-51D6-C3F6-2890-3AB53386942C}"/>
          </ac:picMkLst>
        </pc:picChg>
        <pc:picChg chg="del">
          <ac:chgData name="Per Ivarsson" userId="S::per.ivarsson@regionvasterbotten.se::837e59ff-8005-45d4-98c1-4b62352fa0d1" providerId="AD" clId="Web-{36616978-B638-4DDE-8135-7FAA8FE764BE}" dt="2025-12-08T13:26:18.528" v="73"/>
          <ac:picMkLst>
            <pc:docMk/>
            <pc:sldMk cId="3043935089" sldId="8261"/>
            <ac:picMk id="5" creationId="{E29EF13D-52CC-707B-74CF-4BC1CFF41A45}"/>
          </ac:picMkLst>
        </pc:picChg>
      </pc:sldChg>
      <pc:sldChg chg="delSp del ord">
        <pc:chgData name="Per Ivarsson" userId="S::per.ivarsson@regionvasterbotten.se::837e59ff-8005-45d4-98c1-4b62352fa0d1" providerId="AD" clId="Web-{36616978-B638-4DDE-8135-7FAA8FE764BE}" dt="2025-12-08T13:26:47.981" v="80"/>
        <pc:sldMkLst>
          <pc:docMk/>
          <pc:sldMk cId="2291251413" sldId="8262"/>
        </pc:sldMkLst>
        <pc:picChg chg="del">
          <ac:chgData name="Per Ivarsson" userId="S::per.ivarsson@regionvasterbotten.se::837e59ff-8005-45d4-98c1-4b62352fa0d1" providerId="AD" clId="Web-{36616978-B638-4DDE-8135-7FAA8FE764BE}" dt="2025-12-08T13:26:35.247" v="78"/>
          <ac:picMkLst>
            <pc:docMk/>
            <pc:sldMk cId="2291251413" sldId="8262"/>
            <ac:picMk id="3" creationId="{8D892674-BA26-86E2-AFD0-7050B3A32363}"/>
          </ac:picMkLst>
        </pc:picChg>
      </pc:sldChg>
      <pc:sldChg chg="modSp">
        <pc:chgData name="Per Ivarsson" userId="S::per.ivarsson@regionvasterbotten.se::837e59ff-8005-45d4-98c1-4b62352fa0d1" providerId="AD" clId="Web-{36616978-B638-4DDE-8135-7FAA8FE764BE}" dt="2025-12-08T13:21:54.606" v="52" actId="20577"/>
        <pc:sldMkLst>
          <pc:docMk/>
          <pc:sldMk cId="2879105591" sldId="8272"/>
        </pc:sldMkLst>
        <pc:spChg chg="mod">
          <ac:chgData name="Per Ivarsson" userId="S::per.ivarsson@regionvasterbotten.se::837e59ff-8005-45d4-98c1-4b62352fa0d1" providerId="AD" clId="Web-{36616978-B638-4DDE-8135-7FAA8FE764BE}" dt="2025-12-08T13:21:54.606" v="52" actId="20577"/>
          <ac:spMkLst>
            <pc:docMk/>
            <pc:sldMk cId="2879105591" sldId="8272"/>
            <ac:spMk id="3" creationId="{66801464-1AB9-9B36-273A-57E24AE28184}"/>
          </ac:spMkLst>
        </pc:spChg>
      </pc:sldChg>
      <pc:sldChg chg="del">
        <pc:chgData name="Per Ivarsson" userId="S::per.ivarsson@regionvasterbotten.se::837e59ff-8005-45d4-98c1-4b62352fa0d1" providerId="AD" clId="Web-{36616978-B638-4DDE-8135-7FAA8FE764BE}" dt="2025-12-08T13:27:01.903" v="82"/>
        <pc:sldMkLst>
          <pc:docMk/>
          <pc:sldMk cId="2051206533" sldId="8277"/>
        </pc:sldMkLst>
      </pc:sldChg>
      <pc:sldChg chg="addSp delSp modSp">
        <pc:chgData name="Per Ivarsson" userId="S::per.ivarsson@regionvasterbotten.se::837e59ff-8005-45d4-98c1-4b62352fa0d1" providerId="AD" clId="Web-{36616978-B638-4DDE-8135-7FAA8FE764BE}" dt="2025-12-08T13:20:58.747" v="21" actId="20577"/>
        <pc:sldMkLst>
          <pc:docMk/>
          <pc:sldMk cId="133364137" sldId="8282"/>
        </pc:sldMkLst>
        <pc:spChg chg="mod">
          <ac:chgData name="Per Ivarsson" userId="S::per.ivarsson@regionvasterbotten.se::837e59ff-8005-45d4-98c1-4b62352fa0d1" providerId="AD" clId="Web-{36616978-B638-4DDE-8135-7FAA8FE764BE}" dt="2025-12-08T13:20:58.747" v="21" actId="20577"/>
          <ac:spMkLst>
            <pc:docMk/>
            <pc:sldMk cId="133364137" sldId="8282"/>
            <ac:spMk id="4" creationId="{4CB00C81-1CDF-6F84-C48D-FCEB2C37A35E}"/>
          </ac:spMkLst>
        </pc:spChg>
        <pc:picChg chg="add mod">
          <ac:chgData name="Per Ivarsson" userId="S::per.ivarsson@regionvasterbotten.se::837e59ff-8005-45d4-98c1-4b62352fa0d1" providerId="AD" clId="Web-{36616978-B638-4DDE-8135-7FAA8FE764BE}" dt="2025-12-08T13:20:49.153" v="18"/>
          <ac:picMkLst>
            <pc:docMk/>
            <pc:sldMk cId="133364137" sldId="8282"/>
            <ac:picMk id="2" creationId="{AA17AC42-4273-E5B1-BEDB-D84D0A311155}"/>
          </ac:picMkLst>
        </pc:picChg>
        <pc:picChg chg="del">
          <ac:chgData name="Per Ivarsson" userId="S::per.ivarsson@regionvasterbotten.se::837e59ff-8005-45d4-98c1-4b62352fa0d1" providerId="AD" clId="Web-{36616978-B638-4DDE-8135-7FAA8FE764BE}" dt="2025-12-08T13:20:23.700" v="3"/>
          <ac:picMkLst>
            <pc:docMk/>
            <pc:sldMk cId="133364137" sldId="8282"/>
            <ac:picMk id="3" creationId="{4CF75944-91AC-3A0F-6B6E-0CB1106DC316}"/>
          </ac:picMkLst>
        </pc:picChg>
      </pc:sldChg>
      <pc:sldChg chg="addSp delSp modSp add replId">
        <pc:chgData name="Per Ivarsson" userId="S::per.ivarsson@regionvasterbotten.se::837e59ff-8005-45d4-98c1-4b62352fa0d1" providerId="AD" clId="Web-{36616978-B638-4DDE-8135-7FAA8FE764BE}" dt="2025-12-08T13:22:58.513" v="56" actId="1076"/>
        <pc:sldMkLst>
          <pc:docMk/>
          <pc:sldMk cId="1267249514" sldId="8283"/>
        </pc:sldMkLst>
        <pc:picChg chg="add mod">
          <ac:chgData name="Per Ivarsson" userId="S::per.ivarsson@regionvasterbotten.se::837e59ff-8005-45d4-98c1-4b62352fa0d1" providerId="AD" clId="Web-{36616978-B638-4DDE-8135-7FAA8FE764BE}" dt="2025-12-08T13:22:58.513" v="56" actId="1076"/>
          <ac:picMkLst>
            <pc:docMk/>
            <pc:sldMk cId="1267249514" sldId="8283"/>
            <ac:picMk id="2" creationId="{843BF8C1-213B-1C60-EB4C-6798CD667947}"/>
          </ac:picMkLst>
        </pc:picChg>
        <pc:picChg chg="del">
          <ac:chgData name="Per Ivarsson" userId="S::per.ivarsson@regionvasterbotten.se::837e59ff-8005-45d4-98c1-4b62352fa0d1" providerId="AD" clId="Web-{36616978-B638-4DDE-8135-7FAA8FE764BE}" dt="2025-12-08T13:22:04.356" v="53"/>
          <ac:picMkLst>
            <pc:docMk/>
            <pc:sldMk cId="1267249514" sldId="8283"/>
            <ac:picMk id="3" creationId="{33AEC833-9211-CAF0-8702-59EA8726297C}"/>
          </ac:picMkLst>
        </pc:picChg>
      </pc:sldChg>
      <pc:sldChg chg="addSp delSp modSp add ord replId">
        <pc:chgData name="Per Ivarsson" userId="S::per.ivarsson@regionvasterbotten.se::837e59ff-8005-45d4-98c1-4b62352fa0d1" providerId="AD" clId="Web-{36616978-B638-4DDE-8135-7FAA8FE764BE}" dt="2025-12-08T13:26:14.622" v="72"/>
        <pc:sldMkLst>
          <pc:docMk/>
          <pc:sldMk cId="2834612905" sldId="8284"/>
        </pc:sldMkLst>
        <pc:spChg chg="mod">
          <ac:chgData name="Per Ivarsson" userId="S::per.ivarsson@regionvasterbotten.se::837e59ff-8005-45d4-98c1-4b62352fa0d1" providerId="AD" clId="Web-{36616978-B638-4DDE-8135-7FAA8FE764BE}" dt="2025-12-08T13:23:52.950" v="62" actId="20577"/>
          <ac:spMkLst>
            <pc:docMk/>
            <pc:sldMk cId="2834612905" sldId="8284"/>
            <ac:spMk id="4" creationId="{53907EE4-FC7A-6B57-86CB-168939DA1CBD}"/>
          </ac:spMkLst>
        </pc:spChg>
        <pc:spChg chg="del mod">
          <ac:chgData name="Per Ivarsson" userId="S::per.ivarsson@regionvasterbotten.se::837e59ff-8005-45d4-98c1-4b62352fa0d1" providerId="AD" clId="Web-{36616978-B638-4DDE-8135-7FAA8FE764BE}" dt="2025-12-08T13:26:14.622" v="72"/>
          <ac:spMkLst>
            <pc:docMk/>
            <pc:sldMk cId="2834612905" sldId="8284"/>
            <ac:spMk id="8" creationId="{97E0F025-6EB7-3AAF-4956-32269A0E7874}"/>
          </ac:spMkLst>
        </pc:spChg>
        <pc:picChg chg="del">
          <ac:chgData name="Per Ivarsson" userId="S::per.ivarsson@regionvasterbotten.se::837e59ff-8005-45d4-98c1-4b62352fa0d1" providerId="AD" clId="Web-{36616978-B638-4DDE-8135-7FAA8FE764BE}" dt="2025-12-08T13:23:39.185" v="60"/>
          <ac:picMkLst>
            <pc:docMk/>
            <pc:sldMk cId="2834612905" sldId="8284"/>
            <ac:picMk id="2" creationId="{B645D096-C658-7734-C06F-B2CFEA1E39E2}"/>
          </ac:picMkLst>
        </pc:picChg>
        <pc:picChg chg="add mod">
          <ac:chgData name="Per Ivarsson" userId="S::per.ivarsson@regionvasterbotten.se::837e59ff-8005-45d4-98c1-4b62352fa0d1" providerId="AD" clId="Web-{36616978-B638-4DDE-8135-7FAA8FE764BE}" dt="2025-12-08T13:24:53.481" v="67" actId="1076"/>
          <ac:picMkLst>
            <pc:docMk/>
            <pc:sldMk cId="2834612905" sldId="8284"/>
            <ac:picMk id="3" creationId="{0CF40D6F-E3CA-2A12-F22E-8C6A72AAC642}"/>
          </ac:picMkLst>
        </pc:picChg>
        <pc:cxnChg chg="del">
          <ac:chgData name="Per Ivarsson" userId="S::per.ivarsson@regionvasterbotten.se::837e59ff-8005-45d4-98c1-4b62352fa0d1" providerId="AD" clId="Web-{36616978-B638-4DDE-8135-7FAA8FE764BE}" dt="2025-12-08T13:25:07.106" v="70"/>
          <ac:cxnSpMkLst>
            <pc:docMk/>
            <pc:sldMk cId="2834612905" sldId="8284"/>
            <ac:cxnSpMk id="6" creationId="{A286FBA4-06CF-842A-BBC9-D0B2B01493E2}"/>
          </ac:cxnSpMkLst>
        </pc:cxnChg>
      </pc:sldChg>
      <pc:sldChg chg="add del replId">
        <pc:chgData name="Per Ivarsson" userId="S::per.ivarsson@regionvasterbotten.se::837e59ff-8005-45d4-98c1-4b62352fa0d1" providerId="AD" clId="Web-{36616978-B638-4DDE-8135-7FAA8FE764BE}" dt="2025-12-08T13:26:51.575" v="81"/>
        <pc:sldMkLst>
          <pc:docMk/>
          <pc:sldMk cId="2977676746" sldId="8285"/>
        </pc:sldMkLst>
      </pc:sldChg>
      <pc:sldChg chg="addSp delSp modSp add ord replId">
        <pc:chgData name="Per Ivarsson" userId="S::per.ivarsson@regionvasterbotten.se::837e59ff-8005-45d4-98c1-4b62352fa0d1" providerId="AD" clId="Web-{36616978-B638-4DDE-8135-7FAA8FE764BE}" dt="2025-12-08T13:29:34.528" v="99" actId="14100"/>
        <pc:sldMkLst>
          <pc:docMk/>
          <pc:sldMk cId="3229286908" sldId="8285"/>
        </pc:sldMkLst>
        <pc:spChg chg="mod">
          <ac:chgData name="Per Ivarsson" userId="S::per.ivarsson@regionvasterbotten.se::837e59ff-8005-45d4-98c1-4b62352fa0d1" providerId="AD" clId="Web-{36616978-B638-4DDE-8135-7FAA8FE764BE}" dt="2025-12-08T13:28:13.372" v="93" actId="20577"/>
          <ac:spMkLst>
            <pc:docMk/>
            <pc:sldMk cId="3229286908" sldId="8285"/>
            <ac:spMk id="4" creationId="{14D7598A-9235-6874-A601-08AF733179CD}"/>
          </ac:spMkLst>
        </pc:spChg>
        <pc:picChg chg="del">
          <ac:chgData name="Per Ivarsson" userId="S::per.ivarsson@regionvasterbotten.se::837e59ff-8005-45d4-98c1-4b62352fa0d1" providerId="AD" clId="Web-{36616978-B638-4DDE-8135-7FAA8FE764BE}" dt="2025-12-08T13:29:19.200" v="94"/>
          <ac:picMkLst>
            <pc:docMk/>
            <pc:sldMk cId="3229286908" sldId="8285"/>
            <ac:picMk id="2" creationId="{B9FF9C45-9814-DFF8-B76E-A748BC9779E3}"/>
          </ac:picMkLst>
        </pc:picChg>
        <pc:picChg chg="add mod">
          <ac:chgData name="Per Ivarsson" userId="S::per.ivarsson@regionvasterbotten.se::837e59ff-8005-45d4-98c1-4b62352fa0d1" providerId="AD" clId="Web-{36616978-B638-4DDE-8135-7FAA8FE764BE}" dt="2025-12-08T13:29:34.528" v="99" actId="14100"/>
          <ac:picMkLst>
            <pc:docMk/>
            <pc:sldMk cId="3229286908" sldId="8285"/>
            <ac:picMk id="3" creationId="{A4CA0FF7-3167-1171-2294-6053A27BEC70}"/>
          </ac:picMkLst>
        </pc:picChg>
      </pc:sldChg>
      <pc:sldChg chg="addSp delSp modSp add replId">
        <pc:chgData name="Per Ivarsson" userId="S::per.ivarsson@regionvasterbotten.se::837e59ff-8005-45d4-98c1-4b62352fa0d1" providerId="AD" clId="Web-{36616978-B638-4DDE-8135-7FAA8FE764BE}" dt="2025-12-08T13:31:35.138" v="103" actId="1076"/>
        <pc:sldMkLst>
          <pc:docMk/>
          <pc:sldMk cId="450178718" sldId="8286"/>
        </pc:sldMkLst>
        <pc:picChg chg="add mod">
          <ac:chgData name="Per Ivarsson" userId="S::per.ivarsson@regionvasterbotten.se::837e59ff-8005-45d4-98c1-4b62352fa0d1" providerId="AD" clId="Web-{36616978-B638-4DDE-8135-7FAA8FE764BE}" dt="2025-12-08T13:31:35.138" v="103" actId="1076"/>
          <ac:picMkLst>
            <pc:docMk/>
            <pc:sldMk cId="450178718" sldId="8286"/>
            <ac:picMk id="2" creationId="{E259B298-8943-1A5C-159F-51AD88E0CCB0}"/>
          </ac:picMkLst>
        </pc:picChg>
        <pc:picChg chg="del">
          <ac:chgData name="Per Ivarsson" userId="S::per.ivarsson@regionvasterbotten.se::837e59ff-8005-45d4-98c1-4b62352fa0d1" providerId="AD" clId="Web-{36616978-B638-4DDE-8135-7FAA8FE764BE}" dt="2025-12-08T13:31:28.544" v="101"/>
          <ac:picMkLst>
            <pc:docMk/>
            <pc:sldMk cId="450178718" sldId="8286"/>
            <ac:picMk id="3" creationId="{0F26E713-659D-588D-3785-57AA72C5DB77}"/>
          </ac:picMkLst>
        </pc:picChg>
      </pc:sldChg>
      <pc:sldChg chg="addSp delSp modSp add replId">
        <pc:chgData name="Per Ivarsson" userId="S::per.ivarsson@regionvasterbotten.se::837e59ff-8005-45d4-98c1-4b62352fa0d1" providerId="AD" clId="Web-{36616978-B638-4DDE-8135-7FAA8FE764BE}" dt="2025-12-08T13:35:22.512" v="113" actId="14100"/>
        <pc:sldMkLst>
          <pc:docMk/>
          <pc:sldMk cId="600610272" sldId="8287"/>
        </pc:sldMkLst>
        <pc:picChg chg="del">
          <ac:chgData name="Per Ivarsson" userId="S::per.ivarsson@regionvasterbotten.se::837e59ff-8005-45d4-98c1-4b62352fa0d1" providerId="AD" clId="Web-{36616978-B638-4DDE-8135-7FAA8FE764BE}" dt="2025-12-08T13:34:39.262" v="106"/>
          <ac:picMkLst>
            <pc:docMk/>
            <pc:sldMk cId="600610272" sldId="8287"/>
            <ac:picMk id="2" creationId="{2F843126-5B57-D119-A6DA-EB88A5BA1B2C}"/>
          </ac:picMkLst>
        </pc:picChg>
        <pc:picChg chg="add mod">
          <ac:chgData name="Per Ivarsson" userId="S::per.ivarsson@regionvasterbotten.se::837e59ff-8005-45d4-98c1-4b62352fa0d1" providerId="AD" clId="Web-{36616978-B638-4DDE-8135-7FAA8FE764BE}" dt="2025-12-08T13:35:22.512" v="113" actId="14100"/>
          <ac:picMkLst>
            <pc:docMk/>
            <pc:sldMk cId="600610272" sldId="8287"/>
            <ac:picMk id="3" creationId="{1B5877C7-F3F5-7E51-A77D-C7734D0C6A54}"/>
          </ac:picMkLst>
        </pc:picChg>
      </pc:sldChg>
      <pc:sldChg chg="addSp delSp modSp add replId">
        <pc:chgData name="Per Ivarsson" userId="S::per.ivarsson@regionvasterbotten.se::837e59ff-8005-45d4-98c1-4b62352fa0d1" providerId="AD" clId="Web-{36616978-B638-4DDE-8135-7FAA8FE764BE}" dt="2025-12-08T13:36:21.106" v="117" actId="14100"/>
        <pc:sldMkLst>
          <pc:docMk/>
          <pc:sldMk cId="515457553" sldId="8288"/>
        </pc:sldMkLst>
        <pc:picChg chg="del">
          <ac:chgData name="Per Ivarsson" userId="S::per.ivarsson@regionvasterbotten.se::837e59ff-8005-45d4-98c1-4b62352fa0d1" providerId="AD" clId="Web-{36616978-B638-4DDE-8135-7FAA8FE764BE}" dt="2025-12-08T13:35:27.216" v="114"/>
          <ac:picMkLst>
            <pc:docMk/>
            <pc:sldMk cId="515457553" sldId="8288"/>
            <ac:picMk id="2" creationId="{8DD3DE15-1A54-569C-D0EF-AEF5067BA8A4}"/>
          </ac:picMkLst>
        </pc:picChg>
        <pc:picChg chg="add mod">
          <ac:chgData name="Per Ivarsson" userId="S::per.ivarsson@regionvasterbotten.se::837e59ff-8005-45d4-98c1-4b62352fa0d1" providerId="AD" clId="Web-{36616978-B638-4DDE-8135-7FAA8FE764BE}" dt="2025-12-08T13:36:21.106" v="117" actId="14100"/>
          <ac:picMkLst>
            <pc:docMk/>
            <pc:sldMk cId="515457553" sldId="8288"/>
            <ac:picMk id="3" creationId="{490E43F5-2BF0-B5C3-FE34-D68594572315}"/>
          </ac:picMkLst>
        </pc:picChg>
      </pc:sldChg>
    </pc:docChg>
  </pc:docChgLst>
  <pc:docChgLst>
    <pc:chgData name="Per Ivarsson" userId="S::per.ivarsson@regionvasterbotten.se::837e59ff-8005-45d4-98c1-4b62352fa0d1" providerId="AD" clId="Web-{D1336DCF-1087-4A1F-86A8-06CAE0B9EC94}"/>
    <pc:docChg chg="modSld">
      <pc:chgData name="Per Ivarsson" userId="S::per.ivarsson@regionvasterbotten.se::837e59ff-8005-45d4-98c1-4b62352fa0d1" providerId="AD" clId="Web-{D1336DCF-1087-4A1F-86A8-06CAE0B9EC94}" dt="2025-12-08T08:04:22.118" v="173" actId="20577"/>
      <pc:docMkLst>
        <pc:docMk/>
      </pc:docMkLst>
      <pc:sldChg chg="modSp">
        <pc:chgData name="Per Ivarsson" userId="S::per.ivarsson@regionvasterbotten.se::837e59ff-8005-45d4-98c1-4b62352fa0d1" providerId="AD" clId="Web-{D1336DCF-1087-4A1F-86A8-06CAE0B9EC94}" dt="2025-12-08T07:54:16.714" v="15" actId="20577"/>
        <pc:sldMkLst>
          <pc:docMk/>
          <pc:sldMk cId="808961604" sldId="262"/>
        </pc:sldMkLst>
        <pc:spChg chg="mod">
          <ac:chgData name="Per Ivarsson" userId="S::per.ivarsson@regionvasterbotten.se::837e59ff-8005-45d4-98c1-4b62352fa0d1" providerId="AD" clId="Web-{D1336DCF-1087-4A1F-86A8-06CAE0B9EC94}" dt="2025-12-08T07:54:16.714" v="15" actId="20577"/>
          <ac:spMkLst>
            <pc:docMk/>
            <pc:sldMk cId="808961604" sldId="262"/>
            <ac:spMk id="2" creationId="{A65B1C64-0359-753C-9C89-4E9B691CDAD4}"/>
          </ac:spMkLst>
        </pc:spChg>
      </pc:sldChg>
      <pc:sldChg chg="modSp">
        <pc:chgData name="Per Ivarsson" userId="S::per.ivarsson@regionvasterbotten.se::837e59ff-8005-45d4-98c1-4b62352fa0d1" providerId="AD" clId="Web-{D1336DCF-1087-4A1F-86A8-06CAE0B9EC94}" dt="2025-12-08T08:04:22.118" v="173" actId="20577"/>
        <pc:sldMkLst>
          <pc:docMk/>
          <pc:sldMk cId="2260036416" sldId="8213"/>
        </pc:sldMkLst>
        <pc:spChg chg="mod">
          <ac:chgData name="Per Ivarsson" userId="S::per.ivarsson@regionvasterbotten.se::837e59ff-8005-45d4-98c1-4b62352fa0d1" providerId="AD" clId="Web-{D1336DCF-1087-4A1F-86A8-06CAE0B9EC94}" dt="2025-12-08T07:54:48.667" v="67" actId="20577"/>
          <ac:spMkLst>
            <pc:docMk/>
            <pc:sldMk cId="2260036416" sldId="8213"/>
            <ac:spMk id="2" creationId="{FB71EC12-9DCB-3A6E-13F1-7130602501EA}"/>
          </ac:spMkLst>
        </pc:spChg>
        <pc:spChg chg="mod">
          <ac:chgData name="Per Ivarsson" userId="S::per.ivarsson@regionvasterbotten.se::837e59ff-8005-45d4-98c1-4b62352fa0d1" providerId="AD" clId="Web-{D1336DCF-1087-4A1F-86A8-06CAE0B9EC94}" dt="2025-12-08T08:04:22.118" v="173" actId="20577"/>
          <ac:spMkLst>
            <pc:docMk/>
            <pc:sldMk cId="2260036416" sldId="8213"/>
            <ac:spMk id="3" creationId="{B25A1DF9-65BA-E37C-5CC0-77E7EDA1DF1C}"/>
          </ac:spMkLst>
        </pc:spChg>
      </pc:sldChg>
    </pc:docChg>
  </pc:docChgLst>
  <pc:docChgLst>
    <pc:chgData name="Per Ivarsson" userId="S::per.ivarsson@regionvasterbotten.se::837e59ff-8005-45d4-98c1-4b62352fa0d1" providerId="AD" clId="Web-{8FBD38EF-1A29-4495-95A2-00E8B67D1DC9}"/>
    <pc:docChg chg="modSld">
      <pc:chgData name="Per Ivarsson" userId="S::per.ivarsson@regionvasterbotten.se::837e59ff-8005-45d4-98c1-4b62352fa0d1" providerId="AD" clId="Web-{8FBD38EF-1A29-4495-95A2-00E8B67D1DC9}" dt="2025-12-09T11:49:14.148" v="0"/>
      <pc:docMkLst>
        <pc:docMk/>
      </pc:docMkLst>
      <pc:sldChg chg="addSp modSp">
        <pc:chgData name="Per Ivarsson" userId="S::per.ivarsson@regionvasterbotten.se::837e59ff-8005-45d4-98c1-4b62352fa0d1" providerId="AD" clId="Web-{8FBD38EF-1A29-4495-95A2-00E8B67D1DC9}" dt="2025-12-09T11:49:14.148" v="0"/>
        <pc:sldMkLst>
          <pc:docMk/>
          <pc:sldMk cId="3391529897" sldId="8292"/>
        </pc:sldMkLst>
        <pc:picChg chg="add mod">
          <ac:chgData name="Per Ivarsson" userId="S::per.ivarsson@regionvasterbotten.se::837e59ff-8005-45d4-98c1-4b62352fa0d1" providerId="AD" clId="Web-{8FBD38EF-1A29-4495-95A2-00E8B67D1DC9}" dt="2025-12-09T11:49:14.148" v="0"/>
          <ac:picMkLst>
            <pc:docMk/>
            <pc:sldMk cId="3391529897" sldId="8292"/>
            <ac:picMk id="2" creationId="{9AA6F812-5410-5F5A-4AE2-098F02CB4432}"/>
          </ac:picMkLst>
        </pc:picChg>
      </pc:sldChg>
    </pc:docChg>
  </pc:docChgLst>
  <pc:docChgLst>
    <pc:chgData name="Per Ivarsson" userId="S::per.ivarsson@regionvasterbotten.se::837e59ff-8005-45d4-98c1-4b62352fa0d1" providerId="AD" clId="Web-{C634732A-A5E4-494D-86BC-1E98D06E4546}"/>
    <pc:docChg chg="modSld">
      <pc:chgData name="Per Ivarsson" userId="S::per.ivarsson@regionvasterbotten.se::837e59ff-8005-45d4-98c1-4b62352fa0d1" providerId="AD" clId="Web-{C634732A-A5E4-494D-86BC-1E98D06E4546}" dt="2025-12-09T11:50:29.949" v="0"/>
      <pc:docMkLst>
        <pc:docMk/>
      </pc:docMkLst>
      <pc:sldChg chg="addSp modSp">
        <pc:chgData name="Per Ivarsson" userId="S::per.ivarsson@regionvasterbotten.se::837e59ff-8005-45d4-98c1-4b62352fa0d1" providerId="AD" clId="Web-{C634732A-A5E4-494D-86BC-1E98D06E4546}" dt="2025-12-09T11:50:29.949" v="0"/>
        <pc:sldMkLst>
          <pc:docMk/>
          <pc:sldMk cId="3738947924" sldId="8291"/>
        </pc:sldMkLst>
        <pc:picChg chg="add mod">
          <ac:chgData name="Per Ivarsson" userId="S::per.ivarsson@regionvasterbotten.se::837e59ff-8005-45d4-98c1-4b62352fa0d1" providerId="AD" clId="Web-{C634732A-A5E4-494D-86BC-1E98D06E4546}" dt="2025-12-09T11:50:29.949" v="0"/>
          <ac:picMkLst>
            <pc:docMk/>
            <pc:sldMk cId="3738947924" sldId="8291"/>
            <ac:picMk id="2" creationId="{B5A6E096-A7A5-5494-4ED7-7CF956DE0CF9}"/>
          </ac:picMkLst>
        </pc:picChg>
      </pc:sldChg>
    </pc:docChg>
  </pc:docChgLst>
  <pc:docChgLst>
    <pc:chgData name="Per Ivarsson" userId="S::per.ivarsson@regionvasterbotten.se::837e59ff-8005-45d4-98c1-4b62352fa0d1" providerId="AD" clId="Web-{6789F92D-5318-4EC1-8521-843044646614}"/>
    <pc:docChg chg="addSld delSld modSld sldOrd">
      <pc:chgData name="Per Ivarsson" userId="S::per.ivarsson@regionvasterbotten.se::837e59ff-8005-45d4-98c1-4b62352fa0d1" providerId="AD" clId="Web-{6789F92D-5318-4EC1-8521-843044646614}" dt="2025-12-08T10:04:57.624" v="69"/>
      <pc:docMkLst>
        <pc:docMk/>
      </pc:docMkLst>
      <pc:sldChg chg="modSp">
        <pc:chgData name="Per Ivarsson" userId="S::per.ivarsson@regionvasterbotten.se::837e59ff-8005-45d4-98c1-4b62352fa0d1" providerId="AD" clId="Web-{6789F92D-5318-4EC1-8521-843044646614}" dt="2025-12-08T10:02:50.795" v="18" actId="20577"/>
        <pc:sldMkLst>
          <pc:docMk/>
          <pc:sldMk cId="2260036416" sldId="8213"/>
        </pc:sldMkLst>
        <pc:spChg chg="mod">
          <ac:chgData name="Per Ivarsson" userId="S::per.ivarsson@regionvasterbotten.se::837e59ff-8005-45d4-98c1-4b62352fa0d1" providerId="AD" clId="Web-{6789F92D-5318-4EC1-8521-843044646614}" dt="2025-12-08T10:02:50.795" v="18" actId="20577"/>
          <ac:spMkLst>
            <pc:docMk/>
            <pc:sldMk cId="2260036416" sldId="8213"/>
            <ac:spMk id="2" creationId="{FB71EC12-9DCB-3A6E-13F1-7130602501EA}"/>
          </ac:spMkLst>
        </pc:spChg>
        <pc:spChg chg="mod">
          <ac:chgData name="Per Ivarsson" userId="S::per.ivarsson@regionvasterbotten.se::837e59ff-8005-45d4-98c1-4b62352fa0d1" providerId="AD" clId="Web-{6789F92D-5318-4EC1-8521-843044646614}" dt="2025-12-08T10:02:30.217" v="13" actId="20577"/>
          <ac:spMkLst>
            <pc:docMk/>
            <pc:sldMk cId="2260036416" sldId="8213"/>
            <ac:spMk id="3" creationId="{B25A1DF9-65BA-E37C-5CC0-77E7EDA1DF1C}"/>
          </ac:spMkLst>
        </pc:spChg>
      </pc:sldChg>
      <pc:sldChg chg="del">
        <pc:chgData name="Per Ivarsson" userId="S::per.ivarsson@regionvasterbotten.se::837e59ff-8005-45d4-98c1-4b62352fa0d1" providerId="AD" clId="Web-{6789F92D-5318-4EC1-8521-843044646614}" dt="2025-12-08T10:04:57.624" v="69"/>
        <pc:sldMkLst>
          <pc:docMk/>
          <pc:sldMk cId="1671822927" sldId="8225"/>
        </pc:sldMkLst>
      </pc:sldChg>
      <pc:sldChg chg="modSp">
        <pc:chgData name="Per Ivarsson" userId="S::per.ivarsson@regionvasterbotten.se::837e59ff-8005-45d4-98c1-4b62352fa0d1" providerId="AD" clId="Web-{6789F92D-5318-4EC1-8521-843044646614}" dt="2025-12-08T10:04:32.061" v="66" actId="20577"/>
        <pc:sldMkLst>
          <pc:docMk/>
          <pc:sldMk cId="4129667623" sldId="8228"/>
        </pc:sldMkLst>
        <pc:spChg chg="mod">
          <ac:chgData name="Per Ivarsson" userId="S::per.ivarsson@regionvasterbotten.se::837e59ff-8005-45d4-98c1-4b62352fa0d1" providerId="AD" clId="Web-{6789F92D-5318-4EC1-8521-843044646614}" dt="2025-12-08T10:03:56.920" v="42" actId="20577"/>
          <ac:spMkLst>
            <pc:docMk/>
            <pc:sldMk cId="4129667623" sldId="8228"/>
            <ac:spMk id="2" creationId="{C4F16039-38B3-1725-912E-55E9F869E67A}"/>
          </ac:spMkLst>
        </pc:spChg>
        <pc:spChg chg="mod">
          <ac:chgData name="Per Ivarsson" userId="S::per.ivarsson@regionvasterbotten.se::837e59ff-8005-45d4-98c1-4b62352fa0d1" providerId="AD" clId="Web-{6789F92D-5318-4EC1-8521-843044646614}" dt="2025-12-08T10:04:32.061" v="66" actId="20577"/>
          <ac:spMkLst>
            <pc:docMk/>
            <pc:sldMk cId="4129667623" sldId="8228"/>
            <ac:spMk id="3" creationId="{D5D9AA8E-DC2C-5776-3853-3155680624EA}"/>
          </ac:spMkLst>
        </pc:spChg>
      </pc:sldChg>
      <pc:sldChg chg="add ord replId">
        <pc:chgData name="Per Ivarsson" userId="S::per.ivarsson@regionvasterbotten.se::837e59ff-8005-45d4-98c1-4b62352fa0d1" providerId="AD" clId="Web-{6789F92D-5318-4EC1-8521-843044646614}" dt="2025-12-08T10:04:43.108" v="68"/>
        <pc:sldMkLst>
          <pc:docMk/>
          <pc:sldMk cId="3835937745" sldId="8280"/>
        </pc:sldMkLst>
      </pc:sldChg>
    </pc:docChg>
  </pc:docChgLst>
  <pc:docChgLst>
    <pc:chgData name="Per Ivarsson" userId="S::per.ivarsson@regionvasterbotten.se::837e59ff-8005-45d4-98c1-4b62352fa0d1" providerId="AD" clId="Web-{FDE9A4E1-E45B-4F03-82FC-86A2CB0FD07E}"/>
    <pc:docChg chg="modSld">
      <pc:chgData name="Per Ivarsson" userId="S::per.ivarsson@regionvasterbotten.se::837e59ff-8005-45d4-98c1-4b62352fa0d1" providerId="AD" clId="Web-{FDE9A4E1-E45B-4F03-82FC-86A2CB0FD07E}" dt="2025-12-09T11:17:39.152" v="21" actId="20577"/>
      <pc:docMkLst>
        <pc:docMk/>
      </pc:docMkLst>
      <pc:sldChg chg="modSp">
        <pc:chgData name="Per Ivarsson" userId="S::per.ivarsson@regionvasterbotten.se::837e59ff-8005-45d4-98c1-4b62352fa0d1" providerId="AD" clId="Web-{FDE9A4E1-E45B-4F03-82FC-86A2CB0FD07E}" dt="2025-12-09T11:17:39.152" v="21" actId="20577"/>
        <pc:sldMkLst>
          <pc:docMk/>
          <pc:sldMk cId="888086577" sldId="8230"/>
        </pc:sldMkLst>
        <pc:spChg chg="mod">
          <ac:chgData name="Per Ivarsson" userId="S::per.ivarsson@regionvasterbotten.se::837e59ff-8005-45d4-98c1-4b62352fa0d1" providerId="AD" clId="Web-{FDE9A4E1-E45B-4F03-82FC-86A2CB0FD07E}" dt="2025-12-09T11:15:42.152" v="0" actId="1076"/>
          <ac:spMkLst>
            <pc:docMk/>
            <pc:sldMk cId="888086577" sldId="8230"/>
            <ac:spMk id="2" creationId="{EF9B6D41-A9D3-7DE0-BADD-764FEFD14283}"/>
          </ac:spMkLst>
        </pc:spChg>
        <pc:spChg chg="mod">
          <ac:chgData name="Per Ivarsson" userId="S::per.ivarsson@regionvasterbotten.se::837e59ff-8005-45d4-98c1-4b62352fa0d1" providerId="AD" clId="Web-{FDE9A4E1-E45B-4F03-82FC-86A2CB0FD07E}" dt="2025-12-09T11:17:39.152" v="21" actId="20577"/>
          <ac:spMkLst>
            <pc:docMk/>
            <pc:sldMk cId="888086577" sldId="8230"/>
            <ac:spMk id="3" creationId="{3182AFE8-198F-97EF-6E30-9DD005A19E4C}"/>
          </ac:spMkLst>
        </pc:spChg>
      </pc:sldChg>
    </pc:docChg>
  </pc:docChgLst>
  <pc:docChgLst>
    <pc:chgData name="Per Ivarsson" userId="S::per.ivarsson@regionvasterbotten.se::837e59ff-8005-45d4-98c1-4b62352fa0d1" providerId="AD" clId="Web-{5058F510-C890-420C-B026-F4F17D3CA5FD}"/>
    <pc:docChg chg="addSld delSld modSld sldOrd">
      <pc:chgData name="Per Ivarsson" userId="S::per.ivarsson@regionvasterbotten.se::837e59ff-8005-45d4-98c1-4b62352fa0d1" providerId="AD" clId="Web-{5058F510-C890-420C-B026-F4F17D3CA5FD}" dt="2025-12-08T12:19:00.040" v="32"/>
      <pc:docMkLst>
        <pc:docMk/>
      </pc:docMkLst>
      <pc:sldChg chg="modSp">
        <pc:chgData name="Per Ivarsson" userId="S::per.ivarsson@regionvasterbotten.se::837e59ff-8005-45d4-98c1-4b62352fa0d1" providerId="AD" clId="Web-{5058F510-C890-420C-B026-F4F17D3CA5FD}" dt="2025-12-08T12:15:01.181" v="8" actId="20577"/>
        <pc:sldMkLst>
          <pc:docMk/>
          <pc:sldMk cId="888086577" sldId="8230"/>
        </pc:sldMkLst>
        <pc:spChg chg="mod">
          <ac:chgData name="Per Ivarsson" userId="S::per.ivarsson@regionvasterbotten.se::837e59ff-8005-45d4-98c1-4b62352fa0d1" providerId="AD" clId="Web-{5058F510-C890-420C-B026-F4F17D3CA5FD}" dt="2025-12-08T12:15:01.181" v="8" actId="20577"/>
          <ac:spMkLst>
            <pc:docMk/>
            <pc:sldMk cId="888086577" sldId="8230"/>
            <ac:spMk id="3" creationId="{3182AFE8-198F-97EF-6E30-9DD005A19E4C}"/>
          </ac:spMkLst>
        </pc:spChg>
      </pc:sldChg>
      <pc:sldChg chg="del">
        <pc:chgData name="Per Ivarsson" userId="S::per.ivarsson@regionvasterbotten.se::837e59ff-8005-45d4-98c1-4b62352fa0d1" providerId="AD" clId="Web-{5058F510-C890-420C-B026-F4F17D3CA5FD}" dt="2025-12-08T12:16:53.884" v="9"/>
        <pc:sldMkLst>
          <pc:docMk/>
          <pc:sldMk cId="3927767217" sldId="8251"/>
        </pc:sldMkLst>
      </pc:sldChg>
      <pc:sldChg chg="ord">
        <pc:chgData name="Per Ivarsson" userId="S::per.ivarsson@regionvasterbotten.se::837e59ff-8005-45d4-98c1-4b62352fa0d1" providerId="AD" clId="Web-{5058F510-C890-420C-B026-F4F17D3CA5FD}" dt="2025-12-08T12:19:00.040" v="32"/>
        <pc:sldMkLst>
          <pc:docMk/>
          <pc:sldMk cId="2291251413" sldId="8262"/>
        </pc:sldMkLst>
      </pc:sldChg>
      <pc:sldChg chg="ord">
        <pc:chgData name="Per Ivarsson" userId="S::per.ivarsson@regionvasterbotten.se::837e59ff-8005-45d4-98c1-4b62352fa0d1" providerId="AD" clId="Web-{5058F510-C890-420C-B026-F4F17D3CA5FD}" dt="2025-12-08T12:17:27.931" v="12"/>
        <pc:sldMkLst>
          <pc:docMk/>
          <pc:sldMk cId="2879105591" sldId="8272"/>
        </pc:sldMkLst>
      </pc:sldChg>
      <pc:sldChg chg="del">
        <pc:chgData name="Per Ivarsson" userId="S::per.ivarsson@regionvasterbotten.se::837e59ff-8005-45d4-98c1-4b62352fa0d1" providerId="AD" clId="Web-{5058F510-C890-420C-B026-F4F17D3CA5FD}" dt="2025-12-08T12:16:59.149" v="10"/>
        <pc:sldMkLst>
          <pc:docMk/>
          <pc:sldMk cId="752607422" sldId="8273"/>
        </pc:sldMkLst>
      </pc:sldChg>
      <pc:sldChg chg="modSp">
        <pc:chgData name="Per Ivarsson" userId="S::per.ivarsson@regionvasterbotten.se::837e59ff-8005-45d4-98c1-4b62352fa0d1" providerId="AD" clId="Web-{5058F510-C890-420C-B026-F4F17D3CA5FD}" dt="2025-12-08T12:18:19.102" v="29" actId="20577"/>
        <pc:sldMkLst>
          <pc:docMk/>
          <pc:sldMk cId="2051206533" sldId="8277"/>
        </pc:sldMkLst>
        <pc:spChg chg="mod">
          <ac:chgData name="Per Ivarsson" userId="S::per.ivarsson@regionvasterbotten.se::837e59ff-8005-45d4-98c1-4b62352fa0d1" providerId="AD" clId="Web-{5058F510-C890-420C-B026-F4F17D3CA5FD}" dt="2025-12-08T12:18:19.102" v="29" actId="20577"/>
          <ac:spMkLst>
            <pc:docMk/>
            <pc:sldMk cId="2051206533" sldId="8277"/>
            <ac:spMk id="4" creationId="{8831F816-4F9F-A4F4-A3C5-3376A037994D}"/>
          </ac:spMkLst>
        </pc:spChg>
      </pc:sldChg>
      <pc:sldChg chg="modSp add ord replId">
        <pc:chgData name="Per Ivarsson" userId="S::per.ivarsson@regionvasterbotten.se::837e59ff-8005-45d4-98c1-4b62352fa0d1" providerId="AD" clId="Web-{5058F510-C890-420C-B026-F4F17D3CA5FD}" dt="2025-12-08T12:18:12.540" v="27" actId="20577"/>
        <pc:sldMkLst>
          <pc:docMk/>
          <pc:sldMk cId="133364137" sldId="8282"/>
        </pc:sldMkLst>
        <pc:spChg chg="mod">
          <ac:chgData name="Per Ivarsson" userId="S::per.ivarsson@regionvasterbotten.se::837e59ff-8005-45d4-98c1-4b62352fa0d1" providerId="AD" clId="Web-{5058F510-C890-420C-B026-F4F17D3CA5FD}" dt="2025-12-08T12:18:12.540" v="27" actId="20577"/>
          <ac:spMkLst>
            <pc:docMk/>
            <pc:sldMk cId="133364137" sldId="8282"/>
            <ac:spMk id="4" creationId="{4CB00C81-1CDF-6F84-C48D-FCEB2C37A35E}"/>
          </ac:spMkLst>
        </pc:spChg>
      </pc:sldChg>
    </pc:docChg>
  </pc:docChgLst>
  <pc:docChgLst>
    <pc:chgData name="Per Ivarsson" userId="S::per.ivarsson@regionvasterbotten.se::837e59ff-8005-45d4-98c1-4b62352fa0d1" providerId="AD" clId="Web-{216A1FEA-CFB2-47E9-800C-4F120E0F35A1}"/>
    <pc:docChg chg="modSld">
      <pc:chgData name="Per Ivarsson" userId="S::per.ivarsson@regionvasterbotten.se::837e59ff-8005-45d4-98c1-4b62352fa0d1" providerId="AD" clId="Web-{216A1FEA-CFB2-47E9-800C-4F120E0F35A1}" dt="2025-12-08T14:16:18.838" v="33" actId="20577"/>
      <pc:docMkLst>
        <pc:docMk/>
      </pc:docMkLst>
      <pc:sldChg chg="modSp">
        <pc:chgData name="Per Ivarsson" userId="S::per.ivarsson@regionvasterbotten.se::837e59ff-8005-45d4-98c1-4b62352fa0d1" providerId="AD" clId="Web-{216A1FEA-CFB2-47E9-800C-4F120E0F35A1}" dt="2025-12-08T14:16:10.885" v="32" actId="20577"/>
        <pc:sldMkLst>
          <pc:docMk/>
          <pc:sldMk cId="3039534160" sldId="8264"/>
        </pc:sldMkLst>
        <pc:spChg chg="mod">
          <ac:chgData name="Per Ivarsson" userId="S::per.ivarsson@regionvasterbotten.se::837e59ff-8005-45d4-98c1-4b62352fa0d1" providerId="AD" clId="Web-{216A1FEA-CFB2-47E9-800C-4F120E0F35A1}" dt="2025-12-08T14:16:10.885" v="32" actId="20577"/>
          <ac:spMkLst>
            <pc:docMk/>
            <pc:sldMk cId="3039534160" sldId="8264"/>
            <ac:spMk id="3" creationId="{F988D6EE-1C0B-C087-C8FD-58DE4F16F89A}"/>
          </ac:spMkLst>
        </pc:spChg>
      </pc:sldChg>
      <pc:sldChg chg="modSp">
        <pc:chgData name="Per Ivarsson" userId="S::per.ivarsson@regionvasterbotten.se::837e59ff-8005-45d4-98c1-4b62352fa0d1" providerId="AD" clId="Web-{216A1FEA-CFB2-47E9-800C-4F120E0F35A1}" dt="2025-12-08T14:14:22.603" v="3" actId="20577"/>
        <pc:sldMkLst>
          <pc:docMk/>
          <pc:sldMk cId="2879105591" sldId="8272"/>
        </pc:sldMkLst>
        <pc:spChg chg="mod">
          <ac:chgData name="Per Ivarsson" userId="S::per.ivarsson@regionvasterbotten.se::837e59ff-8005-45d4-98c1-4b62352fa0d1" providerId="AD" clId="Web-{216A1FEA-CFB2-47E9-800C-4F120E0F35A1}" dt="2025-12-08T14:14:22.603" v="3" actId="20577"/>
          <ac:spMkLst>
            <pc:docMk/>
            <pc:sldMk cId="2879105591" sldId="8272"/>
            <ac:spMk id="3" creationId="{66801464-1AB9-9B36-273A-57E24AE28184}"/>
          </ac:spMkLst>
        </pc:spChg>
      </pc:sldChg>
      <pc:sldChg chg="modSp">
        <pc:chgData name="Per Ivarsson" userId="S::per.ivarsson@regionvasterbotten.se::837e59ff-8005-45d4-98c1-4b62352fa0d1" providerId="AD" clId="Web-{216A1FEA-CFB2-47E9-800C-4F120E0F35A1}" dt="2025-12-08T14:16:18.838" v="33" actId="20577"/>
        <pc:sldMkLst>
          <pc:docMk/>
          <pc:sldMk cId="3835937745" sldId="8280"/>
        </pc:sldMkLst>
        <pc:spChg chg="mod">
          <ac:chgData name="Per Ivarsson" userId="S::per.ivarsson@regionvasterbotten.se::837e59ff-8005-45d4-98c1-4b62352fa0d1" providerId="AD" clId="Web-{216A1FEA-CFB2-47E9-800C-4F120E0F35A1}" dt="2025-12-08T14:16:18.838" v="33" actId="20577"/>
          <ac:spMkLst>
            <pc:docMk/>
            <pc:sldMk cId="3835937745" sldId="8280"/>
            <ac:spMk id="3" creationId="{6B50E128-570E-7C3C-FA88-3C1E0C3AD0A5}"/>
          </ac:spMkLst>
        </pc:spChg>
      </pc:sldChg>
    </pc:docChg>
  </pc:docChgLst>
  <pc:docChgLst>
    <pc:chgData name="Per Ivarsson" userId="S::per.ivarsson@regionvasterbotten.se::837e59ff-8005-45d4-98c1-4b62352fa0d1" providerId="AD" clId="Web-{FE450401-0345-41D1-8F46-9A71B2D5969E}"/>
    <pc:docChg chg="addSld modSld sldOrd">
      <pc:chgData name="Per Ivarsson" userId="S::per.ivarsson@regionvasterbotten.se::837e59ff-8005-45d4-98c1-4b62352fa0d1" providerId="AD" clId="Web-{FE450401-0345-41D1-8F46-9A71B2D5969E}" dt="2025-12-09T11:47:58.079" v="43"/>
      <pc:docMkLst>
        <pc:docMk/>
      </pc:docMkLst>
      <pc:sldChg chg="addSp delSp">
        <pc:chgData name="Per Ivarsson" userId="S::per.ivarsson@regionvasterbotten.se::837e59ff-8005-45d4-98c1-4b62352fa0d1" providerId="AD" clId="Web-{FE450401-0345-41D1-8F46-9A71B2D5969E}" dt="2025-12-09T11:42:59.989" v="15"/>
        <pc:sldMkLst>
          <pc:docMk/>
          <pc:sldMk cId="3043935089" sldId="8261"/>
        </pc:sldMkLst>
        <pc:picChg chg="add del">
          <ac:chgData name="Per Ivarsson" userId="S::per.ivarsson@regionvasterbotten.se::837e59ff-8005-45d4-98c1-4b62352fa0d1" providerId="AD" clId="Web-{FE450401-0345-41D1-8F46-9A71B2D5969E}" dt="2025-12-09T11:42:59.989" v="15"/>
          <ac:picMkLst>
            <pc:docMk/>
            <pc:sldMk cId="3043935089" sldId="8261"/>
            <ac:picMk id="2" creationId="{0B856C70-51D6-C3F6-2890-3AB53386942C}"/>
          </ac:picMkLst>
        </pc:picChg>
      </pc:sldChg>
      <pc:sldChg chg="modSp">
        <pc:chgData name="Per Ivarsson" userId="S::per.ivarsson@regionvasterbotten.se::837e59ff-8005-45d4-98c1-4b62352fa0d1" providerId="AD" clId="Web-{FE450401-0345-41D1-8F46-9A71B2D5969E}" dt="2025-12-09T11:43:26.207" v="25" actId="20577"/>
        <pc:sldMkLst>
          <pc:docMk/>
          <pc:sldMk cId="1333489977" sldId="8278"/>
        </pc:sldMkLst>
        <pc:spChg chg="mod">
          <ac:chgData name="Per Ivarsson" userId="S::per.ivarsson@regionvasterbotten.se::837e59ff-8005-45d4-98c1-4b62352fa0d1" providerId="AD" clId="Web-{FE450401-0345-41D1-8F46-9A71B2D5969E}" dt="2025-12-09T11:43:26.207" v="25" actId="20577"/>
          <ac:spMkLst>
            <pc:docMk/>
            <pc:sldMk cId="1333489977" sldId="8278"/>
            <ac:spMk id="4" creationId="{90FECB40-7507-8CEC-5A0D-C0533F7CA559}"/>
          </ac:spMkLst>
        </pc:spChg>
      </pc:sldChg>
      <pc:sldChg chg="delSp">
        <pc:chgData name="Per Ivarsson" userId="S::per.ivarsson@regionvasterbotten.se::837e59ff-8005-45d4-98c1-4b62352fa0d1" providerId="AD" clId="Web-{FE450401-0345-41D1-8F46-9A71B2D5969E}" dt="2025-12-09T11:42:39.302" v="13"/>
        <pc:sldMkLst>
          <pc:docMk/>
          <pc:sldMk cId="1267249514" sldId="8283"/>
        </pc:sldMkLst>
        <pc:cxnChg chg="del">
          <ac:chgData name="Per Ivarsson" userId="S::per.ivarsson@regionvasterbotten.se::837e59ff-8005-45d4-98c1-4b62352fa0d1" providerId="AD" clId="Web-{FE450401-0345-41D1-8F46-9A71B2D5969E}" dt="2025-12-09T11:42:39.302" v="13"/>
          <ac:cxnSpMkLst>
            <pc:docMk/>
            <pc:sldMk cId="1267249514" sldId="8283"/>
            <ac:cxnSpMk id="6" creationId="{9FF33E8A-1025-20DC-73E7-71686A48FCAE}"/>
          </ac:cxnSpMkLst>
        </pc:cxnChg>
      </pc:sldChg>
      <pc:sldChg chg="addSp delSp modSp add replId">
        <pc:chgData name="Per Ivarsson" userId="S::per.ivarsson@regionvasterbotten.se::837e59ff-8005-45d4-98c1-4b62352fa0d1" providerId="AD" clId="Web-{FE450401-0345-41D1-8F46-9A71B2D5969E}" dt="2025-12-09T11:42:18.037" v="12" actId="1076"/>
        <pc:sldMkLst>
          <pc:docMk/>
          <pc:sldMk cId="2913938609" sldId="8289"/>
        </pc:sldMkLst>
        <pc:spChg chg="del mod">
          <ac:chgData name="Per Ivarsson" userId="S::per.ivarsson@regionvasterbotten.se::837e59ff-8005-45d4-98c1-4b62352fa0d1" providerId="AD" clId="Web-{FE450401-0345-41D1-8F46-9A71B2D5969E}" dt="2025-12-09T11:41:59.849" v="7"/>
          <ac:spMkLst>
            <pc:docMk/>
            <pc:sldMk cId="2913938609" sldId="8289"/>
            <ac:spMk id="3" creationId="{935EED7B-1FFC-6C2C-9032-896F200731E8}"/>
          </ac:spMkLst>
        </pc:spChg>
        <pc:picChg chg="add mod">
          <ac:chgData name="Per Ivarsson" userId="S::per.ivarsson@regionvasterbotten.se::837e59ff-8005-45d4-98c1-4b62352fa0d1" providerId="AD" clId="Web-{FE450401-0345-41D1-8F46-9A71B2D5969E}" dt="2025-12-09T11:42:18.037" v="12" actId="1076"/>
          <ac:picMkLst>
            <pc:docMk/>
            <pc:sldMk cId="2913938609" sldId="8289"/>
            <ac:picMk id="5" creationId="{273A1743-964B-C47F-3CCC-8971CA15F6C1}"/>
          </ac:picMkLst>
        </pc:picChg>
      </pc:sldChg>
      <pc:sldChg chg="addSp delSp modSp add ord replId">
        <pc:chgData name="Per Ivarsson" userId="S::per.ivarsson@regionvasterbotten.se::837e59ff-8005-45d4-98c1-4b62352fa0d1" providerId="AD" clId="Web-{FE450401-0345-41D1-8F46-9A71B2D5969E}" dt="2025-12-09T11:47:17.001" v="37" actId="14100"/>
        <pc:sldMkLst>
          <pc:docMk/>
          <pc:sldMk cId="3038490241" sldId="8290"/>
        </pc:sldMkLst>
        <pc:picChg chg="add mod">
          <ac:chgData name="Per Ivarsson" userId="S::per.ivarsson@regionvasterbotten.se::837e59ff-8005-45d4-98c1-4b62352fa0d1" providerId="AD" clId="Web-{FE450401-0345-41D1-8F46-9A71B2D5969E}" dt="2025-12-09T11:47:17.001" v="37" actId="14100"/>
          <ac:picMkLst>
            <pc:docMk/>
            <pc:sldMk cId="3038490241" sldId="8290"/>
            <ac:picMk id="2" creationId="{6D243088-143C-DE83-9F13-F71CE480D7AE}"/>
          </ac:picMkLst>
        </pc:picChg>
        <pc:picChg chg="del">
          <ac:chgData name="Per Ivarsson" userId="S::per.ivarsson@regionvasterbotten.se::837e59ff-8005-45d4-98c1-4b62352fa0d1" providerId="AD" clId="Web-{FE450401-0345-41D1-8F46-9A71B2D5969E}" dt="2025-12-09T11:46:44.251" v="28"/>
          <ac:picMkLst>
            <pc:docMk/>
            <pc:sldMk cId="3038490241" sldId="8290"/>
            <ac:picMk id="3" creationId="{E5ED289A-409D-32F7-6119-9D07C1C5DFA1}"/>
          </ac:picMkLst>
        </pc:picChg>
      </pc:sldChg>
      <pc:sldChg chg="delSp add ord replId">
        <pc:chgData name="Per Ivarsson" userId="S::per.ivarsson@regionvasterbotten.se::837e59ff-8005-45d4-98c1-4b62352fa0d1" providerId="AD" clId="Web-{FE450401-0345-41D1-8F46-9A71B2D5969E}" dt="2025-12-09T11:47:58.079" v="43"/>
        <pc:sldMkLst>
          <pc:docMk/>
          <pc:sldMk cId="3738947924" sldId="8291"/>
        </pc:sldMkLst>
        <pc:picChg chg="del">
          <ac:chgData name="Per Ivarsson" userId="S::per.ivarsson@regionvasterbotten.se::837e59ff-8005-45d4-98c1-4b62352fa0d1" providerId="AD" clId="Web-{FE450401-0345-41D1-8F46-9A71B2D5969E}" dt="2025-12-09T11:47:58.079" v="43"/>
          <ac:picMkLst>
            <pc:docMk/>
            <pc:sldMk cId="3738947924" sldId="8291"/>
            <ac:picMk id="3" creationId="{2B4BB1EC-DD2C-B05E-B2A6-DBF2250F1541}"/>
          </ac:picMkLst>
        </pc:picChg>
      </pc:sldChg>
      <pc:sldChg chg="delSp add ord replId">
        <pc:chgData name="Per Ivarsson" userId="S::per.ivarsson@regionvasterbotten.se::837e59ff-8005-45d4-98c1-4b62352fa0d1" providerId="AD" clId="Web-{FE450401-0345-41D1-8F46-9A71B2D5969E}" dt="2025-12-09T11:47:55.079" v="42"/>
        <pc:sldMkLst>
          <pc:docMk/>
          <pc:sldMk cId="3391529897" sldId="8292"/>
        </pc:sldMkLst>
        <pc:picChg chg="del">
          <ac:chgData name="Per Ivarsson" userId="S::per.ivarsson@regionvasterbotten.se::837e59ff-8005-45d4-98c1-4b62352fa0d1" providerId="AD" clId="Web-{FE450401-0345-41D1-8F46-9A71B2D5969E}" dt="2025-12-09T11:47:55.079" v="42"/>
          <ac:picMkLst>
            <pc:docMk/>
            <pc:sldMk cId="3391529897" sldId="8292"/>
            <ac:picMk id="3" creationId="{5C39EC27-073D-7EC6-B278-32EC4A7F05CC}"/>
          </ac:picMkLst>
        </pc:picChg>
      </pc:sldChg>
    </pc:docChg>
  </pc:docChgLst>
  <pc:docChgLst>
    <pc:chgData name="Per Ivarsson" userId="S::per.ivarsson@regionvasterbotten.se::837e59ff-8005-45d4-98c1-4b62352fa0d1" providerId="AD" clId="Web-{F992AB44-235B-43E4-AB24-6F9849BE2B05}"/>
    <pc:docChg chg="modSld">
      <pc:chgData name="Per Ivarsson" userId="S::per.ivarsson@regionvasterbotten.se::837e59ff-8005-45d4-98c1-4b62352fa0d1" providerId="AD" clId="Web-{F992AB44-235B-43E4-AB24-6F9849BE2B05}" dt="2025-12-09T11:38:15.373" v="19" actId="20577"/>
      <pc:docMkLst>
        <pc:docMk/>
      </pc:docMkLst>
      <pc:sldChg chg="modSp">
        <pc:chgData name="Per Ivarsson" userId="S::per.ivarsson@regionvasterbotten.se::837e59ff-8005-45d4-98c1-4b62352fa0d1" providerId="AD" clId="Web-{F992AB44-235B-43E4-AB24-6F9849BE2B05}" dt="2025-12-09T11:38:15.373" v="19" actId="20577"/>
        <pc:sldMkLst>
          <pc:docMk/>
          <pc:sldMk cId="2879105591" sldId="8272"/>
        </pc:sldMkLst>
        <pc:spChg chg="mod">
          <ac:chgData name="Per Ivarsson" userId="S::per.ivarsson@regionvasterbotten.se::837e59ff-8005-45d4-98c1-4b62352fa0d1" providerId="AD" clId="Web-{F992AB44-235B-43E4-AB24-6F9849BE2B05}" dt="2025-12-09T11:38:15.373" v="19" actId="20577"/>
          <ac:spMkLst>
            <pc:docMk/>
            <pc:sldMk cId="2879105591" sldId="8272"/>
            <ac:spMk id="3" creationId="{66801464-1AB9-9B36-273A-57E24AE28184}"/>
          </ac:spMkLst>
        </pc:spChg>
      </pc:sldChg>
    </pc:docChg>
  </pc:docChgLst>
  <pc:docChgLst>
    <pc:chgData name="Per Ivarsson" userId="S::per.ivarsson@regionvasterbotten.se::837e59ff-8005-45d4-98c1-4b62352fa0d1" providerId="AD" clId="Web-{F90C1F38-F259-4503-BBCB-F795115BAF6B}"/>
    <pc:docChg chg="modSld">
      <pc:chgData name="Per Ivarsson" userId="S::per.ivarsson@regionvasterbotten.se::837e59ff-8005-45d4-98c1-4b62352fa0d1" providerId="AD" clId="Web-{F90C1F38-F259-4503-BBCB-F795115BAF6B}" dt="2025-12-09T11:34:54.973" v="37" actId="20577"/>
      <pc:docMkLst>
        <pc:docMk/>
      </pc:docMkLst>
      <pc:sldChg chg="modSp">
        <pc:chgData name="Per Ivarsson" userId="S::per.ivarsson@regionvasterbotten.se::837e59ff-8005-45d4-98c1-4b62352fa0d1" providerId="AD" clId="Web-{F90C1F38-F259-4503-BBCB-F795115BAF6B}" dt="2025-12-09T11:34:54.973" v="37" actId="20577"/>
        <pc:sldMkLst>
          <pc:docMk/>
          <pc:sldMk cId="4129667623" sldId="8228"/>
        </pc:sldMkLst>
        <pc:spChg chg="mod">
          <ac:chgData name="Per Ivarsson" userId="S::per.ivarsson@regionvasterbotten.se::837e59ff-8005-45d4-98c1-4b62352fa0d1" providerId="AD" clId="Web-{F90C1F38-F259-4503-BBCB-F795115BAF6B}" dt="2025-12-09T11:34:54.973" v="37" actId="20577"/>
          <ac:spMkLst>
            <pc:docMk/>
            <pc:sldMk cId="4129667623" sldId="8228"/>
            <ac:spMk id="3" creationId="{D5D9AA8E-DC2C-5776-3853-3155680624EA}"/>
          </ac:spMkLst>
        </pc:spChg>
      </pc:sldChg>
    </pc:docChg>
  </pc:docChgLst>
  <pc:docChgLst>
    <pc:chgData name="Per Ivarsson" userId="S::per.ivarsson@regionvasterbotten.se::837e59ff-8005-45d4-98c1-4b62352fa0d1" providerId="AD" clId="Web-{CEB39507-5CD2-4F67-A8B0-997CEF37BE5D}"/>
    <pc:docChg chg="addSld delSld modSld sldOrd">
      <pc:chgData name="Per Ivarsson" userId="S::per.ivarsson@regionvasterbotten.se::837e59ff-8005-45d4-98c1-4b62352fa0d1" providerId="AD" clId="Web-{CEB39507-5CD2-4F67-A8B0-997CEF37BE5D}" dt="2025-12-08T10:19:03.856" v="43"/>
      <pc:docMkLst>
        <pc:docMk/>
      </pc:docMkLst>
      <pc:sldChg chg="del">
        <pc:chgData name="Per Ivarsson" userId="S::per.ivarsson@regionvasterbotten.se::837e59ff-8005-45d4-98c1-4b62352fa0d1" providerId="AD" clId="Web-{CEB39507-5CD2-4F67-A8B0-997CEF37BE5D}" dt="2025-12-08T10:13:29.716" v="11"/>
        <pc:sldMkLst>
          <pc:docMk/>
          <pc:sldMk cId="899945472" sldId="8215"/>
        </pc:sldMkLst>
      </pc:sldChg>
      <pc:sldChg chg="addSp delSp modSp ord">
        <pc:chgData name="Per Ivarsson" userId="S::per.ivarsson@regionvasterbotten.se::837e59ff-8005-45d4-98c1-4b62352fa0d1" providerId="AD" clId="Web-{CEB39507-5CD2-4F67-A8B0-997CEF37BE5D}" dt="2025-12-08T10:14:07.513" v="23" actId="1076"/>
        <pc:sldMkLst>
          <pc:docMk/>
          <pc:sldMk cId="1757496146" sldId="8232"/>
        </pc:sldMkLst>
        <pc:spChg chg="del mod">
          <ac:chgData name="Per Ivarsson" userId="S::per.ivarsson@regionvasterbotten.se::837e59ff-8005-45d4-98c1-4b62352fa0d1" providerId="AD" clId="Web-{CEB39507-5CD2-4F67-A8B0-997CEF37BE5D}" dt="2025-12-08T10:13:46.966" v="15"/>
          <ac:spMkLst>
            <pc:docMk/>
            <pc:sldMk cId="1757496146" sldId="8232"/>
            <ac:spMk id="2" creationId="{DD5190A3-86AC-59EC-4620-845EB554D933}"/>
          </ac:spMkLst>
        </pc:spChg>
        <pc:spChg chg="del">
          <ac:chgData name="Per Ivarsson" userId="S::per.ivarsson@regionvasterbotten.se::837e59ff-8005-45d4-98c1-4b62352fa0d1" providerId="AD" clId="Web-{CEB39507-5CD2-4F67-A8B0-997CEF37BE5D}" dt="2025-12-08T10:13:40.825" v="13"/>
          <ac:spMkLst>
            <pc:docMk/>
            <pc:sldMk cId="1757496146" sldId="8232"/>
            <ac:spMk id="3" creationId="{79256FB8-4D06-232A-5490-4ECF30BDD27C}"/>
          </ac:spMkLst>
        </pc:spChg>
        <pc:spChg chg="add del mod">
          <ac:chgData name="Per Ivarsson" userId="S::per.ivarsson@regionvasterbotten.se::837e59ff-8005-45d4-98c1-4b62352fa0d1" providerId="AD" clId="Web-{CEB39507-5CD2-4F67-A8B0-997CEF37BE5D}" dt="2025-12-08T10:14:02.450" v="22"/>
          <ac:spMkLst>
            <pc:docMk/>
            <pc:sldMk cId="1757496146" sldId="8232"/>
            <ac:spMk id="8" creationId="{01906245-BDEA-5B23-D2AA-E8F8E7A85FF9}"/>
          </ac:spMkLst>
        </pc:spChg>
        <pc:picChg chg="add del">
          <ac:chgData name="Per Ivarsson" userId="S::per.ivarsson@regionvasterbotten.se::837e59ff-8005-45d4-98c1-4b62352fa0d1" providerId="AD" clId="Web-{CEB39507-5CD2-4F67-A8B0-997CEF37BE5D}" dt="2025-12-08T10:12:56.872" v="2"/>
          <ac:picMkLst>
            <pc:docMk/>
            <pc:sldMk cId="1757496146" sldId="8232"/>
            <ac:picMk id="5" creationId="{6B87431C-6ACC-81AD-49CC-039C5A91E526}"/>
          </ac:picMkLst>
        </pc:picChg>
        <pc:picChg chg="add del mod">
          <ac:chgData name="Per Ivarsson" userId="S::per.ivarsson@regionvasterbotten.se::837e59ff-8005-45d4-98c1-4b62352fa0d1" providerId="AD" clId="Web-{CEB39507-5CD2-4F67-A8B0-997CEF37BE5D}" dt="2025-12-08T10:13:35.356" v="12"/>
          <ac:picMkLst>
            <pc:docMk/>
            <pc:sldMk cId="1757496146" sldId="8232"/>
            <ac:picMk id="6" creationId="{CCC243C2-4729-10FB-1720-9651923E27F2}"/>
          </ac:picMkLst>
        </pc:picChg>
        <pc:picChg chg="add mod">
          <ac:chgData name="Per Ivarsson" userId="S::per.ivarsson@regionvasterbotten.se::837e59ff-8005-45d4-98c1-4b62352fa0d1" providerId="AD" clId="Web-{CEB39507-5CD2-4F67-A8B0-997CEF37BE5D}" dt="2025-12-08T10:14:07.513" v="23" actId="1076"/>
          <ac:picMkLst>
            <pc:docMk/>
            <pc:sldMk cId="1757496146" sldId="8232"/>
            <ac:picMk id="9" creationId="{B69A8066-239B-ACE5-3089-C2846DBED30B}"/>
          </ac:picMkLst>
        </pc:picChg>
      </pc:sldChg>
      <pc:sldChg chg="addSp delSp modSp">
        <pc:chgData name="Per Ivarsson" userId="S::per.ivarsson@regionvasterbotten.se::837e59ff-8005-45d4-98c1-4b62352fa0d1" providerId="AD" clId="Web-{CEB39507-5CD2-4F67-A8B0-997CEF37BE5D}" dt="2025-12-08T10:18:37.356" v="37" actId="1076"/>
        <pc:sldMkLst>
          <pc:docMk/>
          <pc:sldMk cId="4135003593" sldId="8254"/>
        </pc:sldMkLst>
        <pc:spChg chg="del">
          <ac:chgData name="Per Ivarsson" userId="S::per.ivarsson@regionvasterbotten.se::837e59ff-8005-45d4-98c1-4b62352fa0d1" providerId="AD" clId="Web-{CEB39507-5CD2-4F67-A8B0-997CEF37BE5D}" dt="2025-12-08T10:18:28.700" v="33"/>
          <ac:spMkLst>
            <pc:docMk/>
            <pc:sldMk cId="4135003593" sldId="8254"/>
            <ac:spMk id="2" creationId="{52D007C4-A5B0-B2C8-714A-56C052B7C738}"/>
          </ac:spMkLst>
        </pc:spChg>
        <pc:picChg chg="add mod">
          <ac:chgData name="Per Ivarsson" userId="S::per.ivarsson@regionvasterbotten.se::837e59ff-8005-45d4-98c1-4b62352fa0d1" providerId="AD" clId="Web-{CEB39507-5CD2-4F67-A8B0-997CEF37BE5D}" dt="2025-12-08T10:18:37.356" v="37" actId="1076"/>
          <ac:picMkLst>
            <pc:docMk/>
            <pc:sldMk cId="4135003593" sldId="8254"/>
            <ac:picMk id="3" creationId="{415D5403-4BF4-249F-2F7F-462633A8442E}"/>
          </ac:picMkLst>
        </pc:picChg>
        <pc:picChg chg="del">
          <ac:chgData name="Per Ivarsson" userId="S::per.ivarsson@regionvasterbotten.se::837e59ff-8005-45d4-98c1-4b62352fa0d1" providerId="AD" clId="Web-{CEB39507-5CD2-4F67-A8B0-997CEF37BE5D}" dt="2025-12-08T10:17:24.606" v="32"/>
          <ac:picMkLst>
            <pc:docMk/>
            <pc:sldMk cId="4135003593" sldId="8254"/>
            <ac:picMk id="7" creationId="{34F056BF-EF2F-28A6-2BB9-BBA6066A9FBE}"/>
          </ac:picMkLst>
        </pc:picChg>
      </pc:sldChg>
      <pc:sldChg chg="addSp delSp modSp">
        <pc:chgData name="Per Ivarsson" userId="S::per.ivarsson@regionvasterbotten.se::837e59ff-8005-45d4-98c1-4b62352fa0d1" providerId="AD" clId="Web-{CEB39507-5CD2-4F67-A8B0-997CEF37BE5D}" dt="2025-12-08T10:19:03.856" v="43"/>
        <pc:sldMkLst>
          <pc:docMk/>
          <pc:sldMk cId="2906583411" sldId="8255"/>
        </pc:sldMkLst>
        <pc:spChg chg="del">
          <ac:chgData name="Per Ivarsson" userId="S::per.ivarsson@regionvasterbotten.se::837e59ff-8005-45d4-98c1-4b62352fa0d1" providerId="AD" clId="Web-{CEB39507-5CD2-4F67-A8B0-997CEF37BE5D}" dt="2025-12-08T10:18:47.466" v="40"/>
          <ac:spMkLst>
            <pc:docMk/>
            <pc:sldMk cId="2906583411" sldId="8255"/>
            <ac:spMk id="2" creationId="{9A6888CF-34A3-DFAD-CCD9-FD037BB0BB9E}"/>
          </ac:spMkLst>
        </pc:spChg>
        <pc:picChg chg="add del mod">
          <ac:chgData name="Per Ivarsson" userId="S::per.ivarsson@regionvasterbotten.se::837e59ff-8005-45d4-98c1-4b62352fa0d1" providerId="AD" clId="Web-{CEB39507-5CD2-4F67-A8B0-997CEF37BE5D}" dt="2025-12-08T10:19:03.856" v="43"/>
          <ac:picMkLst>
            <pc:docMk/>
            <pc:sldMk cId="2906583411" sldId="8255"/>
            <ac:picMk id="5" creationId="{3B93A939-AA7D-C502-0B66-226ADFE466F5}"/>
          </ac:picMkLst>
        </pc:picChg>
      </pc:sldChg>
      <pc:sldChg chg="del">
        <pc:chgData name="Per Ivarsson" userId="S::per.ivarsson@regionvasterbotten.se::837e59ff-8005-45d4-98c1-4b62352fa0d1" providerId="AD" clId="Web-{CEB39507-5CD2-4F67-A8B0-997CEF37BE5D}" dt="2025-12-08T10:16:24.497" v="29"/>
        <pc:sldMkLst>
          <pc:docMk/>
          <pc:sldMk cId="3699909528" sldId="8259"/>
        </pc:sldMkLst>
      </pc:sldChg>
      <pc:sldChg chg="del">
        <pc:chgData name="Per Ivarsson" userId="S::per.ivarsson@regionvasterbotten.se::837e59ff-8005-45d4-98c1-4b62352fa0d1" providerId="AD" clId="Web-{CEB39507-5CD2-4F67-A8B0-997CEF37BE5D}" dt="2025-12-08T10:16:27.950" v="30"/>
        <pc:sldMkLst>
          <pc:docMk/>
          <pc:sldMk cId="277417295" sldId="8275"/>
        </pc:sldMkLst>
      </pc:sldChg>
      <pc:sldChg chg="del">
        <pc:chgData name="Per Ivarsson" userId="S::per.ivarsson@regionvasterbotten.se::837e59ff-8005-45d4-98c1-4b62352fa0d1" providerId="AD" clId="Web-{CEB39507-5CD2-4F67-A8B0-997CEF37BE5D}" dt="2025-12-08T10:17:05.686" v="31"/>
        <pc:sldMkLst>
          <pc:docMk/>
          <pc:sldMk cId="1092993433" sldId="8279"/>
        </pc:sldMkLst>
      </pc:sldChg>
      <pc:sldChg chg="addSp delSp modSp add replId">
        <pc:chgData name="Per Ivarsson" userId="S::per.ivarsson@regionvasterbotten.se::837e59ff-8005-45d4-98c1-4b62352fa0d1" providerId="AD" clId="Web-{CEB39507-5CD2-4F67-A8B0-997CEF37BE5D}" dt="2025-12-08T10:15:44.716" v="28" actId="14100"/>
        <pc:sldMkLst>
          <pc:docMk/>
          <pc:sldMk cId="3510300326" sldId="8281"/>
        </pc:sldMkLst>
        <pc:picChg chg="add mod">
          <ac:chgData name="Per Ivarsson" userId="S::per.ivarsson@regionvasterbotten.se::837e59ff-8005-45d4-98c1-4b62352fa0d1" providerId="AD" clId="Web-{CEB39507-5CD2-4F67-A8B0-997CEF37BE5D}" dt="2025-12-08T10:15:44.716" v="28" actId="14100"/>
          <ac:picMkLst>
            <pc:docMk/>
            <pc:sldMk cId="3510300326" sldId="8281"/>
            <ac:picMk id="2" creationId="{2ADA19A3-3050-2ECC-D1DF-D0E86F484B01}"/>
          </ac:picMkLst>
        </pc:picChg>
        <pc:picChg chg="del">
          <ac:chgData name="Per Ivarsson" userId="S::per.ivarsson@regionvasterbotten.se::837e59ff-8005-45d4-98c1-4b62352fa0d1" providerId="AD" clId="Web-{CEB39507-5CD2-4F67-A8B0-997CEF37BE5D}" dt="2025-12-08T10:14:19.622" v="25"/>
          <ac:picMkLst>
            <pc:docMk/>
            <pc:sldMk cId="3510300326" sldId="8281"/>
            <ac:picMk id="9" creationId="{140C8BBB-8906-2A2C-C8B0-3E404CD922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579CB-38B2-4997-ABFA-392E75ECF0EE}" type="datetimeFigureOut">
              <a:rPr lang="sv-SE" smtClean="0"/>
              <a:t>2025-12-09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B1F60-1D92-4669-9076-74890E109033}" type="slidenum">
              <a:rPr lang="sv-SE" smtClean="0"/>
              <a:t>‹#›</a:t>
            </a:fld>
            <a:endParaRPr lang="sv-SE"/>
          </a:p>
        </p:txBody>
      </p:sp>
    </p:spTree>
    <p:extLst>
      <p:ext uri="{BB962C8B-B14F-4D97-AF65-F5344CB8AC3E}">
        <p14:creationId xmlns:p14="http://schemas.microsoft.com/office/powerpoint/2010/main" val="95517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F17B46-B945-4627-94BE-1EAD21F16901}" type="slidenum">
              <a:rPr lang="sv-SE" smtClean="0"/>
              <a:t>1</a:t>
            </a:fld>
            <a:endParaRPr lang="sv-SE"/>
          </a:p>
        </p:txBody>
      </p:sp>
    </p:spTree>
    <p:extLst>
      <p:ext uri="{BB962C8B-B14F-4D97-AF65-F5344CB8AC3E}">
        <p14:creationId xmlns:p14="http://schemas.microsoft.com/office/powerpoint/2010/main" val="26970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3E05C8-6F26-ADA9-8178-4DDC1ACE361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6C890D5-077F-4503-250C-447FAFA9C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1F29F42-1E45-D278-AD92-A1A80D919BD7}"/>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5" name="Platshållare för sidfot 4">
            <a:extLst>
              <a:ext uri="{FF2B5EF4-FFF2-40B4-BE49-F238E27FC236}">
                <a16:creationId xmlns:a16="http://schemas.microsoft.com/office/drawing/2014/main" id="{896D02F9-8F27-A22A-460A-AA0FF28833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8F74F8-6CA5-1368-90AB-782FBA8D9BB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8562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0D921-B270-338B-A504-ABF214044B1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899A216-09A1-AF23-5DE7-A7ED6B91A0F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C7BD26-F5C6-BAA6-C3AB-FEBED7827E6F}"/>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5" name="Platshållare för sidfot 4">
            <a:extLst>
              <a:ext uri="{FF2B5EF4-FFF2-40B4-BE49-F238E27FC236}">
                <a16:creationId xmlns:a16="http://schemas.microsoft.com/office/drawing/2014/main" id="{97088CE3-6EEC-E31A-34B0-55C80CE5BE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F00446-3281-2FF5-B3F5-53A6E9903527}"/>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5516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EF06136-CE92-78FF-B1CE-06294B5F61B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84866A-6FEA-3DC6-4433-893FF08D6C6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C27F48-1288-979A-961F-CF0B63128690}"/>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5" name="Platshållare för sidfot 4">
            <a:extLst>
              <a:ext uri="{FF2B5EF4-FFF2-40B4-BE49-F238E27FC236}">
                <a16:creationId xmlns:a16="http://schemas.microsoft.com/office/drawing/2014/main" id="{6F4612AD-D6C3-BF52-310B-59918E2CAF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C3635F-314D-97AA-C739-6745FE4571F9}"/>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4456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hasCustomPrompt="1"/>
          </p:nvPr>
        </p:nvSpPr>
        <p:spPr/>
        <p:txBody>
          <a:bodyPr/>
          <a:lstStyle>
            <a:lvl1pPr>
              <a:defRPr/>
            </a:lvl1pPr>
          </a:lstStyle>
          <a:p>
            <a:r>
              <a:rPr lang="sv-SE" dirty="0"/>
              <a:t>Bakgrund</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hasCustomPrompt="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r>
              <a:rPr lang="sv-SE" dirty="0"/>
              <a:t>Byte från ITS plattform(egenutvecklad) till INCA </a:t>
            </a:r>
          </a:p>
          <a:p>
            <a:r>
              <a:rPr lang="sv-SE" dirty="0"/>
              <a:t>Riksstroke registercentrum(RC Norr) tillhandahåller INCA som plattform</a:t>
            </a:r>
          </a:p>
          <a:p>
            <a:r>
              <a:rPr lang="sv-SE" dirty="0"/>
              <a:t>INCA är plattform som alla cancerregister använder</a:t>
            </a:r>
          </a:p>
          <a:p>
            <a:r>
              <a:rPr lang="sv-SE" dirty="0"/>
              <a:t>Ett antal icke register använder den t ex Bråckregistret, Psoriasisregistret, Psykiatriregister  </a:t>
            </a:r>
          </a:p>
          <a:p>
            <a:pPr lvl="0"/>
            <a:endParaRPr lang="sv-SE" dirty="0"/>
          </a:p>
        </p:txBody>
      </p:sp>
    </p:spTree>
    <p:extLst>
      <p:ext uri="{BB962C8B-B14F-4D97-AF65-F5344CB8AC3E}">
        <p14:creationId xmlns:p14="http://schemas.microsoft.com/office/powerpoint/2010/main" val="116542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05994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59598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822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4804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1050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43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Redigera format för bakgrundstext</a:t>
            </a:r>
          </a:p>
        </p:txBody>
      </p:sp>
    </p:spTree>
    <p:extLst>
      <p:ext uri="{BB962C8B-B14F-4D97-AF65-F5344CB8AC3E}">
        <p14:creationId xmlns:p14="http://schemas.microsoft.com/office/powerpoint/2010/main" val="229457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9FCB2-71BF-9D69-E3B1-D56770C8482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F9356-4841-0A8D-9878-214C079A1F9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D25370-2A49-4FEC-D723-2DCB05E2D29F}"/>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5" name="Platshållare för sidfot 4">
            <a:extLst>
              <a:ext uri="{FF2B5EF4-FFF2-40B4-BE49-F238E27FC236}">
                <a16:creationId xmlns:a16="http://schemas.microsoft.com/office/drawing/2014/main" id="{081571A4-CC6E-A3FB-6D24-B10D927408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2B4DD9-48CF-45E9-DADB-AFF4A886FED3}"/>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127065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Redigera format för bakgrundstext</a:t>
            </a:r>
          </a:p>
        </p:txBody>
      </p:sp>
    </p:spTree>
    <p:extLst>
      <p:ext uri="{BB962C8B-B14F-4D97-AF65-F5344CB8AC3E}">
        <p14:creationId xmlns:p14="http://schemas.microsoft.com/office/powerpoint/2010/main" val="2788343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273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07568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8959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0747017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r>
              <a:rPr lang="sv-SE">
                <a:solidFill>
                  <a:prstClr val="black">
                    <a:tint val="75000"/>
                  </a:prstClr>
                </a:solidFill>
              </a:rPr>
              <a:t>2017-03-21</a:t>
            </a:r>
          </a:p>
        </p:txBody>
      </p:sp>
      <p:sp>
        <p:nvSpPr>
          <p:cNvPr id="8" name="Footer Placeholder 7"/>
          <p:cNvSpPr>
            <a:spLocks noGrp="1"/>
          </p:cNvSpPr>
          <p:nvPr>
            <p:ph type="ftr" sz="quarter" idx="11"/>
          </p:nvPr>
        </p:nvSpPr>
        <p:spPr/>
        <p:txBody>
          <a:bodyPr/>
          <a:lstStyle/>
          <a:p>
            <a:r>
              <a:rPr lang="sv-SE">
                <a:solidFill>
                  <a:prstClr val="black">
                    <a:tint val="75000"/>
                  </a:prstClr>
                </a:solidFill>
              </a:rPr>
              <a:t>S Åsberg</a:t>
            </a:r>
          </a:p>
        </p:txBody>
      </p:sp>
      <p:sp>
        <p:nvSpPr>
          <p:cNvPr id="9" name="Slide Number Placeholder 8"/>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2153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r>
              <a:rPr lang="sv-SE">
                <a:solidFill>
                  <a:prstClr val="black">
                    <a:tint val="75000"/>
                  </a:prstClr>
                </a:solidFill>
              </a:rPr>
              <a:t>2017-03-21</a:t>
            </a:r>
          </a:p>
        </p:txBody>
      </p:sp>
      <p:sp>
        <p:nvSpPr>
          <p:cNvPr id="4" name="Footer Placeholder 3"/>
          <p:cNvSpPr>
            <a:spLocks noGrp="1"/>
          </p:cNvSpPr>
          <p:nvPr>
            <p:ph type="ftr" sz="quarter" idx="11"/>
          </p:nvPr>
        </p:nvSpPr>
        <p:spPr/>
        <p:txBody>
          <a:bodyPr/>
          <a:lstStyle/>
          <a:p>
            <a:r>
              <a:rPr lang="sv-SE">
                <a:solidFill>
                  <a:prstClr val="black">
                    <a:tint val="75000"/>
                  </a:prstClr>
                </a:solidFill>
              </a:rPr>
              <a:t>S Åsberg</a:t>
            </a:r>
          </a:p>
        </p:txBody>
      </p:sp>
      <p:sp>
        <p:nvSpPr>
          <p:cNvPr id="5" name="Slide Number Placeholder 4"/>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7856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solidFill>
                  <a:prstClr val="black">
                    <a:tint val="75000"/>
                  </a:prstClr>
                </a:solidFill>
              </a:rPr>
              <a:t>2017-03-21</a:t>
            </a:r>
          </a:p>
        </p:txBody>
      </p:sp>
      <p:sp>
        <p:nvSpPr>
          <p:cNvPr id="3" name="Footer Placeholder 2"/>
          <p:cNvSpPr>
            <a:spLocks noGrp="1"/>
          </p:cNvSpPr>
          <p:nvPr>
            <p:ph type="ftr" sz="quarter" idx="11"/>
          </p:nvPr>
        </p:nvSpPr>
        <p:spPr/>
        <p:txBody>
          <a:bodyPr/>
          <a:lstStyle/>
          <a:p>
            <a:r>
              <a:rPr lang="sv-SE" dirty="0">
                <a:solidFill>
                  <a:prstClr val="black">
                    <a:tint val="75000"/>
                  </a:prstClr>
                </a:solidFill>
              </a:rPr>
              <a:t>S Åsberg</a:t>
            </a:r>
          </a:p>
        </p:txBody>
      </p:sp>
      <p:sp>
        <p:nvSpPr>
          <p:cNvPr id="4" name="Slide Number Placeholder 3"/>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5261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4941002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6871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8EC46D-7CF5-7843-AFE8-C5E62569E3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53B67C-57D5-7FCE-E2AE-A9A6C17258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D5778A2-1E47-7371-1604-C39FC2BE1673}"/>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5" name="Platshållare för sidfot 4">
            <a:extLst>
              <a:ext uri="{FF2B5EF4-FFF2-40B4-BE49-F238E27FC236}">
                <a16:creationId xmlns:a16="http://schemas.microsoft.com/office/drawing/2014/main" id="{3182B3EF-407A-F8A8-27E3-C47DE3EF6A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AA9844-A77F-A770-496D-07F56CED933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81608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708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7043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mal slide med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p:spPr>
        <p:txBody>
          <a:bodyPr/>
          <a:lstStyle>
            <a:lvl1pPr>
              <a:defRPr>
                <a:solidFill>
                  <a:schemeClr val="accent1"/>
                </a:solidFill>
              </a:defRPr>
            </a:lvl1pPr>
          </a:lstStyle>
          <a:p>
            <a:r>
              <a:rPr kumimoji="0" lang="en-US" sz="3300" b="1" i="0" u="none" strike="noStrike" kern="1200" cap="none" spc="0" normalizeH="0" baseline="0" noProof="0" dirty="0">
                <a:ln>
                  <a:noFill/>
                </a:ln>
                <a:solidFill>
                  <a:srgbClr val="62A60A"/>
                </a:solidFill>
                <a:effectLst/>
                <a:uLnTx/>
                <a:uFillTx/>
                <a:latin typeface="+mn-lt"/>
                <a:ea typeface="+mj-ea"/>
                <a:cs typeface="+mj-cs"/>
              </a:rPr>
              <a:t>H1 </a:t>
            </a:r>
            <a:r>
              <a:rPr kumimoji="0" lang="en-US" sz="3300" b="1" i="0" u="none" strike="noStrike" kern="1200" cap="none" spc="0" normalizeH="0" baseline="0" noProof="0" dirty="0" err="1">
                <a:ln>
                  <a:noFill/>
                </a:ln>
                <a:solidFill>
                  <a:srgbClr val="62A60A"/>
                </a:solidFill>
                <a:effectLst/>
                <a:uLnTx/>
                <a:uFillTx/>
                <a:latin typeface="+mn-lt"/>
                <a:ea typeface="+mj-ea"/>
                <a:cs typeface="+mj-cs"/>
              </a:rPr>
              <a:t>Rubrik</a:t>
            </a:r>
            <a:r>
              <a:rPr kumimoji="0" lang="en-US" sz="3300" b="1" i="0" u="none" strike="noStrike" kern="1200" cap="none" spc="0" normalizeH="0" baseline="0" noProof="0" dirty="0">
                <a:ln>
                  <a:noFill/>
                </a:ln>
                <a:solidFill>
                  <a:srgbClr val="62A60A"/>
                </a:solidFill>
                <a:effectLst/>
                <a:uLnTx/>
                <a:uFillTx/>
                <a:latin typeface="+mn-lt"/>
                <a:ea typeface="+mj-ea"/>
                <a:cs typeface="+mj-cs"/>
              </a:rPr>
              <a:t> </a:t>
            </a:r>
            <a:r>
              <a:rPr kumimoji="0" lang="en-US" sz="3300" b="1" i="0" u="none" strike="noStrike" kern="1200" cap="none" spc="0" normalizeH="0" baseline="0" noProof="0" dirty="0" err="1">
                <a:ln>
                  <a:noFill/>
                </a:ln>
                <a:solidFill>
                  <a:srgbClr val="62A60A"/>
                </a:solidFill>
                <a:effectLst/>
                <a:uLnTx/>
                <a:uFillTx/>
                <a:latin typeface="+mn-lt"/>
                <a:ea typeface="+mj-ea"/>
                <a:cs typeface="+mj-cs"/>
              </a:rPr>
              <a:t>i</a:t>
            </a:r>
            <a:r>
              <a:rPr kumimoji="0" lang="en-US" sz="3300" b="1" i="0" u="none" strike="noStrike" kern="1200" cap="none" spc="0" normalizeH="0" baseline="0" noProof="0" dirty="0">
                <a:ln>
                  <a:noFill/>
                </a:ln>
                <a:solidFill>
                  <a:srgbClr val="62A60A"/>
                </a:solidFill>
                <a:effectLst/>
                <a:uLnTx/>
                <a:uFillTx/>
                <a:latin typeface="+mn-lt"/>
                <a:ea typeface="+mj-ea"/>
                <a:cs typeface="+mj-cs"/>
              </a:rPr>
              <a:t> presentation</a:t>
            </a:r>
            <a:endParaRPr lang="en-US" dirty="0"/>
          </a:p>
        </p:txBody>
      </p:sp>
      <p:sp>
        <p:nvSpPr>
          <p:cNvPr id="6" name="Text Placeholder 5"/>
          <p:cNvSpPr>
            <a:spLocks noGrp="1"/>
          </p:cNvSpPr>
          <p:nvPr>
            <p:ph type="body" sz="quarter" idx="10" hasCustomPrompt="1"/>
          </p:nvPr>
        </p:nvSpPr>
        <p:spPr>
          <a:xfrm>
            <a:off x="1295400" y="1495424"/>
            <a:ext cx="9619488" cy="3950208"/>
          </a:xfrm>
        </p:spPr>
        <p:txBody>
          <a:bodyPr/>
          <a:lstStyle>
            <a:lvl1pPr>
              <a:defRPr baseline="0"/>
            </a:lvl1pPr>
            <a:lvl2pPr>
              <a:spcBef>
                <a:spcPts val="1400"/>
              </a:spcBef>
              <a:spcAft>
                <a:spcPts val="600"/>
              </a:spcAft>
              <a:buSzPct val="80000"/>
              <a:defRPr/>
            </a:lvl2pPr>
            <a:lvl3pPr>
              <a:spcBef>
                <a:spcPts val="1400"/>
              </a:spcBef>
              <a:spcAft>
                <a:spcPts val="400"/>
              </a:spcAft>
              <a:defRPr/>
            </a:lvl3pPr>
            <a:lvl4pPr>
              <a:spcBef>
                <a:spcPts val="1400"/>
              </a:spcBef>
              <a:spcAft>
                <a:spcPts val="300"/>
              </a:spcAft>
              <a:defRPr baseline="0"/>
            </a:lvl4pPr>
            <a:lvl5pPr>
              <a:spcBef>
                <a:spcPts val="1400"/>
              </a:spcBef>
              <a:spcAft>
                <a:spcPts val="300"/>
              </a:spcAft>
              <a:buSzPct val="80000"/>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ändra</a:t>
            </a:r>
            <a:endParaRPr lang="en-US" dirty="0"/>
          </a:p>
          <a:p>
            <a:pPr lvl="1"/>
            <a:r>
              <a:rPr lang="en-US" dirty="0" err="1"/>
              <a:t>Andra</a:t>
            </a:r>
            <a:r>
              <a:rPr lang="en-US" dirty="0"/>
              <a:t> </a:t>
            </a:r>
            <a:r>
              <a:rPr lang="en-US" dirty="0" err="1"/>
              <a:t>nivån</a:t>
            </a:r>
            <a:endParaRPr lang="en-US" dirty="0"/>
          </a:p>
          <a:p>
            <a:pPr lvl="2"/>
            <a:r>
              <a:rPr lang="en-US" dirty="0" err="1"/>
              <a:t>Tredje</a:t>
            </a:r>
            <a:r>
              <a:rPr lang="en-US" dirty="0"/>
              <a:t> </a:t>
            </a:r>
            <a:r>
              <a:rPr lang="en-US" dirty="0" err="1"/>
              <a:t>nivån</a:t>
            </a:r>
            <a:endParaRPr lang="en-US" dirty="0"/>
          </a:p>
          <a:p>
            <a:pPr lvl="3"/>
            <a:r>
              <a:rPr lang="en-US" dirty="0" err="1"/>
              <a:t>Fjärde</a:t>
            </a:r>
            <a:r>
              <a:rPr lang="en-US" dirty="0"/>
              <a:t> </a:t>
            </a:r>
            <a:r>
              <a:rPr lang="en-US" dirty="0" err="1"/>
              <a:t>nivån</a:t>
            </a:r>
            <a:endParaRPr lang="en-US" dirty="0"/>
          </a:p>
          <a:p>
            <a:pPr lvl="4"/>
            <a:r>
              <a:rPr lang="en-US" dirty="0" err="1"/>
              <a:t>Femte</a:t>
            </a:r>
            <a:r>
              <a:rPr lang="en-US" dirty="0"/>
              <a:t> </a:t>
            </a:r>
            <a:r>
              <a:rPr lang="en-US" dirty="0" err="1"/>
              <a:t>nivån</a:t>
            </a:r>
            <a:endParaRPr lang="en-IN" dirty="0"/>
          </a:p>
        </p:txBody>
      </p:sp>
    </p:spTree>
    <p:extLst>
      <p:ext uri="{BB962C8B-B14F-4D97-AF65-F5344CB8AC3E}">
        <p14:creationId xmlns:p14="http://schemas.microsoft.com/office/powerpoint/2010/main" val="1923068327"/>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rmal slide med 3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a:noFill/>
        </p:spPr>
        <p:txBody>
          <a:bodyPr/>
          <a:lstStyle>
            <a:lvl1pPr>
              <a:defRPr>
                <a:solidFill>
                  <a:schemeClr val="accent1"/>
                </a:solidFill>
              </a:defRPr>
            </a:lvl1pPr>
          </a:lstStyle>
          <a:p>
            <a:r>
              <a:rPr kumimoji="0" lang="en-US" sz="3300" b="1" i="0" u="none" strike="noStrike" kern="1200" cap="none" spc="0" normalizeH="0" baseline="0" noProof="0" dirty="0">
                <a:ln>
                  <a:noFill/>
                </a:ln>
                <a:solidFill>
                  <a:srgbClr val="62A60A"/>
                </a:solidFill>
                <a:effectLst/>
                <a:uLnTx/>
                <a:uFillTx/>
                <a:latin typeface="+mn-lt"/>
                <a:ea typeface="+mj-ea"/>
                <a:cs typeface="+mj-cs"/>
              </a:rPr>
              <a:t>H1 </a:t>
            </a:r>
            <a:r>
              <a:rPr kumimoji="0" lang="en-US" sz="3300" b="1" i="0" u="none" strike="noStrike" kern="1200" cap="none" spc="0" normalizeH="0" baseline="0" noProof="0" dirty="0" err="1">
                <a:ln>
                  <a:noFill/>
                </a:ln>
                <a:solidFill>
                  <a:srgbClr val="62A60A"/>
                </a:solidFill>
                <a:effectLst/>
                <a:uLnTx/>
                <a:uFillTx/>
                <a:latin typeface="+mn-lt"/>
                <a:ea typeface="+mj-ea"/>
                <a:cs typeface="+mj-cs"/>
              </a:rPr>
              <a:t>Rubrik</a:t>
            </a:r>
            <a:r>
              <a:rPr kumimoji="0" lang="en-US" sz="3300" b="1" i="0" u="none" strike="noStrike" kern="1200" cap="none" spc="0" normalizeH="0" baseline="0" noProof="0" dirty="0">
                <a:ln>
                  <a:noFill/>
                </a:ln>
                <a:solidFill>
                  <a:srgbClr val="62A60A"/>
                </a:solidFill>
                <a:effectLst/>
                <a:uLnTx/>
                <a:uFillTx/>
                <a:latin typeface="+mn-lt"/>
                <a:ea typeface="+mj-ea"/>
                <a:cs typeface="+mj-cs"/>
              </a:rPr>
              <a:t> med </a:t>
            </a:r>
            <a:r>
              <a:rPr kumimoji="0" lang="en-US" sz="3300" b="1" i="0" u="none" strike="noStrike" kern="1200" cap="none" spc="0" normalizeH="0" baseline="0" noProof="0" dirty="0" err="1">
                <a:ln>
                  <a:noFill/>
                </a:ln>
                <a:solidFill>
                  <a:srgbClr val="62A60A"/>
                </a:solidFill>
                <a:effectLst/>
                <a:uLnTx/>
                <a:uFillTx/>
                <a:latin typeface="+mn-lt"/>
                <a:ea typeface="+mj-ea"/>
                <a:cs typeface="+mj-cs"/>
              </a:rPr>
              <a:t>exempeltext</a:t>
            </a:r>
            <a:endParaRPr lang="en-US" dirty="0"/>
          </a:p>
        </p:txBody>
      </p:sp>
      <p:sp>
        <p:nvSpPr>
          <p:cNvPr id="5" name="Text Placeholder 4"/>
          <p:cNvSpPr>
            <a:spLocks noGrp="1"/>
          </p:cNvSpPr>
          <p:nvPr>
            <p:ph type="body" sz="quarter" idx="10" hasCustomPrompt="1"/>
          </p:nvPr>
        </p:nvSpPr>
        <p:spPr>
          <a:xfrm>
            <a:off x="1292352" y="1499616"/>
            <a:ext cx="9619488" cy="3950208"/>
          </a:xfrm>
          <a:prstGeom prst="rect">
            <a:avLst/>
          </a:prstGeom>
          <a:noFill/>
        </p:spPr>
        <p:txBody>
          <a:bodyPr/>
          <a:lstStyle>
            <a:lvl1pPr marL="0" indent="0">
              <a:lnSpc>
                <a:spcPct val="100000"/>
              </a:lnSpc>
              <a:spcBef>
                <a:spcPts val="0"/>
              </a:spcBef>
              <a:buNone/>
              <a:defRPr sz="2600" b="1">
                <a:solidFill>
                  <a:schemeClr val="tx1"/>
                </a:solidFill>
              </a:defRPr>
            </a:lvl1pPr>
            <a:lvl2pPr marL="0" indent="0">
              <a:lnSpc>
                <a:spcPct val="100000"/>
              </a:lnSpc>
              <a:spcBef>
                <a:spcPts val="1200"/>
              </a:spcBef>
              <a:buNone/>
              <a:defRPr sz="2400" b="1" i="1">
                <a:solidFill>
                  <a:srgbClr val="3994AE"/>
                </a:solidFill>
              </a:defRPr>
            </a:lvl2pPr>
            <a:lvl3pPr marL="228600" indent="-228600">
              <a:lnSpc>
                <a:spcPct val="100000"/>
              </a:lnSpc>
              <a:spcBef>
                <a:spcPts val="1400"/>
              </a:spcBef>
              <a:buFont typeface="Wingdings" panose="05000000000000000000" pitchFamily="2" charset="2"/>
              <a:buChar char=""/>
              <a:defRPr sz="2400">
                <a:solidFill>
                  <a:schemeClr val="tx1"/>
                </a:solidFill>
              </a:defRPr>
            </a:lvl3pPr>
            <a:lvl4pPr marL="457200" indent="-228600">
              <a:lnSpc>
                <a:spcPct val="100000"/>
              </a:lnSpc>
              <a:spcBef>
                <a:spcPts val="1400"/>
              </a:spcBef>
              <a:buSzPct val="80000"/>
              <a:buFont typeface="Calibri" panose="020F0502020204030204" pitchFamily="34" charset="0"/>
              <a:buChar char="○"/>
              <a:defRPr sz="2400">
                <a:solidFill>
                  <a:schemeClr val="tx1"/>
                </a:solidFill>
              </a:defRPr>
            </a:lvl4pPr>
            <a:lvl5pPr marL="801688" indent="-265176">
              <a:lnSpc>
                <a:spcPct val="100000"/>
              </a:lnSpc>
              <a:spcBef>
                <a:spcPts val="1400"/>
              </a:spcBef>
              <a:buFont typeface="Calibri" panose="020F0502020204030204" pitchFamily="34" charset="0"/>
              <a:buChar char="–"/>
              <a:defRPr sz="2400">
                <a:solidFill>
                  <a:schemeClr val="tx1"/>
                </a:solidFill>
              </a:defRPr>
            </a:lvl5pPr>
          </a:lstStyle>
          <a:p>
            <a:pPr lvl="0"/>
            <a:r>
              <a:rPr lang="en-US" dirty="0"/>
              <a:t>H2 </a:t>
            </a:r>
            <a:r>
              <a:rPr lang="en-US" dirty="0" err="1"/>
              <a:t>Rubrik</a:t>
            </a:r>
            <a:r>
              <a:rPr lang="en-US" dirty="0"/>
              <a:t> med </a:t>
            </a:r>
            <a:r>
              <a:rPr lang="en-US" dirty="0" err="1"/>
              <a:t>exempeltext</a:t>
            </a:r>
            <a:endParaRPr lang="en-US" dirty="0"/>
          </a:p>
          <a:p>
            <a:pPr lvl="1"/>
            <a:r>
              <a:rPr lang="en-US" dirty="0"/>
              <a:t>H3 Rubrik med exempeltext</a:t>
            </a:r>
          </a:p>
          <a:p>
            <a:pPr lvl="2"/>
            <a:r>
              <a:rPr lang="en-US" dirty="0" err="1"/>
              <a:t>Punktlista</a:t>
            </a:r>
            <a:r>
              <a:rPr lang="en-US" dirty="0"/>
              <a:t> med </a:t>
            </a:r>
            <a:r>
              <a:rPr lang="en-US" dirty="0" err="1"/>
              <a:t>exempeltext</a:t>
            </a:r>
            <a:r>
              <a:rPr lang="en-US" dirty="0"/>
              <a:t> </a:t>
            </a:r>
            <a:r>
              <a:rPr lang="en-US" dirty="0" err="1"/>
              <a:t>som</a:t>
            </a:r>
            <a:r>
              <a:rPr lang="en-US" dirty="0"/>
              <a:t> ligger under en </a:t>
            </a:r>
            <a:r>
              <a:rPr lang="en-US" dirty="0" err="1"/>
              <a:t>eller</a:t>
            </a:r>
            <a:r>
              <a:rPr lang="en-US" dirty="0"/>
              <a:t> </a:t>
            </a:r>
            <a:r>
              <a:rPr lang="en-US" dirty="0" err="1"/>
              <a:t>flera</a:t>
            </a:r>
            <a:r>
              <a:rPr lang="en-US" dirty="0"/>
              <a:t> </a:t>
            </a:r>
            <a:r>
              <a:rPr lang="en-US" dirty="0" err="1"/>
              <a:t>rubrik</a:t>
            </a:r>
            <a:endParaRPr lang="en-US" dirty="0"/>
          </a:p>
          <a:p>
            <a:pPr lvl="3"/>
            <a:r>
              <a:rPr lang="en-US" dirty="0" err="1"/>
              <a:t>Punktlista</a:t>
            </a:r>
            <a:r>
              <a:rPr lang="en-US" dirty="0"/>
              <a:t> nivå </a:t>
            </a:r>
            <a:r>
              <a:rPr lang="en-US" dirty="0" err="1"/>
              <a:t>två</a:t>
            </a:r>
            <a:endParaRPr lang="en-US" dirty="0"/>
          </a:p>
          <a:p>
            <a:pPr lvl="4"/>
            <a:r>
              <a:rPr lang="en-US" dirty="0"/>
              <a:t>Punktlista nivå </a:t>
            </a:r>
            <a:r>
              <a:rPr lang="en-US" dirty="0" err="1"/>
              <a:t>tre</a:t>
            </a:r>
            <a:endParaRPr lang="en-US" dirty="0"/>
          </a:p>
        </p:txBody>
      </p:sp>
    </p:spTree>
    <p:extLst>
      <p:ext uri="{BB962C8B-B14F-4D97-AF65-F5344CB8AC3E}">
        <p14:creationId xmlns:p14="http://schemas.microsoft.com/office/powerpoint/2010/main" val="3624568130"/>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guide id="4" orient="horz" pos="400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llansektion med underrubri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01750" y="3454401"/>
            <a:ext cx="6431407" cy="398275"/>
          </a:xfrm>
          <a:prstGeom prst="rect">
            <a:avLst/>
          </a:prstGeom>
        </p:spPr>
        <p:txBody>
          <a:bodyPr/>
          <a:lstStyle>
            <a:lvl1pPr marL="0" indent="0">
              <a:spcBef>
                <a:spcPts val="0"/>
              </a:spcBef>
              <a:buNone/>
              <a:defRPr sz="2500" b="0">
                <a:solidFill>
                  <a:srgbClr val="808285"/>
                </a:solidFill>
              </a:defRPr>
            </a:lvl1pPr>
          </a:lstStyle>
          <a:p>
            <a:pPr lvl="0"/>
            <a:r>
              <a:rPr lang="en-US" dirty="0" err="1"/>
              <a:t>Underrubrik</a:t>
            </a:r>
            <a:endParaRPr lang="en-US" dirty="0"/>
          </a:p>
        </p:txBody>
      </p:sp>
      <p:sp>
        <p:nvSpPr>
          <p:cNvPr id="2" name="Title 1"/>
          <p:cNvSpPr>
            <a:spLocks noGrp="1"/>
          </p:cNvSpPr>
          <p:nvPr>
            <p:ph type="title" hasCustomPrompt="1"/>
          </p:nvPr>
        </p:nvSpPr>
        <p:spPr>
          <a:xfrm>
            <a:off x="1301327" y="2976750"/>
            <a:ext cx="6431885" cy="477462"/>
          </a:xfrm>
        </p:spPr>
        <p:txBody>
          <a:bodyPr anchor="ctr">
            <a:noAutofit/>
          </a:bodyPr>
          <a:lstStyle>
            <a:lvl1pPr>
              <a:lnSpc>
                <a:spcPct val="90000"/>
              </a:lnSpc>
              <a:defRPr sz="3400">
                <a:solidFill>
                  <a:schemeClr val="tx1"/>
                </a:solidFill>
              </a:defRPr>
            </a:lvl1pPr>
          </a:lstStyle>
          <a:p>
            <a:r>
              <a:rPr lang="en-US" dirty="0" err="1"/>
              <a:t>Mellansektion</a:t>
            </a:r>
            <a:r>
              <a:rPr lang="en-US" dirty="0"/>
              <a:t>, </a:t>
            </a:r>
            <a:r>
              <a:rPr lang="en-US" dirty="0" err="1"/>
              <a:t>rubrik</a:t>
            </a:r>
            <a:endParaRPr lang="en-US" dirty="0"/>
          </a:p>
        </p:txBody>
      </p:sp>
      <p:pic>
        <p:nvPicPr>
          <p:cNvPr id="3" name="Picture 2"/>
          <p:cNvPicPr>
            <a:picLocks noChangeAspect="1"/>
          </p:cNvPicPr>
          <p:nvPr userDrawn="1"/>
        </p:nvPicPr>
        <p:blipFill rotWithShape="1">
          <a:blip r:embed="rId2"/>
          <a:srcRect t="47191" r="50360"/>
          <a:stretch/>
        </p:blipFill>
        <p:spPr>
          <a:xfrm>
            <a:off x="6446026" y="0"/>
            <a:ext cx="5745975" cy="4591050"/>
          </a:xfrm>
          <a:prstGeom prst="rect">
            <a:avLst/>
          </a:prstGeom>
        </p:spPr>
      </p:pic>
    </p:spTree>
    <p:extLst>
      <p:ext uri="{BB962C8B-B14F-4D97-AF65-F5344CB8AC3E}">
        <p14:creationId xmlns:p14="http://schemas.microsoft.com/office/powerpoint/2010/main" val="2934293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78715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2399574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59605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07859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2914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289B5-3B02-DFE7-1B02-DC70B50B9EF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23E339-4D97-5602-C116-62A13DB8D06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25B3711-55BA-BED4-C3CE-EB5DCE0C78C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A8C72B-3994-AE65-5A47-987B6C8CAB10}"/>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6" name="Platshållare för sidfot 5">
            <a:extLst>
              <a:ext uri="{FF2B5EF4-FFF2-40B4-BE49-F238E27FC236}">
                <a16:creationId xmlns:a16="http://schemas.microsoft.com/office/drawing/2014/main" id="{17A0BC94-76B4-5329-D840-2D92CC0544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289986-8426-B4E5-8A9E-475F75457E8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76126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73360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83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Redigera format för bakgrundstext</a:t>
            </a:r>
          </a:p>
        </p:txBody>
      </p:sp>
    </p:spTree>
    <p:extLst>
      <p:ext uri="{BB962C8B-B14F-4D97-AF65-F5344CB8AC3E}">
        <p14:creationId xmlns:p14="http://schemas.microsoft.com/office/powerpoint/2010/main" val="2652498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Redigera format för bakgrundstext</a:t>
            </a:r>
          </a:p>
        </p:txBody>
      </p:sp>
    </p:spTree>
    <p:extLst>
      <p:ext uri="{BB962C8B-B14F-4D97-AF65-F5344CB8AC3E}">
        <p14:creationId xmlns:p14="http://schemas.microsoft.com/office/powerpoint/2010/main" val="2558217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and text">
    <p:bg>
      <p:bgPr>
        <a:solidFill>
          <a:schemeClr val="bg2"/>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FAE3325-BC7C-054A-AFCB-3779B77B61AC}"/>
              </a:ext>
            </a:extLst>
          </p:cNvPr>
          <p:cNvSpPr>
            <a:spLocks noGrp="1"/>
          </p:cNvSpPr>
          <p:nvPr>
            <p:ph type="body" sz="quarter" idx="13"/>
          </p:nvPr>
        </p:nvSpPr>
        <p:spPr>
          <a:xfrm>
            <a:off x="1596000" y="1643063"/>
            <a:ext cx="9000000" cy="36226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ubrik 3">
            <a:extLst>
              <a:ext uri="{FF2B5EF4-FFF2-40B4-BE49-F238E27FC236}">
                <a16:creationId xmlns:a16="http://schemas.microsoft.com/office/drawing/2014/main" id="{AF140082-4DCE-6E01-67DB-1EAA8CE71C80}"/>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8C3715D-9569-B041-9A51-B736E10FDF8F}"/>
              </a:ext>
            </a:extLst>
          </p:cNvPr>
          <p:cNvSpPr>
            <a:spLocks noGrp="1"/>
          </p:cNvSpPr>
          <p:nvPr>
            <p:ph type="sldNum" sz="quarter" idx="14"/>
          </p:nvPr>
        </p:nvSpPr>
        <p:spPr/>
        <p:txBody>
          <a:bodyPr/>
          <a:lstStyle/>
          <a:p>
            <a:fld id="{3E07252E-534E-2846-9A3F-2B17A781E03F}" type="slidenum">
              <a:rPr lang="sv-SE" smtClean="0"/>
              <a:pPr/>
              <a:t>‹#›</a:t>
            </a:fld>
            <a:endParaRPr lang="sv-SE" dirty="0"/>
          </a:p>
        </p:txBody>
      </p:sp>
    </p:spTree>
    <p:extLst>
      <p:ext uri="{BB962C8B-B14F-4D97-AF65-F5344CB8AC3E}">
        <p14:creationId xmlns:p14="http://schemas.microsoft.com/office/powerpoint/2010/main" val="2959996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and content">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F337EE5-445B-5940-9D60-01EE0541A516}"/>
              </a:ext>
            </a:extLst>
          </p:cNvPr>
          <p:cNvSpPr>
            <a:spLocks noGrp="1"/>
          </p:cNvSpPr>
          <p:nvPr>
            <p:ph sz="quarter" idx="11"/>
          </p:nvPr>
        </p:nvSpPr>
        <p:spPr>
          <a:xfrm>
            <a:off x="838200" y="1666509"/>
            <a:ext cx="10515599" cy="35992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CD9FAB12-0829-40E5-B3D2-2BC1D911FA8A}"/>
              </a:ext>
            </a:extLst>
          </p:cNvPr>
          <p:cNvSpPr>
            <a:spLocks noGrp="1"/>
          </p:cNvSpPr>
          <p:nvPr>
            <p:ph type="sldNum" sz="quarter" idx="12"/>
          </p:nvPr>
        </p:nvSpPr>
        <p:spPr/>
        <p:txBody>
          <a:bodyPr/>
          <a:lstStyle/>
          <a:p>
            <a:fld id="{3E07252E-534E-2846-9A3F-2B17A781E03F}" type="slidenum">
              <a:rPr lang="sv-SE" smtClean="0"/>
              <a:pPr/>
              <a:t>‹#›</a:t>
            </a:fld>
            <a:endParaRPr lang="sv-SE" dirty="0"/>
          </a:p>
        </p:txBody>
      </p:sp>
      <p:sp>
        <p:nvSpPr>
          <p:cNvPr id="3" name="Rubrik 2">
            <a:extLst>
              <a:ext uri="{FF2B5EF4-FFF2-40B4-BE49-F238E27FC236}">
                <a16:creationId xmlns:a16="http://schemas.microsoft.com/office/drawing/2014/main" id="{D286085A-605C-BE74-1E24-11D0E3297B0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87169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and content - 2 col">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1DFDF1E-2CBD-CA4B-B01F-7D25C22C2273}"/>
              </a:ext>
            </a:extLst>
          </p:cNvPr>
          <p:cNvSpPr>
            <a:spLocks noGrp="1"/>
          </p:cNvSpPr>
          <p:nvPr>
            <p:ph sz="quarter" idx="12"/>
          </p:nvPr>
        </p:nvSpPr>
        <p:spPr>
          <a:xfrm>
            <a:off x="829638"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4">
            <a:extLst>
              <a:ext uri="{FF2B5EF4-FFF2-40B4-BE49-F238E27FC236}">
                <a16:creationId xmlns:a16="http://schemas.microsoft.com/office/drawing/2014/main" id="{3CA242A7-3EC6-004C-8CC8-58CD0DCBFF00}"/>
              </a:ext>
            </a:extLst>
          </p:cNvPr>
          <p:cNvSpPr>
            <a:spLocks noGrp="1"/>
          </p:cNvSpPr>
          <p:nvPr>
            <p:ph sz="quarter" idx="13"/>
          </p:nvPr>
        </p:nvSpPr>
        <p:spPr>
          <a:xfrm>
            <a:off x="6268775"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a:extLst>
              <a:ext uri="{FF2B5EF4-FFF2-40B4-BE49-F238E27FC236}">
                <a16:creationId xmlns:a16="http://schemas.microsoft.com/office/drawing/2014/main" id="{3E5E90F1-BE40-DB90-7160-2FB0E0C887BB}"/>
              </a:ext>
            </a:extLst>
          </p:cNvPr>
          <p:cNvSpPr>
            <a:spLocks noGrp="1"/>
          </p:cNvSpPr>
          <p:nvPr>
            <p:ph type="sldNum" sz="quarter" idx="14"/>
          </p:nvPr>
        </p:nvSpPr>
        <p:spPr/>
        <p:txBody>
          <a:bodyPr/>
          <a:lstStyle/>
          <a:p>
            <a:fld id="{3E07252E-534E-2846-9A3F-2B17A781E03F}" type="slidenum">
              <a:rPr lang="sv-SE" smtClean="0"/>
              <a:pPr/>
              <a:t>‹#›</a:t>
            </a:fld>
            <a:endParaRPr lang="sv-SE" dirty="0"/>
          </a:p>
        </p:txBody>
      </p:sp>
      <p:sp>
        <p:nvSpPr>
          <p:cNvPr id="3" name="Rubrik 2">
            <a:extLst>
              <a:ext uri="{FF2B5EF4-FFF2-40B4-BE49-F238E27FC236}">
                <a16:creationId xmlns:a16="http://schemas.microsoft.com/office/drawing/2014/main" id="{F0C15694-4018-6512-1764-2CE59665191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4870505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1/3 image and 2/3 text">
    <p:bg>
      <p:bgPr>
        <a:solidFill>
          <a:schemeClr val="bg2"/>
        </a:solidFill>
        <a:effectLst/>
      </p:bgPr>
    </p:bg>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C773A7FC-E041-0F40-BAC1-E852631F2053}"/>
              </a:ext>
            </a:extLst>
          </p:cNvPr>
          <p:cNvSpPr>
            <a:spLocks noGrp="1"/>
          </p:cNvSpPr>
          <p:nvPr>
            <p:ph sz="quarter" idx="14"/>
          </p:nvPr>
        </p:nvSpPr>
        <p:spPr>
          <a:xfrm>
            <a:off x="4864100" y="1666510"/>
            <a:ext cx="64897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a:extLst>
              <a:ext uri="{FF2B5EF4-FFF2-40B4-BE49-F238E27FC236}">
                <a16:creationId xmlns:a16="http://schemas.microsoft.com/office/drawing/2014/main" id="{EAB502DA-9575-3014-18E2-0C73648A4AF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F53DCA8D-7807-304D-935F-65793DEABC1F}"/>
              </a:ext>
            </a:extLst>
          </p:cNvPr>
          <p:cNvSpPr>
            <a:spLocks noGrp="1"/>
          </p:cNvSpPr>
          <p:nvPr>
            <p:ph type="sldNum" sz="quarter" idx="15"/>
          </p:nvPr>
        </p:nvSpPr>
        <p:spPr/>
        <p:txBody>
          <a:bodyPr/>
          <a:lstStyle/>
          <a:p>
            <a:fld id="{3E07252E-534E-2846-9A3F-2B17A781E03F}" type="slidenum">
              <a:rPr lang="sv-SE" smtClean="0"/>
              <a:pPr/>
              <a:t>‹#›</a:t>
            </a:fld>
            <a:endParaRPr lang="sv-SE" dirty="0"/>
          </a:p>
        </p:txBody>
      </p:sp>
      <p:sp>
        <p:nvSpPr>
          <p:cNvPr id="12" name="Platshållare för bild 11">
            <a:extLst>
              <a:ext uri="{FF2B5EF4-FFF2-40B4-BE49-F238E27FC236}">
                <a16:creationId xmlns:a16="http://schemas.microsoft.com/office/drawing/2014/main" id="{87E2759B-12E8-BC43-87B3-A6FD8632D78E}"/>
              </a:ext>
            </a:extLst>
          </p:cNvPr>
          <p:cNvSpPr>
            <a:spLocks noGrp="1"/>
          </p:cNvSpPr>
          <p:nvPr>
            <p:ph type="pic" sz="quarter" idx="16"/>
          </p:nvPr>
        </p:nvSpPr>
        <p:spPr>
          <a:xfrm>
            <a:off x="838200" y="1666510"/>
            <a:ext cx="3599228" cy="3599228"/>
          </a:xfrm>
          <a:custGeom>
            <a:avLst/>
            <a:gdLst>
              <a:gd name="connsiteX0" fmla="*/ 1816100 w 3632200"/>
              <a:gd name="connsiteY0" fmla="*/ 0 h 3632200"/>
              <a:gd name="connsiteX1" fmla="*/ 3632200 w 3632200"/>
              <a:gd name="connsiteY1" fmla="*/ 1816100 h 3632200"/>
              <a:gd name="connsiteX2" fmla="*/ 1816100 w 3632200"/>
              <a:gd name="connsiteY2" fmla="*/ 3632200 h 3632200"/>
              <a:gd name="connsiteX3" fmla="*/ 0 w 3632200"/>
              <a:gd name="connsiteY3" fmla="*/ 1816100 h 3632200"/>
              <a:gd name="connsiteX4" fmla="*/ 1816100 w 3632200"/>
              <a:gd name="connsiteY4" fmla="*/ 0 h 36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200" h="3632200">
                <a:moveTo>
                  <a:pt x="1816100" y="0"/>
                </a:moveTo>
                <a:cubicBezTo>
                  <a:pt x="2819104" y="0"/>
                  <a:pt x="3632200" y="813096"/>
                  <a:pt x="3632200" y="1816100"/>
                </a:cubicBezTo>
                <a:cubicBezTo>
                  <a:pt x="3632200" y="2819104"/>
                  <a:pt x="2819104" y="3632200"/>
                  <a:pt x="1816100" y="3632200"/>
                </a:cubicBezTo>
                <a:cubicBezTo>
                  <a:pt x="813096" y="3632200"/>
                  <a:pt x="0" y="2819104"/>
                  <a:pt x="0" y="1816100"/>
                </a:cubicBezTo>
                <a:cubicBezTo>
                  <a:pt x="0" y="813096"/>
                  <a:pt x="813096" y="0"/>
                  <a:pt x="1816100" y="0"/>
                </a:cubicBezTo>
                <a:close/>
              </a:path>
            </a:pathLst>
          </a:custGeom>
          <a:solidFill>
            <a:srgbClr val="F4F5F5"/>
          </a:solidFill>
        </p:spPr>
        <p:txBody>
          <a:bodyPr wrap="square">
            <a:noAutofit/>
          </a:bodyPr>
          <a:lstStyle/>
          <a:p>
            <a:endParaRPr lang="sv-SE"/>
          </a:p>
        </p:txBody>
      </p:sp>
    </p:spTree>
    <p:extLst>
      <p:ext uri="{BB962C8B-B14F-4D97-AF65-F5344CB8AC3E}">
        <p14:creationId xmlns:p14="http://schemas.microsoft.com/office/powerpoint/2010/main" val="847930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2/3 text and 1/3 image_arch">
    <p:bg>
      <p:bgPr>
        <a:solidFill>
          <a:schemeClr val="bg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BBD8C6-E58B-535E-0EE1-58317A8596DF}"/>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a:extLst>
              <a:ext uri="{FF2B5EF4-FFF2-40B4-BE49-F238E27FC236}">
                <a16:creationId xmlns:a16="http://schemas.microsoft.com/office/drawing/2014/main" id="{67D846FD-3262-0B25-9C89-86A65A7751FF}"/>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solidFill>
                  <a:schemeClr val="tx1"/>
                </a:solidFill>
                <a:latin typeface="Calibri" panose="020F0502020204030204" pitchFamily="34" charset="0"/>
                <a:ea typeface="+mn-ea"/>
                <a:cs typeface="Calibri" panose="020F0502020204030204" pitchFamily="34" charset="0"/>
              </a:rPr>
              <a:t>Strictly</a:t>
            </a:r>
            <a:r>
              <a:rPr lang="en-GB" sz="1000" spc="-5" dirty="0">
                <a:solidFill>
                  <a:schemeClr val="tx1"/>
                </a:solidFill>
                <a:latin typeface="Calibri" panose="020F0502020204030204" pitchFamily="34" charset="0"/>
                <a:cs typeface="Calibri" panose="020F0502020204030204" pitchFamily="34" charset="0"/>
              </a:rPr>
              <a:t> private and</a:t>
            </a:r>
            <a:r>
              <a:rPr lang="en-GB" sz="1000" spc="30" dirty="0">
                <a:solidFill>
                  <a:schemeClr val="tx1"/>
                </a:solidFill>
                <a:latin typeface="Calibri" panose="020F0502020204030204" pitchFamily="34" charset="0"/>
                <a:cs typeface="Calibri" panose="020F0502020204030204" pitchFamily="34" charset="0"/>
              </a:rPr>
              <a:t> </a:t>
            </a:r>
            <a:r>
              <a:rPr lang="en-GB" sz="1000" spc="-5" dirty="0">
                <a:solidFill>
                  <a:schemeClr val="tx1"/>
                </a:solidFill>
                <a:latin typeface="Calibri" panose="020F0502020204030204" pitchFamily="34" charset="0"/>
                <a:cs typeface="Calibri" panose="020F0502020204030204" pitchFamily="34" charset="0"/>
              </a:rPr>
              <a:t>confidential.</a:t>
            </a:r>
            <a:endParaRPr lang="sv-SE" sz="1000" dirty="0">
              <a:solidFill>
                <a:schemeClr val="tx1"/>
              </a:solidFill>
            </a:endParaRPr>
          </a:p>
        </p:txBody>
      </p:sp>
      <p:sp>
        <p:nvSpPr>
          <p:cNvPr id="5" name="Platshållare för innehåll 4">
            <a:extLst>
              <a:ext uri="{FF2B5EF4-FFF2-40B4-BE49-F238E27FC236}">
                <a16:creationId xmlns:a16="http://schemas.microsoft.com/office/drawing/2014/main" id="{68481D15-114F-E641-B2E1-148B55B2F372}"/>
              </a:ext>
            </a:extLst>
          </p:cNvPr>
          <p:cNvSpPr>
            <a:spLocks noGrp="1"/>
          </p:cNvSpPr>
          <p:nvPr>
            <p:ph sz="quarter" idx="13"/>
          </p:nvPr>
        </p:nvSpPr>
        <p:spPr>
          <a:xfrm>
            <a:off x="838200" y="1523224"/>
            <a:ext cx="6934200" cy="374251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8F34385C-6B82-9CF4-B036-A7F80CAE8289}"/>
              </a:ext>
            </a:extLst>
          </p:cNvPr>
          <p:cNvSpPr>
            <a:spLocks noGrp="1"/>
          </p:cNvSpPr>
          <p:nvPr>
            <p:ph type="title" hasCustomPrompt="1"/>
          </p:nvPr>
        </p:nvSpPr>
        <p:spPr>
          <a:xfrm>
            <a:off x="838200" y="380824"/>
            <a:ext cx="6934200" cy="1142400"/>
          </a:xfrm>
        </p:spPr>
        <p:txBody>
          <a:bodyPr/>
          <a:lstStyle>
            <a:lvl1pPr algn="l">
              <a:defRPr/>
            </a:lvl1pPr>
          </a:lstStyle>
          <a:p>
            <a:r>
              <a:rPr lang="sv-SE" dirty="0"/>
              <a:t>Ange rubrik</a:t>
            </a:r>
          </a:p>
        </p:txBody>
      </p:sp>
      <p:sp>
        <p:nvSpPr>
          <p:cNvPr id="18" name="Platshållare för bildnummer 17">
            <a:extLst>
              <a:ext uri="{FF2B5EF4-FFF2-40B4-BE49-F238E27FC236}">
                <a16:creationId xmlns:a16="http://schemas.microsoft.com/office/drawing/2014/main" id="{C66D2579-7A78-1A44-9615-6FED836E6260}"/>
              </a:ext>
            </a:extLst>
          </p:cNvPr>
          <p:cNvSpPr>
            <a:spLocks noGrp="1"/>
          </p:cNvSpPr>
          <p:nvPr>
            <p:ph type="sldNum" sz="quarter" idx="16"/>
          </p:nvPr>
        </p:nvSpPr>
        <p:spPr/>
        <p:txBody>
          <a:bodyPr/>
          <a:lstStyle>
            <a:lvl1pPr>
              <a:defRPr>
                <a:solidFill>
                  <a:schemeClr val="tx1"/>
                </a:solidFill>
              </a:defRPr>
            </a:lvl1pPr>
          </a:lstStyle>
          <a:p>
            <a:fld id="{3E07252E-534E-2846-9A3F-2B17A781E03F}" type="slidenum">
              <a:rPr lang="sv-SE" smtClean="0"/>
              <a:pPr/>
              <a:t>‹#›</a:t>
            </a:fld>
            <a:endParaRPr lang="sv-SE" dirty="0"/>
          </a:p>
        </p:txBody>
      </p:sp>
      <p:sp>
        <p:nvSpPr>
          <p:cNvPr id="16" name="Platshållare för bild 15">
            <a:extLst>
              <a:ext uri="{FF2B5EF4-FFF2-40B4-BE49-F238E27FC236}">
                <a16:creationId xmlns:a16="http://schemas.microsoft.com/office/drawing/2014/main" id="{0B213598-6F6E-AD42-CBA5-D441238F2D7D}"/>
              </a:ext>
            </a:extLst>
          </p:cNvPr>
          <p:cNvSpPr>
            <a:spLocks noGrp="1"/>
          </p:cNvSpPr>
          <p:nvPr>
            <p:ph type="pic" sz="quarter" idx="17"/>
          </p:nvPr>
        </p:nvSpPr>
        <p:spPr>
          <a:xfrm>
            <a:off x="8610598" y="0"/>
            <a:ext cx="3581020" cy="6857302"/>
          </a:xfrm>
          <a:custGeom>
            <a:avLst/>
            <a:gdLst>
              <a:gd name="connsiteX0" fmla="*/ 2953101 w 3581020"/>
              <a:gd name="connsiteY0" fmla="*/ 6282912 h 6857302"/>
              <a:gd name="connsiteX1" fmla="*/ 2989422 w 3581020"/>
              <a:gd name="connsiteY1" fmla="*/ 6299199 h 6857302"/>
              <a:gd name="connsiteX2" fmla="*/ 2989486 w 3581020"/>
              <a:gd name="connsiteY2" fmla="*/ 6299199 h 6857302"/>
              <a:gd name="connsiteX3" fmla="*/ 3016489 w 3581020"/>
              <a:gd name="connsiteY3" fmla="*/ 6420167 h 6857302"/>
              <a:gd name="connsiteX4" fmla="*/ 3008502 w 3581020"/>
              <a:gd name="connsiteY4" fmla="*/ 6492557 h 6857302"/>
              <a:gd name="connsiteX5" fmla="*/ 2935099 w 3581020"/>
              <a:gd name="connsiteY5" fmla="*/ 6500495 h 6857302"/>
              <a:gd name="connsiteX6" fmla="*/ 2814472 w 3581020"/>
              <a:gd name="connsiteY6" fmla="*/ 6473571 h 6857302"/>
              <a:gd name="connsiteX7" fmla="*/ 2811430 w 3581020"/>
              <a:gd name="connsiteY7" fmla="*/ 6402323 h 6857302"/>
              <a:gd name="connsiteX8" fmla="*/ 2881410 w 3581020"/>
              <a:gd name="connsiteY8" fmla="*/ 6403847 h 6857302"/>
              <a:gd name="connsiteX9" fmla="*/ 2919442 w 3581020"/>
              <a:gd name="connsiteY9" fmla="*/ 6403847 h 6857302"/>
              <a:gd name="connsiteX10" fmla="*/ 2919442 w 3581020"/>
              <a:gd name="connsiteY10" fmla="*/ 6365938 h 6857302"/>
              <a:gd name="connsiteX11" fmla="*/ 2917921 w 3581020"/>
              <a:gd name="connsiteY11" fmla="*/ 6296152 h 6857302"/>
              <a:gd name="connsiteX12" fmla="*/ 2953101 w 3581020"/>
              <a:gd name="connsiteY12" fmla="*/ 6282912 h 6857302"/>
              <a:gd name="connsiteX13" fmla="*/ 2953110 w 3581020"/>
              <a:gd name="connsiteY13" fmla="*/ 6229271 h 6857302"/>
              <a:gd name="connsiteX14" fmla="*/ 2879889 w 3581020"/>
              <a:gd name="connsiteY14" fmla="*/ 6258179 h 6857302"/>
              <a:gd name="connsiteX15" fmla="*/ 2850604 w 3581020"/>
              <a:gd name="connsiteY15" fmla="*/ 6335141 h 6857302"/>
              <a:gd name="connsiteX16" fmla="*/ 2773398 w 3581020"/>
              <a:gd name="connsiteY16" fmla="*/ 6364351 h 6857302"/>
              <a:gd name="connsiteX17" fmla="*/ 2776441 w 3581020"/>
              <a:gd name="connsiteY17" fmla="*/ 6511481 h 6857302"/>
              <a:gd name="connsiteX18" fmla="*/ 2897955 w 3581020"/>
              <a:gd name="connsiteY18" fmla="*/ 6553962 h 6857302"/>
              <a:gd name="connsiteX19" fmla="*/ 2901822 w 3581020"/>
              <a:gd name="connsiteY19" fmla="*/ 6554153 h 6857302"/>
              <a:gd name="connsiteX20" fmla="*/ 2912471 w 3581020"/>
              <a:gd name="connsiteY20" fmla="*/ 6554597 h 6857302"/>
              <a:gd name="connsiteX21" fmla="*/ 3045458 w 3581020"/>
              <a:gd name="connsiteY21" fmla="*/ 6648387 h 6857302"/>
              <a:gd name="connsiteX22" fmla="*/ 3135328 w 3581020"/>
              <a:gd name="connsiteY22" fmla="*/ 6560921 h 6857302"/>
              <a:gd name="connsiteX23" fmla="*/ 3183728 w 3581020"/>
              <a:gd name="connsiteY23" fmla="*/ 6554534 h 6857302"/>
              <a:gd name="connsiteX24" fmla="*/ 3184213 w 3581020"/>
              <a:gd name="connsiteY24" fmla="*/ 6554534 h 6857302"/>
              <a:gd name="connsiteX25" fmla="*/ 3190489 w 3581020"/>
              <a:gd name="connsiteY25" fmla="*/ 6554406 h 6857302"/>
              <a:gd name="connsiteX26" fmla="*/ 3184213 w 3581020"/>
              <a:gd name="connsiteY26" fmla="*/ 6554470 h 6857302"/>
              <a:gd name="connsiteX27" fmla="*/ 3183728 w 3581020"/>
              <a:gd name="connsiteY27" fmla="*/ 6554534 h 6857302"/>
              <a:gd name="connsiteX28" fmla="*/ 3182946 w 3581020"/>
              <a:gd name="connsiteY28" fmla="*/ 6554534 h 6857302"/>
              <a:gd name="connsiteX29" fmla="*/ 3314412 w 3581020"/>
              <a:gd name="connsiteY29" fmla="*/ 6511544 h 6857302"/>
              <a:gd name="connsiteX30" fmla="*/ 3314475 w 3581020"/>
              <a:gd name="connsiteY30" fmla="*/ 6511481 h 6857302"/>
              <a:gd name="connsiteX31" fmla="*/ 3317517 w 3581020"/>
              <a:gd name="connsiteY31" fmla="*/ 6364351 h 6857302"/>
              <a:gd name="connsiteX32" fmla="*/ 3240311 w 3581020"/>
              <a:gd name="connsiteY32" fmla="*/ 6335141 h 6857302"/>
              <a:gd name="connsiteX33" fmla="*/ 3211026 w 3581020"/>
              <a:gd name="connsiteY33" fmla="*/ 6258179 h 6857302"/>
              <a:gd name="connsiteX34" fmla="*/ 3063397 w 3581020"/>
              <a:gd name="connsiteY34" fmla="*/ 6261227 h 6857302"/>
              <a:gd name="connsiteX35" fmla="*/ 3045458 w 3581020"/>
              <a:gd name="connsiteY35" fmla="*/ 6285103 h 6857302"/>
              <a:gd name="connsiteX36" fmla="*/ 3027519 w 3581020"/>
              <a:gd name="connsiteY36" fmla="*/ 6261227 h 6857302"/>
              <a:gd name="connsiteX37" fmla="*/ 2953110 w 3581020"/>
              <a:gd name="connsiteY37" fmla="*/ 6229271 h 6857302"/>
              <a:gd name="connsiteX38" fmla="*/ 327397 w 3581020"/>
              <a:gd name="connsiteY38" fmla="*/ 0 h 6857302"/>
              <a:gd name="connsiteX39" fmla="*/ 3581020 w 3581020"/>
              <a:gd name="connsiteY39" fmla="*/ 0 h 6857302"/>
              <a:gd name="connsiteX40" fmla="*/ 3581020 w 3581020"/>
              <a:gd name="connsiteY40" fmla="*/ 6857302 h 6857302"/>
              <a:gd name="connsiteX41" fmla="*/ 327207 w 3581020"/>
              <a:gd name="connsiteY41" fmla="*/ 6857302 h 6857302"/>
              <a:gd name="connsiteX42" fmla="*/ 0 w 3581020"/>
              <a:gd name="connsiteY42" fmla="*/ 3429000 h 6857302"/>
              <a:gd name="connsiteX43" fmla="*/ 327397 w 358102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81020" h="6857302">
                <a:moveTo>
                  <a:pt x="2953101" y="6282912"/>
                </a:moveTo>
                <a:cubicBezTo>
                  <a:pt x="2966032" y="6283484"/>
                  <a:pt x="2979153" y="6288976"/>
                  <a:pt x="2989422" y="6299199"/>
                </a:cubicBezTo>
                <a:lnTo>
                  <a:pt x="2989486" y="6299199"/>
                </a:lnTo>
                <a:cubicBezTo>
                  <a:pt x="3008882" y="6318567"/>
                  <a:pt x="3019151" y="6361429"/>
                  <a:pt x="3016489" y="6420167"/>
                </a:cubicBezTo>
                <a:cubicBezTo>
                  <a:pt x="3015348" y="6449314"/>
                  <a:pt x="3011544" y="6475857"/>
                  <a:pt x="3008502" y="6492557"/>
                </a:cubicBezTo>
                <a:cubicBezTo>
                  <a:pt x="2991768" y="6495541"/>
                  <a:pt x="2964384" y="6499352"/>
                  <a:pt x="2935099" y="6500495"/>
                </a:cubicBezTo>
                <a:cubicBezTo>
                  <a:pt x="2876465" y="6502781"/>
                  <a:pt x="2833869" y="6492874"/>
                  <a:pt x="2814472" y="6473571"/>
                </a:cubicBezTo>
                <a:cubicBezTo>
                  <a:pt x="2793935" y="6453123"/>
                  <a:pt x="2792413" y="6421246"/>
                  <a:pt x="2811430" y="6402323"/>
                </a:cubicBezTo>
                <a:cubicBezTo>
                  <a:pt x="2830446" y="6383337"/>
                  <a:pt x="2861633" y="6384162"/>
                  <a:pt x="2881410" y="6403847"/>
                </a:cubicBezTo>
                <a:cubicBezTo>
                  <a:pt x="2892059" y="6414452"/>
                  <a:pt x="2908793" y="6414452"/>
                  <a:pt x="2919442" y="6403847"/>
                </a:cubicBezTo>
                <a:cubicBezTo>
                  <a:pt x="2930091" y="6393243"/>
                  <a:pt x="2930091" y="6376542"/>
                  <a:pt x="2919442" y="6365938"/>
                </a:cubicBezTo>
                <a:cubicBezTo>
                  <a:pt x="2899665" y="6346190"/>
                  <a:pt x="2898905" y="6315074"/>
                  <a:pt x="2917921" y="6296152"/>
                </a:cubicBezTo>
                <a:cubicBezTo>
                  <a:pt x="2927429" y="6286690"/>
                  <a:pt x="2940170" y="6282340"/>
                  <a:pt x="2953101" y="6282912"/>
                </a:cubicBezTo>
                <a:close/>
                <a:moveTo>
                  <a:pt x="2953110" y="6229271"/>
                </a:moveTo>
                <a:cubicBezTo>
                  <a:pt x="2926384" y="6228699"/>
                  <a:pt x="2899856" y="6238272"/>
                  <a:pt x="2879889" y="6258179"/>
                </a:cubicBezTo>
                <a:cubicBezTo>
                  <a:pt x="2858972" y="6279007"/>
                  <a:pt x="2849083" y="6307074"/>
                  <a:pt x="2850604" y="6335141"/>
                </a:cubicBezTo>
                <a:cubicBezTo>
                  <a:pt x="2822460" y="6333617"/>
                  <a:pt x="2794316" y="6343523"/>
                  <a:pt x="2773398" y="6364351"/>
                </a:cubicBezTo>
                <a:cubicBezTo>
                  <a:pt x="2733464" y="6404166"/>
                  <a:pt x="2734985" y="6470142"/>
                  <a:pt x="2776441" y="6511481"/>
                </a:cubicBezTo>
                <a:cubicBezTo>
                  <a:pt x="2801796" y="6536754"/>
                  <a:pt x="2842744" y="6551041"/>
                  <a:pt x="2897955" y="6553962"/>
                </a:cubicBezTo>
                <a:cubicBezTo>
                  <a:pt x="2897955" y="6553962"/>
                  <a:pt x="2897955" y="6553962"/>
                  <a:pt x="2901822" y="6554153"/>
                </a:cubicBezTo>
                <a:cubicBezTo>
                  <a:pt x="2907970" y="6554406"/>
                  <a:pt x="2910189" y="6554597"/>
                  <a:pt x="2912471" y="6554597"/>
                </a:cubicBezTo>
                <a:cubicBezTo>
                  <a:pt x="2975478" y="6558217"/>
                  <a:pt x="3044887" y="6587109"/>
                  <a:pt x="3045458" y="6648387"/>
                </a:cubicBezTo>
                <a:cubicBezTo>
                  <a:pt x="3045838" y="6600667"/>
                  <a:pt x="3087329" y="6572664"/>
                  <a:pt x="3135328" y="6560921"/>
                </a:cubicBezTo>
                <a:lnTo>
                  <a:pt x="3183728" y="6554534"/>
                </a:lnTo>
                <a:lnTo>
                  <a:pt x="3184213" y="6554534"/>
                </a:lnTo>
                <a:cubicBezTo>
                  <a:pt x="3186305" y="6554470"/>
                  <a:pt x="3188397" y="6554406"/>
                  <a:pt x="3190489" y="6554406"/>
                </a:cubicBezTo>
                <a:cubicBezTo>
                  <a:pt x="3190489" y="6554406"/>
                  <a:pt x="3187763" y="6554406"/>
                  <a:pt x="3184213" y="6554470"/>
                </a:cubicBezTo>
                <a:lnTo>
                  <a:pt x="3183728" y="6554534"/>
                </a:lnTo>
                <a:lnTo>
                  <a:pt x="3182946" y="6554534"/>
                </a:lnTo>
                <a:cubicBezTo>
                  <a:pt x="3243291" y="6552946"/>
                  <a:pt x="3287535" y="6538341"/>
                  <a:pt x="3314412" y="6511544"/>
                </a:cubicBezTo>
                <a:lnTo>
                  <a:pt x="3314475" y="6511481"/>
                </a:lnTo>
                <a:cubicBezTo>
                  <a:pt x="3355930" y="6470142"/>
                  <a:pt x="3357452" y="6404166"/>
                  <a:pt x="3317517" y="6364351"/>
                </a:cubicBezTo>
                <a:cubicBezTo>
                  <a:pt x="3296600" y="6343460"/>
                  <a:pt x="3268456" y="6333617"/>
                  <a:pt x="3240311" y="6335141"/>
                </a:cubicBezTo>
                <a:cubicBezTo>
                  <a:pt x="3241833" y="6307074"/>
                  <a:pt x="3231944" y="6279007"/>
                  <a:pt x="3211026" y="6258179"/>
                </a:cubicBezTo>
                <a:cubicBezTo>
                  <a:pt x="3171092" y="6218365"/>
                  <a:pt x="3104852" y="6219889"/>
                  <a:pt x="3063397" y="6261227"/>
                </a:cubicBezTo>
                <a:cubicBezTo>
                  <a:pt x="3056551" y="6268022"/>
                  <a:pt x="3050719" y="6276150"/>
                  <a:pt x="3045458" y="6285103"/>
                </a:cubicBezTo>
                <a:cubicBezTo>
                  <a:pt x="3040197" y="6276086"/>
                  <a:pt x="3034302" y="6268022"/>
                  <a:pt x="3027519" y="6261227"/>
                </a:cubicBezTo>
                <a:cubicBezTo>
                  <a:pt x="3006760" y="6240558"/>
                  <a:pt x="2979836" y="6229842"/>
                  <a:pt x="2953110" y="6229271"/>
                </a:cubicBezTo>
                <a:close/>
                <a:moveTo>
                  <a:pt x="327397" y="0"/>
                </a:moveTo>
                <a:lnTo>
                  <a:pt x="3581020" y="0"/>
                </a:lnTo>
                <a:lnTo>
                  <a:pt x="3581020" y="6857302"/>
                </a:lnTo>
                <a:lnTo>
                  <a:pt x="327207" y="6857302"/>
                </a:lnTo>
                <a:cubicBezTo>
                  <a:pt x="120183" y="5869813"/>
                  <a:pt x="0" y="4693031"/>
                  <a:pt x="0" y="3429000"/>
                </a:cubicBezTo>
                <a:cubicBezTo>
                  <a:pt x="0" y="2164969"/>
                  <a:pt x="120246" y="987616"/>
                  <a:pt x="327397"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232949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1/2 text and 1/2 image">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46C1F0F-5F1B-7813-35C7-13BA5748757B}"/>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nummer 2">
            <a:extLst>
              <a:ext uri="{FF2B5EF4-FFF2-40B4-BE49-F238E27FC236}">
                <a16:creationId xmlns:a16="http://schemas.microsoft.com/office/drawing/2014/main" id="{E8A22C48-AC3E-1D43-AF8A-46FE7AE497FE}"/>
              </a:ext>
            </a:extLst>
          </p:cNvPr>
          <p:cNvSpPr>
            <a:spLocks noGrp="1"/>
          </p:cNvSpPr>
          <p:nvPr>
            <p:ph type="sldNum" sz="quarter" idx="17"/>
          </p:nvPr>
        </p:nvSpPr>
        <p:spPr/>
        <p:txBody>
          <a:bodyPr/>
          <a:lstStyle>
            <a:lvl1pPr>
              <a:defRPr>
                <a:solidFill>
                  <a:schemeClr val="tx1"/>
                </a:solidFill>
              </a:defRPr>
            </a:lvl1pPr>
          </a:lstStyle>
          <a:p>
            <a:fld id="{3E07252E-534E-2846-9A3F-2B17A781E03F}" type="slidenum">
              <a:rPr lang="sv-SE" smtClean="0"/>
              <a:pPr/>
              <a:t>‹#›</a:t>
            </a:fld>
            <a:endParaRPr lang="sv-SE" dirty="0"/>
          </a:p>
        </p:txBody>
      </p:sp>
      <p:sp>
        <p:nvSpPr>
          <p:cNvPr id="8" name="Slide Number Placeholder 5">
            <a:extLst>
              <a:ext uri="{FF2B5EF4-FFF2-40B4-BE49-F238E27FC236}">
                <a16:creationId xmlns:a16="http://schemas.microsoft.com/office/drawing/2014/main" id="{45B9A52B-A7CE-7CC0-DD57-C7F6F748539B}"/>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solidFill>
                  <a:schemeClr val="tx1"/>
                </a:solidFill>
                <a:latin typeface="Calibri" panose="020F0502020204030204" pitchFamily="34" charset="0"/>
                <a:ea typeface="+mn-ea"/>
                <a:cs typeface="Calibri" panose="020F0502020204030204" pitchFamily="34" charset="0"/>
              </a:rPr>
              <a:t>Strictly</a:t>
            </a:r>
            <a:r>
              <a:rPr lang="en-GB" sz="1000" spc="-5" dirty="0">
                <a:solidFill>
                  <a:schemeClr val="tx1"/>
                </a:solidFill>
                <a:latin typeface="Calibri" panose="020F0502020204030204" pitchFamily="34" charset="0"/>
                <a:cs typeface="Calibri" panose="020F0502020204030204" pitchFamily="34" charset="0"/>
              </a:rPr>
              <a:t> private and</a:t>
            </a:r>
            <a:r>
              <a:rPr lang="en-GB" sz="1000" spc="30" dirty="0">
                <a:solidFill>
                  <a:schemeClr val="tx1"/>
                </a:solidFill>
                <a:latin typeface="Calibri" panose="020F0502020204030204" pitchFamily="34" charset="0"/>
                <a:cs typeface="Calibri" panose="020F0502020204030204" pitchFamily="34" charset="0"/>
              </a:rPr>
              <a:t> </a:t>
            </a:r>
            <a:r>
              <a:rPr lang="en-GB" sz="1000" spc="-5" dirty="0">
                <a:solidFill>
                  <a:schemeClr val="tx1"/>
                </a:solidFill>
                <a:latin typeface="Calibri" panose="020F0502020204030204" pitchFamily="34" charset="0"/>
                <a:cs typeface="Calibri" panose="020F0502020204030204" pitchFamily="34" charset="0"/>
              </a:rPr>
              <a:t>confidential.</a:t>
            </a:r>
            <a:endParaRPr lang="sv-SE" sz="1000" dirty="0">
              <a:solidFill>
                <a:schemeClr val="tx1"/>
              </a:solidFill>
            </a:endParaRPr>
          </a:p>
        </p:txBody>
      </p:sp>
      <p:sp>
        <p:nvSpPr>
          <p:cNvPr id="7" name="Title 6">
            <a:extLst>
              <a:ext uri="{FF2B5EF4-FFF2-40B4-BE49-F238E27FC236}">
                <a16:creationId xmlns:a16="http://schemas.microsoft.com/office/drawing/2014/main" id="{3A9E2897-25F7-7DAF-88CF-941D95A5E93E}"/>
              </a:ext>
            </a:extLst>
          </p:cNvPr>
          <p:cNvSpPr>
            <a:spLocks noGrp="1"/>
          </p:cNvSpPr>
          <p:nvPr>
            <p:ph type="title"/>
          </p:nvPr>
        </p:nvSpPr>
        <p:spPr>
          <a:xfrm>
            <a:off x="838199" y="890916"/>
            <a:ext cx="4419600" cy="1142400"/>
          </a:xfrm>
        </p:spPr>
        <p:txBody>
          <a:bodyPr/>
          <a:lstStyle>
            <a:lvl1pPr algn="l">
              <a:defRPr/>
            </a:lvl1pPr>
          </a:lstStyle>
          <a:p>
            <a:r>
              <a:rPr lang="en-GB" dirty="0"/>
              <a:t>Click to edit Master title style</a:t>
            </a:r>
          </a:p>
        </p:txBody>
      </p:sp>
      <p:sp>
        <p:nvSpPr>
          <p:cNvPr id="18" name="Platshållare för text 17">
            <a:extLst>
              <a:ext uri="{FF2B5EF4-FFF2-40B4-BE49-F238E27FC236}">
                <a16:creationId xmlns:a16="http://schemas.microsoft.com/office/drawing/2014/main" id="{8AA056FA-24C7-D546-A7AB-05A2C76FDB11}"/>
              </a:ext>
            </a:extLst>
          </p:cNvPr>
          <p:cNvSpPr>
            <a:spLocks noGrp="1"/>
          </p:cNvSpPr>
          <p:nvPr>
            <p:ph type="body" sz="quarter" idx="16"/>
          </p:nvPr>
        </p:nvSpPr>
        <p:spPr>
          <a:xfrm>
            <a:off x="838199" y="2084116"/>
            <a:ext cx="4419599" cy="318162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bild 19">
            <a:extLst>
              <a:ext uri="{FF2B5EF4-FFF2-40B4-BE49-F238E27FC236}">
                <a16:creationId xmlns:a16="http://schemas.microsoft.com/office/drawing/2014/main" id="{7FFF950F-A05E-0AB6-563E-460C6E01701D}"/>
              </a:ext>
            </a:extLst>
          </p:cNvPr>
          <p:cNvSpPr>
            <a:spLocks noGrp="1"/>
          </p:cNvSpPr>
          <p:nvPr>
            <p:ph type="pic" sz="quarter" idx="18"/>
          </p:nvPr>
        </p:nvSpPr>
        <p:spPr>
          <a:xfrm>
            <a:off x="6095997" y="-4"/>
            <a:ext cx="6096000" cy="6857302"/>
          </a:xfrm>
          <a:custGeom>
            <a:avLst/>
            <a:gdLst>
              <a:gd name="connsiteX0" fmla="*/ 5466969 w 6096000"/>
              <a:gd name="connsiteY0" fmla="*/ 6282594 h 6857302"/>
              <a:gd name="connsiteX1" fmla="*/ 5503354 w 6096000"/>
              <a:gd name="connsiteY1" fmla="*/ 6298882 h 6857302"/>
              <a:gd name="connsiteX2" fmla="*/ 5503418 w 6096000"/>
              <a:gd name="connsiteY2" fmla="*/ 6298882 h 6857302"/>
              <a:gd name="connsiteX3" fmla="*/ 5530469 w 6096000"/>
              <a:gd name="connsiteY3" fmla="*/ 6419849 h 6857302"/>
              <a:gd name="connsiteX4" fmla="*/ 5522468 w 6096000"/>
              <a:gd name="connsiteY4" fmla="*/ 6492239 h 6857302"/>
              <a:gd name="connsiteX5" fmla="*/ 5448935 w 6096000"/>
              <a:gd name="connsiteY5" fmla="*/ 6500177 h 6857302"/>
              <a:gd name="connsiteX6" fmla="*/ 5328094 w 6096000"/>
              <a:gd name="connsiteY6" fmla="*/ 6473252 h 6857302"/>
              <a:gd name="connsiteX7" fmla="*/ 5325046 w 6096000"/>
              <a:gd name="connsiteY7" fmla="*/ 6402006 h 6857302"/>
              <a:gd name="connsiteX8" fmla="*/ 5395150 w 6096000"/>
              <a:gd name="connsiteY8" fmla="*/ 6403530 h 6857302"/>
              <a:gd name="connsiteX9" fmla="*/ 5433250 w 6096000"/>
              <a:gd name="connsiteY9" fmla="*/ 6403530 h 6857302"/>
              <a:gd name="connsiteX10" fmla="*/ 5433250 w 6096000"/>
              <a:gd name="connsiteY10" fmla="*/ 6365620 h 6857302"/>
              <a:gd name="connsiteX11" fmla="*/ 5431726 w 6096000"/>
              <a:gd name="connsiteY11" fmla="*/ 6295833 h 6857302"/>
              <a:gd name="connsiteX12" fmla="*/ 5466969 w 6096000"/>
              <a:gd name="connsiteY12" fmla="*/ 6282594 h 6857302"/>
              <a:gd name="connsiteX13" fmla="*/ 5467001 w 6096000"/>
              <a:gd name="connsiteY13" fmla="*/ 6228890 h 6857302"/>
              <a:gd name="connsiteX14" fmla="*/ 5393627 w 6096000"/>
              <a:gd name="connsiteY14" fmla="*/ 6257798 h 6857302"/>
              <a:gd name="connsiteX15" fmla="*/ 5364290 w 6096000"/>
              <a:gd name="connsiteY15" fmla="*/ 6334760 h 6857302"/>
              <a:gd name="connsiteX16" fmla="*/ 5286947 w 6096000"/>
              <a:gd name="connsiteY16" fmla="*/ 6363970 h 6857302"/>
              <a:gd name="connsiteX17" fmla="*/ 5289995 w 6096000"/>
              <a:gd name="connsiteY17" fmla="*/ 6511100 h 6857302"/>
              <a:gd name="connsiteX18" fmla="*/ 5411724 w 6096000"/>
              <a:gd name="connsiteY18" fmla="*/ 6553582 h 6857302"/>
              <a:gd name="connsiteX19" fmla="*/ 5415598 w 6096000"/>
              <a:gd name="connsiteY19" fmla="*/ 6553772 h 6857302"/>
              <a:gd name="connsiteX20" fmla="*/ 5426266 w 6096000"/>
              <a:gd name="connsiteY20" fmla="*/ 6554216 h 6857302"/>
              <a:gd name="connsiteX21" fmla="*/ 5559489 w 6096000"/>
              <a:gd name="connsiteY21" fmla="*/ 6648006 h 6857302"/>
              <a:gd name="connsiteX22" fmla="*/ 5649518 w 6096000"/>
              <a:gd name="connsiteY22" fmla="*/ 6560540 h 6857302"/>
              <a:gd name="connsiteX23" fmla="*/ 5698004 w 6096000"/>
              <a:gd name="connsiteY23" fmla="*/ 6554153 h 6857302"/>
              <a:gd name="connsiteX24" fmla="*/ 5698490 w 6096000"/>
              <a:gd name="connsiteY24" fmla="*/ 6554153 h 6857302"/>
              <a:gd name="connsiteX25" fmla="*/ 5704777 w 6096000"/>
              <a:gd name="connsiteY25" fmla="*/ 6554026 h 6857302"/>
              <a:gd name="connsiteX26" fmla="*/ 5698490 w 6096000"/>
              <a:gd name="connsiteY26" fmla="*/ 6554089 h 6857302"/>
              <a:gd name="connsiteX27" fmla="*/ 5698004 w 6096000"/>
              <a:gd name="connsiteY27" fmla="*/ 6554153 h 6857302"/>
              <a:gd name="connsiteX28" fmla="*/ 5697220 w 6096000"/>
              <a:gd name="connsiteY28" fmla="*/ 6554153 h 6857302"/>
              <a:gd name="connsiteX29" fmla="*/ 5828919 w 6096000"/>
              <a:gd name="connsiteY29" fmla="*/ 6511163 h 6857302"/>
              <a:gd name="connsiteX30" fmla="*/ 5828983 w 6096000"/>
              <a:gd name="connsiteY30" fmla="*/ 6511100 h 6857302"/>
              <a:gd name="connsiteX31" fmla="*/ 5832031 w 6096000"/>
              <a:gd name="connsiteY31" fmla="*/ 6363970 h 6857302"/>
              <a:gd name="connsiteX32" fmla="*/ 5754688 w 6096000"/>
              <a:gd name="connsiteY32" fmla="*/ 6334760 h 6857302"/>
              <a:gd name="connsiteX33" fmla="*/ 5725351 w 6096000"/>
              <a:gd name="connsiteY33" fmla="*/ 6257798 h 6857302"/>
              <a:gd name="connsiteX34" fmla="*/ 5577459 w 6096000"/>
              <a:gd name="connsiteY34" fmla="*/ 6260846 h 6857302"/>
              <a:gd name="connsiteX35" fmla="*/ 5559489 w 6096000"/>
              <a:gd name="connsiteY35" fmla="*/ 6284722 h 6857302"/>
              <a:gd name="connsiteX36" fmla="*/ 5541518 w 6096000"/>
              <a:gd name="connsiteY36" fmla="*/ 6260846 h 6857302"/>
              <a:gd name="connsiteX37" fmla="*/ 5467001 w 6096000"/>
              <a:gd name="connsiteY37" fmla="*/ 6228890 h 6857302"/>
              <a:gd name="connsiteX38" fmla="*/ 327978 w 6096000"/>
              <a:gd name="connsiteY38" fmla="*/ 0 h 6857302"/>
              <a:gd name="connsiteX39" fmla="*/ 6096000 w 6096000"/>
              <a:gd name="connsiteY39" fmla="*/ 0 h 6857302"/>
              <a:gd name="connsiteX40" fmla="*/ 6096000 w 6096000"/>
              <a:gd name="connsiteY40" fmla="*/ 6857302 h 6857302"/>
              <a:gd name="connsiteX41" fmla="*/ 327787 w 6096000"/>
              <a:gd name="connsiteY41" fmla="*/ 6857302 h 6857302"/>
              <a:gd name="connsiteX42" fmla="*/ 0 w 6096000"/>
              <a:gd name="connsiteY42" fmla="*/ 3429000 h 6857302"/>
              <a:gd name="connsiteX43" fmla="*/ 327978 w 609600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6000" h="6857302">
                <a:moveTo>
                  <a:pt x="5466969" y="6282594"/>
                </a:moveTo>
                <a:cubicBezTo>
                  <a:pt x="5479923" y="6283165"/>
                  <a:pt x="5493067" y="6288658"/>
                  <a:pt x="5503354" y="6298882"/>
                </a:cubicBezTo>
                <a:lnTo>
                  <a:pt x="5503418" y="6298882"/>
                </a:lnTo>
                <a:cubicBezTo>
                  <a:pt x="5522849" y="6318249"/>
                  <a:pt x="5533136" y="6361112"/>
                  <a:pt x="5530469" y="6419849"/>
                </a:cubicBezTo>
                <a:cubicBezTo>
                  <a:pt x="5529326" y="6448996"/>
                  <a:pt x="5525516" y="6475539"/>
                  <a:pt x="5522468" y="6492239"/>
                </a:cubicBezTo>
                <a:cubicBezTo>
                  <a:pt x="5505704" y="6495224"/>
                  <a:pt x="5478272" y="6499033"/>
                  <a:pt x="5448935" y="6500177"/>
                </a:cubicBezTo>
                <a:cubicBezTo>
                  <a:pt x="5390197" y="6502463"/>
                  <a:pt x="5347525" y="6492557"/>
                  <a:pt x="5328094" y="6473252"/>
                </a:cubicBezTo>
                <a:cubicBezTo>
                  <a:pt x="5307520" y="6452806"/>
                  <a:pt x="5305996" y="6420928"/>
                  <a:pt x="5325046" y="6402006"/>
                </a:cubicBezTo>
                <a:cubicBezTo>
                  <a:pt x="5344096" y="6383019"/>
                  <a:pt x="5375338" y="6383845"/>
                  <a:pt x="5395150" y="6403530"/>
                </a:cubicBezTo>
                <a:cubicBezTo>
                  <a:pt x="5405818" y="6414134"/>
                  <a:pt x="5422582" y="6414134"/>
                  <a:pt x="5433250" y="6403530"/>
                </a:cubicBezTo>
                <a:cubicBezTo>
                  <a:pt x="5443918" y="6392925"/>
                  <a:pt x="5443918" y="6376225"/>
                  <a:pt x="5433250" y="6365620"/>
                </a:cubicBezTo>
                <a:cubicBezTo>
                  <a:pt x="5413438" y="6345871"/>
                  <a:pt x="5412676" y="6314757"/>
                  <a:pt x="5431726" y="6295833"/>
                </a:cubicBezTo>
                <a:cubicBezTo>
                  <a:pt x="5441251" y="6286372"/>
                  <a:pt x="5454015" y="6282022"/>
                  <a:pt x="5466969" y="6282594"/>
                </a:cubicBezTo>
                <a:close/>
                <a:moveTo>
                  <a:pt x="5467001" y="6228890"/>
                </a:moveTo>
                <a:cubicBezTo>
                  <a:pt x="5440220" y="6228319"/>
                  <a:pt x="5413629" y="6237891"/>
                  <a:pt x="5393627" y="6257798"/>
                </a:cubicBezTo>
                <a:cubicBezTo>
                  <a:pt x="5372672" y="6278626"/>
                  <a:pt x="5362766" y="6306693"/>
                  <a:pt x="5364290" y="6334760"/>
                </a:cubicBezTo>
                <a:cubicBezTo>
                  <a:pt x="5336096" y="6333236"/>
                  <a:pt x="5307902" y="6343142"/>
                  <a:pt x="5286947" y="6363970"/>
                </a:cubicBezTo>
                <a:cubicBezTo>
                  <a:pt x="5246942" y="6403785"/>
                  <a:pt x="5248466" y="6469761"/>
                  <a:pt x="5289995" y="6511100"/>
                </a:cubicBezTo>
                <a:cubicBezTo>
                  <a:pt x="5315395" y="6536373"/>
                  <a:pt x="5356416" y="6550660"/>
                  <a:pt x="5411724" y="6553582"/>
                </a:cubicBezTo>
                <a:cubicBezTo>
                  <a:pt x="5411724" y="6553582"/>
                  <a:pt x="5411724" y="6553582"/>
                  <a:pt x="5415598" y="6553772"/>
                </a:cubicBezTo>
                <a:cubicBezTo>
                  <a:pt x="5421757" y="6554026"/>
                  <a:pt x="5423916" y="6554216"/>
                  <a:pt x="5426266" y="6554216"/>
                </a:cubicBezTo>
                <a:cubicBezTo>
                  <a:pt x="5489385" y="6557836"/>
                  <a:pt x="5558917" y="6586728"/>
                  <a:pt x="5559489" y="6648006"/>
                </a:cubicBezTo>
                <a:cubicBezTo>
                  <a:pt x="5559870" y="6600286"/>
                  <a:pt x="5601434" y="6572283"/>
                  <a:pt x="5649518" y="6560540"/>
                </a:cubicBezTo>
                <a:lnTo>
                  <a:pt x="5698004" y="6554153"/>
                </a:lnTo>
                <a:lnTo>
                  <a:pt x="5698490" y="6554153"/>
                </a:lnTo>
                <a:cubicBezTo>
                  <a:pt x="5700586" y="6554089"/>
                  <a:pt x="5702681" y="6554026"/>
                  <a:pt x="5704777" y="6554026"/>
                </a:cubicBezTo>
                <a:cubicBezTo>
                  <a:pt x="5704777" y="6554026"/>
                  <a:pt x="5702046" y="6554026"/>
                  <a:pt x="5698490" y="6554089"/>
                </a:cubicBezTo>
                <a:lnTo>
                  <a:pt x="5698004" y="6554153"/>
                </a:lnTo>
                <a:lnTo>
                  <a:pt x="5697220" y="6554153"/>
                </a:lnTo>
                <a:cubicBezTo>
                  <a:pt x="5757672" y="6552565"/>
                  <a:pt x="5801995" y="6537960"/>
                  <a:pt x="5828919" y="6511163"/>
                </a:cubicBezTo>
                <a:lnTo>
                  <a:pt x="5828983" y="6511100"/>
                </a:lnTo>
                <a:cubicBezTo>
                  <a:pt x="5870512" y="6469761"/>
                  <a:pt x="5872036" y="6403785"/>
                  <a:pt x="5832031" y="6363970"/>
                </a:cubicBezTo>
                <a:cubicBezTo>
                  <a:pt x="5811076" y="6343079"/>
                  <a:pt x="5782882" y="6333236"/>
                  <a:pt x="5754688" y="6334760"/>
                </a:cubicBezTo>
                <a:cubicBezTo>
                  <a:pt x="5756212" y="6306693"/>
                  <a:pt x="5746306" y="6278626"/>
                  <a:pt x="5725351" y="6257798"/>
                </a:cubicBezTo>
                <a:cubicBezTo>
                  <a:pt x="5685346" y="6217984"/>
                  <a:pt x="5618988" y="6219508"/>
                  <a:pt x="5577459" y="6260846"/>
                </a:cubicBezTo>
                <a:cubicBezTo>
                  <a:pt x="5570601" y="6267641"/>
                  <a:pt x="5564759" y="6275769"/>
                  <a:pt x="5559489" y="6284722"/>
                </a:cubicBezTo>
                <a:cubicBezTo>
                  <a:pt x="5554218" y="6275705"/>
                  <a:pt x="5548313" y="6267641"/>
                  <a:pt x="5541518" y="6260846"/>
                </a:cubicBezTo>
                <a:cubicBezTo>
                  <a:pt x="5520754" y="6240177"/>
                  <a:pt x="5493782" y="6229462"/>
                  <a:pt x="5467001" y="6228890"/>
                </a:cubicBezTo>
                <a:close/>
                <a:moveTo>
                  <a:pt x="327978" y="0"/>
                </a:moveTo>
                <a:lnTo>
                  <a:pt x="6096000" y="0"/>
                </a:lnTo>
                <a:lnTo>
                  <a:pt x="6096000" y="6857302"/>
                </a:lnTo>
                <a:lnTo>
                  <a:pt x="327787" y="6857302"/>
                </a:lnTo>
                <a:cubicBezTo>
                  <a:pt x="120396" y="5869813"/>
                  <a:pt x="0" y="4693031"/>
                  <a:pt x="0" y="3429000"/>
                </a:cubicBezTo>
                <a:cubicBezTo>
                  <a:pt x="0" y="2164969"/>
                  <a:pt x="120459" y="987616"/>
                  <a:pt x="327978"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48424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2F670-AD84-E832-7A0A-AC2AFDC06E9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CEA006-1572-531D-1F6D-D79141766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AB9AB86-AFFB-C981-22CD-93F24A686F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41C0C39-A8B1-D825-96DF-CF60359A4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01B98E-ACBC-F480-C2BC-719E5281F2D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0CC521-031D-789B-FB2D-914A1B841D4F}"/>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8" name="Platshållare för sidfot 7">
            <a:extLst>
              <a:ext uri="{FF2B5EF4-FFF2-40B4-BE49-F238E27FC236}">
                <a16:creationId xmlns:a16="http://schemas.microsoft.com/office/drawing/2014/main" id="{C0D74399-853F-BF47-8068-610F28DC520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F316F0-EAE4-6656-BC48-719E4E05871F}"/>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37235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text and 3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2274691"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2041158"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38" name="Picture Placeholder 37">
            <a:extLst>
              <a:ext uri="{FF2B5EF4-FFF2-40B4-BE49-F238E27FC236}">
                <a16:creationId xmlns:a16="http://schemas.microsoft.com/office/drawing/2014/main" id="{3CA9740F-2C6F-B461-0E0A-E8DA083A2B8A}"/>
              </a:ext>
            </a:extLst>
          </p:cNvPr>
          <p:cNvSpPr>
            <a:spLocks noGrp="1" noChangeAspect="1"/>
          </p:cNvSpPr>
          <p:nvPr>
            <p:ph type="pic" sz="quarter" idx="19"/>
          </p:nvPr>
        </p:nvSpPr>
        <p:spPr>
          <a:xfrm>
            <a:off x="5123999"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40" name="Picture Placeholder 39">
            <a:extLst>
              <a:ext uri="{FF2B5EF4-FFF2-40B4-BE49-F238E27FC236}">
                <a16:creationId xmlns:a16="http://schemas.microsoft.com/office/drawing/2014/main" id="{FCB4AADE-FF6D-CE62-3CFA-3D7CDC9078E0}"/>
              </a:ext>
            </a:extLst>
          </p:cNvPr>
          <p:cNvSpPr>
            <a:spLocks noGrp="1" noChangeAspect="1"/>
          </p:cNvSpPr>
          <p:nvPr>
            <p:ph type="pic" sz="quarter" idx="21"/>
          </p:nvPr>
        </p:nvSpPr>
        <p:spPr>
          <a:xfrm>
            <a:off x="7973308"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4" name="Title 3">
            <a:extLst>
              <a:ext uri="{FF2B5EF4-FFF2-40B4-BE49-F238E27FC236}">
                <a16:creationId xmlns:a16="http://schemas.microsoft.com/office/drawing/2014/main" id="{E2FDD285-C35A-AE4A-5674-B2361D7BF7FA}"/>
              </a:ext>
            </a:extLst>
          </p:cNvPr>
          <p:cNvSpPr>
            <a:spLocks noGrp="1"/>
          </p:cNvSpPr>
          <p:nvPr>
            <p:ph type="title"/>
          </p:nvPr>
        </p:nvSpPr>
        <p:spPr/>
        <p:txBody>
          <a:bodyPr/>
          <a:lstStyle/>
          <a:p>
            <a:r>
              <a:rPr lang="en-GB"/>
              <a:t>Click to edit Master title style</a:t>
            </a:r>
          </a:p>
        </p:txBody>
      </p:sp>
      <p:sp>
        <p:nvSpPr>
          <p:cNvPr id="12" name="Text Placeholder 36">
            <a:extLst>
              <a:ext uri="{FF2B5EF4-FFF2-40B4-BE49-F238E27FC236}">
                <a16:creationId xmlns:a16="http://schemas.microsoft.com/office/drawing/2014/main" id="{6B9465F5-984C-E44A-922E-EAA5042F685E}"/>
              </a:ext>
            </a:extLst>
          </p:cNvPr>
          <p:cNvSpPr>
            <a:spLocks noGrp="1"/>
          </p:cNvSpPr>
          <p:nvPr>
            <p:ph type="body" sz="quarter" idx="24" hasCustomPrompt="1"/>
          </p:nvPr>
        </p:nvSpPr>
        <p:spPr>
          <a:xfrm>
            <a:off x="4890466"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13" name="Text Placeholder 36">
            <a:extLst>
              <a:ext uri="{FF2B5EF4-FFF2-40B4-BE49-F238E27FC236}">
                <a16:creationId xmlns:a16="http://schemas.microsoft.com/office/drawing/2014/main" id="{940E1D3C-EC05-414D-ADF0-61189C7709C4}"/>
              </a:ext>
            </a:extLst>
          </p:cNvPr>
          <p:cNvSpPr>
            <a:spLocks noGrp="1"/>
          </p:cNvSpPr>
          <p:nvPr>
            <p:ph type="body" sz="quarter" idx="25" hasCustomPrompt="1"/>
          </p:nvPr>
        </p:nvSpPr>
        <p:spPr>
          <a:xfrm>
            <a:off x="7739775"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3" name="Platshållare för bildnummer 2">
            <a:extLst>
              <a:ext uri="{FF2B5EF4-FFF2-40B4-BE49-F238E27FC236}">
                <a16:creationId xmlns:a16="http://schemas.microsoft.com/office/drawing/2014/main" id="{6FDBCF91-F5B2-5A47-95A8-03D380158FFF}"/>
              </a:ext>
            </a:extLst>
          </p:cNvPr>
          <p:cNvSpPr>
            <a:spLocks noGrp="1"/>
          </p:cNvSpPr>
          <p:nvPr>
            <p:ph type="sldNum" sz="quarter" idx="26"/>
          </p:nvPr>
        </p:nvSpPr>
        <p:spPr/>
        <p:txBody>
          <a:bodyPr/>
          <a:lstStyle/>
          <a:p>
            <a:fld id="{3E07252E-534E-2846-9A3F-2B17A781E03F}" type="slidenum">
              <a:rPr lang="sv-SE" smtClean="0"/>
              <a:pPr/>
              <a:t>‹#›</a:t>
            </a:fld>
            <a:endParaRPr lang="sv-SE" dirty="0"/>
          </a:p>
        </p:txBody>
      </p:sp>
      <p:sp>
        <p:nvSpPr>
          <p:cNvPr id="14" name="Text Placeholder 5">
            <a:extLst>
              <a:ext uri="{FF2B5EF4-FFF2-40B4-BE49-F238E27FC236}">
                <a16:creationId xmlns:a16="http://schemas.microsoft.com/office/drawing/2014/main" id="{F404CEB0-1C72-9E4D-8BA0-771FF088CBCF}"/>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dirty="0"/>
              <a:t>Click to edit Master text styles</a:t>
            </a:r>
          </a:p>
        </p:txBody>
      </p:sp>
    </p:spTree>
    <p:extLst>
      <p:ext uri="{BB962C8B-B14F-4D97-AF65-F5344CB8AC3E}">
        <p14:creationId xmlns:p14="http://schemas.microsoft.com/office/powerpoint/2010/main" val="2965551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text and 6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8382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838201"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17" name="Picture Placeholder 10">
            <a:extLst>
              <a:ext uri="{FF2B5EF4-FFF2-40B4-BE49-F238E27FC236}">
                <a16:creationId xmlns:a16="http://schemas.microsoft.com/office/drawing/2014/main" id="{9C33C1AC-EC26-22A0-939B-A8EE9A18B166}"/>
              </a:ext>
            </a:extLst>
          </p:cNvPr>
          <p:cNvSpPr>
            <a:spLocks noGrp="1" noChangeAspect="1"/>
          </p:cNvSpPr>
          <p:nvPr>
            <p:ph type="pic" sz="quarter" idx="19"/>
          </p:nvPr>
        </p:nvSpPr>
        <p:spPr>
          <a:xfrm>
            <a:off x="264612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19" name="Picture Placeholder 10">
            <a:extLst>
              <a:ext uri="{FF2B5EF4-FFF2-40B4-BE49-F238E27FC236}">
                <a16:creationId xmlns:a16="http://schemas.microsoft.com/office/drawing/2014/main" id="{7DFFA707-FEE3-C7CA-1E58-1CE6A839F41E}"/>
              </a:ext>
            </a:extLst>
          </p:cNvPr>
          <p:cNvSpPr>
            <a:spLocks noGrp="1" noChangeAspect="1"/>
          </p:cNvSpPr>
          <p:nvPr>
            <p:ph type="pic" sz="quarter" idx="21"/>
          </p:nvPr>
        </p:nvSpPr>
        <p:spPr>
          <a:xfrm>
            <a:off x="445404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21" name="Picture Placeholder 10">
            <a:extLst>
              <a:ext uri="{FF2B5EF4-FFF2-40B4-BE49-F238E27FC236}">
                <a16:creationId xmlns:a16="http://schemas.microsoft.com/office/drawing/2014/main" id="{94157ED0-4549-03E2-CD63-D7CD22700E57}"/>
              </a:ext>
            </a:extLst>
          </p:cNvPr>
          <p:cNvSpPr>
            <a:spLocks noGrp="1" noChangeAspect="1"/>
          </p:cNvSpPr>
          <p:nvPr>
            <p:ph type="pic" sz="quarter" idx="23"/>
          </p:nvPr>
        </p:nvSpPr>
        <p:spPr>
          <a:xfrm>
            <a:off x="626196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24" name="Picture Placeholder 10">
            <a:extLst>
              <a:ext uri="{FF2B5EF4-FFF2-40B4-BE49-F238E27FC236}">
                <a16:creationId xmlns:a16="http://schemas.microsoft.com/office/drawing/2014/main" id="{436BDFA9-0FC1-034B-BA0E-BD2E72A57AC7}"/>
              </a:ext>
            </a:extLst>
          </p:cNvPr>
          <p:cNvSpPr>
            <a:spLocks noGrp="1" noChangeAspect="1"/>
          </p:cNvSpPr>
          <p:nvPr>
            <p:ph type="pic" sz="quarter" idx="25"/>
          </p:nvPr>
        </p:nvSpPr>
        <p:spPr>
          <a:xfrm>
            <a:off x="806988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26" name="Picture Placeholder 10">
            <a:extLst>
              <a:ext uri="{FF2B5EF4-FFF2-40B4-BE49-F238E27FC236}">
                <a16:creationId xmlns:a16="http://schemas.microsoft.com/office/drawing/2014/main" id="{B8F96D08-49AB-8701-2BBD-92A53B81855A}"/>
              </a:ext>
            </a:extLst>
          </p:cNvPr>
          <p:cNvSpPr>
            <a:spLocks noGrp="1" noChangeAspect="1"/>
          </p:cNvSpPr>
          <p:nvPr>
            <p:ph type="pic" sz="quarter" idx="27"/>
          </p:nvPr>
        </p:nvSpPr>
        <p:spPr>
          <a:xfrm>
            <a:off x="98778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dirty="0"/>
          </a:p>
        </p:txBody>
      </p:sp>
      <p:sp>
        <p:nvSpPr>
          <p:cNvPr id="4" name="Title 3">
            <a:extLst>
              <a:ext uri="{FF2B5EF4-FFF2-40B4-BE49-F238E27FC236}">
                <a16:creationId xmlns:a16="http://schemas.microsoft.com/office/drawing/2014/main" id="{50F986E6-3D31-5FA9-E574-AD2731D3143D}"/>
              </a:ext>
            </a:extLst>
          </p:cNvPr>
          <p:cNvSpPr>
            <a:spLocks noGrp="1"/>
          </p:cNvSpPr>
          <p:nvPr>
            <p:ph type="title"/>
          </p:nvPr>
        </p:nvSpPr>
        <p:spPr>
          <a:xfrm>
            <a:off x="838200" y="380824"/>
            <a:ext cx="10515600" cy="1142400"/>
          </a:xfrm>
        </p:spPr>
        <p:txBody>
          <a:bodyPr/>
          <a:lstStyle/>
          <a:p>
            <a:r>
              <a:rPr lang="en-GB"/>
              <a:t>Click to edit Master title style</a:t>
            </a:r>
          </a:p>
        </p:txBody>
      </p:sp>
      <p:sp>
        <p:nvSpPr>
          <p:cNvPr id="25" name="Text Placeholder 5">
            <a:extLst>
              <a:ext uri="{FF2B5EF4-FFF2-40B4-BE49-F238E27FC236}">
                <a16:creationId xmlns:a16="http://schemas.microsoft.com/office/drawing/2014/main" id="{CB235058-EE32-43EC-3ECC-3603B147C1A8}"/>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dirty="0"/>
              <a:t>Click to edit Master text styles</a:t>
            </a:r>
          </a:p>
        </p:txBody>
      </p:sp>
      <p:sp>
        <p:nvSpPr>
          <p:cNvPr id="18" name="Text Placeholder 36">
            <a:extLst>
              <a:ext uri="{FF2B5EF4-FFF2-40B4-BE49-F238E27FC236}">
                <a16:creationId xmlns:a16="http://schemas.microsoft.com/office/drawing/2014/main" id="{00988929-479D-D048-B76C-3AE100F22D2B}"/>
              </a:ext>
            </a:extLst>
          </p:cNvPr>
          <p:cNvSpPr>
            <a:spLocks noGrp="1"/>
          </p:cNvSpPr>
          <p:nvPr>
            <p:ph type="body" sz="quarter" idx="32" hasCustomPrompt="1"/>
          </p:nvPr>
        </p:nvSpPr>
        <p:spPr>
          <a:xfrm>
            <a:off x="264612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20" name="Text Placeholder 36">
            <a:extLst>
              <a:ext uri="{FF2B5EF4-FFF2-40B4-BE49-F238E27FC236}">
                <a16:creationId xmlns:a16="http://schemas.microsoft.com/office/drawing/2014/main" id="{47F20924-5FE3-7A4E-9B68-776E91AD81FD}"/>
              </a:ext>
            </a:extLst>
          </p:cNvPr>
          <p:cNvSpPr>
            <a:spLocks noGrp="1"/>
          </p:cNvSpPr>
          <p:nvPr>
            <p:ph type="body" sz="quarter" idx="33" hasCustomPrompt="1"/>
          </p:nvPr>
        </p:nvSpPr>
        <p:spPr>
          <a:xfrm>
            <a:off x="445404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22" name="Text Placeholder 36">
            <a:extLst>
              <a:ext uri="{FF2B5EF4-FFF2-40B4-BE49-F238E27FC236}">
                <a16:creationId xmlns:a16="http://schemas.microsoft.com/office/drawing/2014/main" id="{560FA80B-7AEC-D849-AC48-27D95ABC4E60}"/>
              </a:ext>
            </a:extLst>
          </p:cNvPr>
          <p:cNvSpPr>
            <a:spLocks noGrp="1"/>
          </p:cNvSpPr>
          <p:nvPr>
            <p:ph type="body" sz="quarter" idx="34" hasCustomPrompt="1"/>
          </p:nvPr>
        </p:nvSpPr>
        <p:spPr>
          <a:xfrm>
            <a:off x="626196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23" name="Text Placeholder 36">
            <a:extLst>
              <a:ext uri="{FF2B5EF4-FFF2-40B4-BE49-F238E27FC236}">
                <a16:creationId xmlns:a16="http://schemas.microsoft.com/office/drawing/2014/main" id="{6B146536-EB93-0544-AD6D-BE9C3AACDD7D}"/>
              </a:ext>
            </a:extLst>
          </p:cNvPr>
          <p:cNvSpPr>
            <a:spLocks noGrp="1"/>
          </p:cNvSpPr>
          <p:nvPr>
            <p:ph type="body" sz="quarter" idx="35" hasCustomPrompt="1"/>
          </p:nvPr>
        </p:nvSpPr>
        <p:spPr>
          <a:xfrm>
            <a:off x="806988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28" name="Text Placeholder 36">
            <a:extLst>
              <a:ext uri="{FF2B5EF4-FFF2-40B4-BE49-F238E27FC236}">
                <a16:creationId xmlns:a16="http://schemas.microsoft.com/office/drawing/2014/main" id="{F7053036-8443-5C4D-96F0-C0656C415732}"/>
              </a:ext>
            </a:extLst>
          </p:cNvPr>
          <p:cNvSpPr>
            <a:spLocks noGrp="1"/>
          </p:cNvSpPr>
          <p:nvPr>
            <p:ph type="body" sz="quarter" idx="36" hasCustomPrompt="1"/>
          </p:nvPr>
        </p:nvSpPr>
        <p:spPr>
          <a:xfrm>
            <a:off x="987780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Name</a:t>
            </a:r>
          </a:p>
          <a:p>
            <a:pPr lvl="1"/>
            <a:r>
              <a:rPr lang="en-GB" dirty="0"/>
              <a:t>Second level</a:t>
            </a:r>
          </a:p>
        </p:txBody>
      </p:sp>
      <p:sp>
        <p:nvSpPr>
          <p:cNvPr id="3" name="Platshållare för bildnummer 2">
            <a:extLst>
              <a:ext uri="{FF2B5EF4-FFF2-40B4-BE49-F238E27FC236}">
                <a16:creationId xmlns:a16="http://schemas.microsoft.com/office/drawing/2014/main" id="{09CF1ADF-C600-D840-AFB6-77FA9412D3CD}"/>
              </a:ext>
            </a:extLst>
          </p:cNvPr>
          <p:cNvSpPr>
            <a:spLocks noGrp="1"/>
          </p:cNvSpPr>
          <p:nvPr>
            <p:ph type="sldNum" sz="quarter" idx="37"/>
          </p:nvPr>
        </p:nvSpPr>
        <p:spPr/>
        <p:txBody>
          <a:bodyPr/>
          <a:lstStyle/>
          <a:p>
            <a:fld id="{3E07252E-534E-2846-9A3F-2B17A781E03F}" type="slidenum">
              <a:rPr lang="sv-SE" smtClean="0"/>
              <a:pPr/>
              <a:t>‹#›</a:t>
            </a:fld>
            <a:endParaRPr lang="sv-SE" dirty="0"/>
          </a:p>
        </p:txBody>
      </p:sp>
    </p:spTree>
    <p:extLst>
      <p:ext uri="{BB962C8B-B14F-4D97-AF65-F5344CB8AC3E}">
        <p14:creationId xmlns:p14="http://schemas.microsoft.com/office/powerpoint/2010/main" val="2102110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C6B4C-138B-474C-AE55-721708274A9A}"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DA3BB-D850-2F4F-B3A7-C5CDD760BC98}" type="slidenum">
              <a:rPr lang="en-US" smtClean="0"/>
              <a:t>‹#›</a:t>
            </a:fld>
            <a:endParaRPr lang="en-US"/>
          </a:p>
        </p:txBody>
      </p:sp>
    </p:spTree>
    <p:extLst>
      <p:ext uri="{BB962C8B-B14F-4D97-AF65-F5344CB8AC3E}">
        <p14:creationId xmlns:p14="http://schemas.microsoft.com/office/powerpoint/2010/main" val="464674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83982-D124-9B69-E711-9810A006A6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D5B9CB-0291-CBB9-9211-6A0BC4AA97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5FCA71-3220-1C4A-5BB0-956FF00A3F4D}"/>
              </a:ext>
            </a:extLst>
          </p:cNvPr>
          <p:cNvSpPr>
            <a:spLocks noGrp="1"/>
          </p:cNvSpPr>
          <p:nvPr>
            <p:ph type="dt" sz="half" idx="10"/>
          </p:nvPr>
        </p:nvSpPr>
        <p:spPr/>
        <p:txBody>
          <a:bodyPr/>
          <a:lstStyle/>
          <a:p>
            <a:fld id="{99C1F7CF-048E-49C2-964C-13BDD817EE86}" type="datetimeFigureOut">
              <a:rPr lang="sv-SE" smtClean="0"/>
              <a:t>2025-12-09</a:t>
            </a:fld>
            <a:endParaRPr lang="sv-SE"/>
          </a:p>
        </p:txBody>
      </p:sp>
      <p:sp>
        <p:nvSpPr>
          <p:cNvPr id="5" name="Platshållare för sidfot 4">
            <a:extLst>
              <a:ext uri="{FF2B5EF4-FFF2-40B4-BE49-F238E27FC236}">
                <a16:creationId xmlns:a16="http://schemas.microsoft.com/office/drawing/2014/main" id="{830407AE-A37D-8FBA-B918-7A587008F4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EB91C6-207D-902C-9E45-D5FEF338919F}"/>
              </a:ext>
            </a:extLst>
          </p:cNvPr>
          <p:cNvSpPr>
            <a:spLocks noGrp="1"/>
          </p:cNvSpPr>
          <p:nvPr>
            <p:ph type="sldNum" sz="quarter" idx="12"/>
          </p:nvPr>
        </p:nvSpPr>
        <p:spPr/>
        <p:txBody>
          <a:bodyPr/>
          <a:lstStyle/>
          <a:p>
            <a:fld id="{B69C1B9E-5AE1-4B96-A721-48EA9ADC9F28}" type="slidenum">
              <a:rPr lang="sv-SE" smtClean="0"/>
              <a:t>‹#›</a:t>
            </a:fld>
            <a:endParaRPr lang="sv-SE"/>
          </a:p>
        </p:txBody>
      </p:sp>
    </p:spTree>
    <p:extLst>
      <p:ext uri="{BB962C8B-B14F-4D97-AF65-F5344CB8AC3E}">
        <p14:creationId xmlns:p14="http://schemas.microsoft.com/office/powerpoint/2010/main" val="3706631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80824"/>
            <a:ext cx="10515600" cy="1142400"/>
          </a:xfrm>
          <a:prstGeom prst="rect">
            <a:avLst/>
          </a:prstGeom>
          <a:noFill/>
          <a:ln>
            <a:noFill/>
          </a:ln>
        </p:spPr>
        <p:txBody>
          <a:bodyPr spcFirstLastPara="1" wrap="square" lIns="0" tIns="0" rIns="0" bIns="72000" anchor="b" anchorCtr="0">
            <a:noAutofit/>
          </a:bodyPr>
          <a:lstStyle>
            <a:lvl1pPr lvl="0" algn="ctr">
              <a:lnSpc>
                <a:spcPct val="8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593991" y="6147212"/>
            <a:ext cx="9140031" cy="103892"/>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1800"/>
              </a:spcBef>
              <a:spcAft>
                <a:spcPts val="0"/>
              </a:spcAft>
              <a:buSzPts val="675"/>
              <a:buNone/>
              <a:defRPr sz="675">
                <a:solidFill>
                  <a:srgbClr val="ADAEB2"/>
                </a:solidFill>
              </a:defRPr>
            </a:lvl1pPr>
            <a:lvl2pPr marL="914400" lvl="1" indent="-342900" algn="l">
              <a:lnSpc>
                <a:spcPct val="100000"/>
              </a:lnSpc>
              <a:spcBef>
                <a:spcPts val="800"/>
              </a:spcBef>
              <a:spcAft>
                <a:spcPts val="0"/>
              </a:spcAft>
              <a:buSzPts val="1800"/>
              <a:buChar char="•"/>
              <a:defRPr/>
            </a:lvl2pPr>
            <a:lvl3pPr marL="1371600" lvl="2" indent="-228600" algn="l">
              <a:lnSpc>
                <a:spcPct val="100000"/>
              </a:lnSpc>
              <a:spcBef>
                <a:spcPts val="600"/>
              </a:spcBef>
              <a:spcAft>
                <a:spcPts val="0"/>
              </a:spcAft>
              <a:buClr>
                <a:schemeClr val="dk1"/>
              </a:buClr>
              <a:buSzPts val="1800"/>
              <a:buNone/>
              <a:defRPr/>
            </a:lvl3pPr>
            <a:lvl4pPr marL="1828800" lvl="3" indent="-228600" algn="l">
              <a:lnSpc>
                <a:spcPct val="90000"/>
              </a:lnSpc>
              <a:spcBef>
                <a:spcPts val="2000"/>
              </a:spcBef>
              <a:spcAft>
                <a:spcPts val="0"/>
              </a:spcAft>
              <a:buClr>
                <a:schemeClr val="dk1"/>
              </a:buClr>
              <a:buSzPts val="1800"/>
              <a:buNone/>
              <a:defRPr/>
            </a:lvl4pPr>
            <a:lvl5pPr marL="2286000" lvl="4" indent="-228600" algn="l">
              <a:lnSpc>
                <a:spcPct val="100000"/>
              </a:lnSpc>
              <a:spcBef>
                <a:spcPts val="2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0"/>
          <p:cNvSpPr txBox="1">
            <a:spLocks noGrp="1"/>
          </p:cNvSpPr>
          <p:nvPr>
            <p:ph type="sldNum" idx="12"/>
          </p:nvPr>
        </p:nvSpPr>
        <p:spPr>
          <a:xfrm>
            <a:off x="237867" y="6376598"/>
            <a:ext cx="300850" cy="299338"/>
          </a:xfrm>
          <a:prstGeom prst="rect">
            <a:avLst/>
          </a:prstGeom>
          <a:noFill/>
          <a:ln>
            <a:noFill/>
          </a:ln>
        </p:spPr>
        <p:txBody>
          <a:bodyPr spcFirstLastPara="1" wrap="square" lIns="0" tIns="72000" rIns="0" bIns="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pl-PL"/>
              <a:t>‹#›</a:t>
            </a:fld>
            <a:endParaRPr/>
          </a:p>
        </p:txBody>
      </p:sp>
    </p:spTree>
    <p:extLst>
      <p:ext uri="{BB962C8B-B14F-4D97-AF65-F5344CB8AC3E}">
        <p14:creationId xmlns:p14="http://schemas.microsoft.com/office/powerpoint/2010/main" val="150886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45F47-FCD4-EB22-189F-54085B47267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0689DEE-DFF1-F33A-BA11-D1FC61323043}"/>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4" name="Platshållare för sidfot 3">
            <a:extLst>
              <a:ext uri="{FF2B5EF4-FFF2-40B4-BE49-F238E27FC236}">
                <a16:creationId xmlns:a16="http://schemas.microsoft.com/office/drawing/2014/main" id="{CD86B3AB-2B83-BF8A-1445-8C51470438E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E7744D9-83E5-E841-5084-639E8C6B7124}"/>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4137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EEA3FE-CED4-18AE-9941-48CB84D842B9}"/>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3" name="Platshållare för sidfot 2">
            <a:extLst>
              <a:ext uri="{FF2B5EF4-FFF2-40B4-BE49-F238E27FC236}">
                <a16:creationId xmlns:a16="http://schemas.microsoft.com/office/drawing/2014/main" id="{7E0CA0CE-7D82-7EA1-58E3-96D4CA9971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30556DC-216B-3448-112B-6FB9EB89AD42}"/>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10652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4F8C95-01FB-D2E7-80A2-0738E89C7C2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C43839-4B5A-F844-545F-3F2EAD14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712A61-4E3F-A65C-E5A2-25451B785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B115DA-1C2D-C12F-2D66-3986F1AA63B1}"/>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6" name="Platshållare för sidfot 5">
            <a:extLst>
              <a:ext uri="{FF2B5EF4-FFF2-40B4-BE49-F238E27FC236}">
                <a16:creationId xmlns:a16="http://schemas.microsoft.com/office/drawing/2014/main" id="{9A0B67FF-556E-8B4E-322E-EE03823196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0B41B3-151C-E36C-6E97-54F5C6D0DA5C}"/>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6137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397DE-B5C7-AD24-39B1-18FD1BF9DC5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BEFEF45-BC83-A733-DC5D-2F06432F1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C8AF92E-1895-B8B8-46A9-5103DD07F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79A1D6-FD29-082C-83D8-CB1B33945782}"/>
              </a:ext>
            </a:extLst>
          </p:cNvPr>
          <p:cNvSpPr>
            <a:spLocks noGrp="1"/>
          </p:cNvSpPr>
          <p:nvPr>
            <p:ph type="dt" sz="half" idx="10"/>
          </p:nvPr>
        </p:nvSpPr>
        <p:spPr/>
        <p:txBody>
          <a:bodyPr/>
          <a:lstStyle/>
          <a:p>
            <a:fld id="{FE6488B1-162F-4C07-9B4E-40D43927549A}" type="datetimeFigureOut">
              <a:rPr lang="sv-SE" smtClean="0"/>
              <a:t>2025-12-09</a:t>
            </a:fld>
            <a:endParaRPr lang="sv-SE"/>
          </a:p>
        </p:txBody>
      </p:sp>
      <p:sp>
        <p:nvSpPr>
          <p:cNvPr id="6" name="Platshållare för sidfot 5">
            <a:extLst>
              <a:ext uri="{FF2B5EF4-FFF2-40B4-BE49-F238E27FC236}">
                <a16:creationId xmlns:a16="http://schemas.microsoft.com/office/drawing/2014/main" id="{C3FE09A2-D45E-002D-A9F4-6211570AA1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50A90B-FE0C-32E1-E2A4-665F3BF7376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116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emf"/><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12B099D-753F-98F3-B49A-AF5038533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F56A42-F01B-757A-544A-27EEB5EE2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08A7D-B141-6816-2B64-0CC67C41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6488B1-162F-4C07-9B4E-40D43927549A}" type="datetimeFigureOut">
              <a:rPr lang="sv-SE" smtClean="0"/>
              <a:t>2025-12-09</a:t>
            </a:fld>
            <a:endParaRPr lang="sv-SE"/>
          </a:p>
        </p:txBody>
      </p:sp>
      <p:sp>
        <p:nvSpPr>
          <p:cNvPr id="5" name="Platshållare för sidfot 4">
            <a:extLst>
              <a:ext uri="{FF2B5EF4-FFF2-40B4-BE49-F238E27FC236}">
                <a16:creationId xmlns:a16="http://schemas.microsoft.com/office/drawing/2014/main" id="{DDE0CCC9-D0E0-74A2-C39D-47FB77D8D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C2C4BA47-9DEB-DA40-5674-C7BC1A1DF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E4B723-541F-4C6F-91D6-A44945188663}" type="slidenum">
              <a:rPr lang="sv-SE" smtClean="0"/>
              <a:t>‹#›</a:t>
            </a:fld>
            <a:endParaRPr lang="sv-SE"/>
          </a:p>
        </p:txBody>
      </p:sp>
    </p:spTree>
    <p:extLst>
      <p:ext uri="{BB962C8B-B14F-4D97-AF65-F5344CB8AC3E}">
        <p14:creationId xmlns:p14="http://schemas.microsoft.com/office/powerpoint/2010/main" val="77750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Möte Riksstroke referensgrupp 6 februari 2025</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Bakgrund och projektinfo</a:t>
            </a:r>
          </a:p>
          <a:p>
            <a:pPr lvl="0"/>
            <a:r>
              <a:rPr lang="sv-SE" dirty="0"/>
              <a:t>Formulär</a:t>
            </a:r>
          </a:p>
          <a:p>
            <a:pPr lvl="0"/>
            <a:r>
              <a:rPr lang="sv-SE" dirty="0"/>
              <a:t>Demo INCA</a:t>
            </a:r>
          </a:p>
          <a:p>
            <a:pPr lvl="3"/>
            <a:endParaRPr lang="sv-SE" dirty="0"/>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93577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Clr>
          <a:srgbClr val="2869BB"/>
        </a:buClr>
        <a:buFont typeface="Arial" panose="020B0604020202020204" pitchFamily="34" charset="0"/>
        <a:buNone/>
        <a:defRPr sz="2400"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Clr>
          <a:srgbClr val="2869BB"/>
        </a:buClr>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solidFill>
                  <a:prstClr val="black">
                    <a:tint val="75000"/>
                  </a:prstClr>
                </a:solidFill>
              </a:rPr>
              <a:t>2017-03-21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solidFill>
                  <a:prstClr val="black">
                    <a:tint val="75000"/>
                  </a:prstClr>
                </a:solidFill>
              </a:rPr>
              <a:t>S Åsberg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79034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39197435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2869BB"/>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2869BB"/>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2" name="Frihandsfigur 21">
            <a:extLst>
              <a:ext uri="{FF2B5EF4-FFF2-40B4-BE49-F238E27FC236}">
                <a16:creationId xmlns:a16="http://schemas.microsoft.com/office/drawing/2014/main" id="{B6E8CE0E-7FAE-407E-843C-A85185DC6B2F}"/>
              </a:ext>
            </a:extLst>
          </p:cNvPr>
          <p:cNvSpPr/>
          <p:nvPr/>
        </p:nvSpPr>
        <p:spPr>
          <a:xfrm>
            <a:off x="0" y="5653048"/>
            <a:ext cx="12192000" cy="1126514"/>
          </a:xfrm>
          <a:custGeom>
            <a:avLst/>
            <a:gdLst>
              <a:gd name="connsiteX0" fmla="*/ 6798501 w 12192000"/>
              <a:gd name="connsiteY0" fmla="*/ 374833 h 1126514"/>
              <a:gd name="connsiteX1" fmla="*/ 0 w 12192000"/>
              <a:gd name="connsiteY1" fmla="*/ 125264 h 1126514"/>
              <a:gd name="connsiteX2" fmla="*/ 0 w 12192000"/>
              <a:gd name="connsiteY2" fmla="*/ 1126515 h 1126514"/>
              <a:gd name="connsiteX3" fmla="*/ 12192000 w 12192000"/>
              <a:gd name="connsiteY3" fmla="*/ 1126515 h 1126514"/>
              <a:gd name="connsiteX4" fmla="*/ 12192000 w 12192000"/>
              <a:gd name="connsiteY4" fmla="*/ 112675 h 1126514"/>
              <a:gd name="connsiteX5" fmla="*/ 6798501 w 12192000"/>
              <a:gd name="connsiteY5" fmla="*/ 374770 h 11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126514">
                <a:moveTo>
                  <a:pt x="6798501" y="374833"/>
                </a:moveTo>
                <a:cubicBezTo>
                  <a:pt x="3657854" y="958680"/>
                  <a:pt x="1136904" y="446320"/>
                  <a:pt x="0" y="125264"/>
                </a:cubicBezTo>
                <a:lnTo>
                  <a:pt x="0" y="1126515"/>
                </a:lnTo>
                <a:lnTo>
                  <a:pt x="12192000" y="1126515"/>
                </a:lnTo>
                <a:lnTo>
                  <a:pt x="12192000" y="112675"/>
                </a:lnTo>
                <a:cubicBezTo>
                  <a:pt x="10959656" y="-62372"/>
                  <a:pt x="9213469" y="-74138"/>
                  <a:pt x="6798501" y="374770"/>
                </a:cubicBezTo>
                <a:close/>
              </a:path>
            </a:pathLst>
          </a:custGeom>
          <a:solidFill>
            <a:schemeClr val="tx2">
              <a:lumMod val="60000"/>
              <a:lumOff val="40000"/>
            </a:schemeClr>
          </a:solidFill>
          <a:ln w="6350" cap="flat">
            <a:noFill/>
            <a:prstDash val="solid"/>
            <a:miter/>
          </a:ln>
        </p:spPr>
        <p:txBody>
          <a:bodyPr rtlCol="0" anchor="ctr"/>
          <a:lstStyle/>
          <a:p>
            <a:endParaRPr lang="en-GB"/>
          </a:p>
        </p:txBody>
      </p:sp>
      <p:sp>
        <p:nvSpPr>
          <p:cNvPr id="26" name="Frihandsfigur 25">
            <a:extLst>
              <a:ext uri="{FF2B5EF4-FFF2-40B4-BE49-F238E27FC236}">
                <a16:creationId xmlns:a16="http://schemas.microsoft.com/office/drawing/2014/main" id="{11D828D5-6C28-EE29-8AEC-CB84E8C39613}"/>
              </a:ext>
            </a:extLst>
          </p:cNvPr>
          <p:cNvSpPr/>
          <p:nvPr userDrawn="1"/>
        </p:nvSpPr>
        <p:spPr>
          <a:xfrm>
            <a:off x="0" y="5778601"/>
            <a:ext cx="12192000" cy="1079399"/>
          </a:xfrm>
          <a:custGeom>
            <a:avLst/>
            <a:gdLst>
              <a:gd name="connsiteX0" fmla="*/ 0 w 12192000"/>
              <a:gd name="connsiteY0" fmla="*/ 0 h 1079399"/>
              <a:gd name="connsiteX1" fmla="*/ 7256463 w 12192000"/>
              <a:gd name="connsiteY1" fmla="*/ 432460 h 1079399"/>
              <a:gd name="connsiteX2" fmla="*/ 12192000 w 12192000"/>
              <a:gd name="connsiteY2" fmla="*/ 74207 h 1079399"/>
              <a:gd name="connsiteX3" fmla="*/ 12192000 w 12192000"/>
              <a:gd name="connsiteY3" fmla="*/ 780061 h 1079399"/>
              <a:gd name="connsiteX4" fmla="*/ 12192000 w 12192000"/>
              <a:gd name="connsiteY4" fmla="*/ 1013840 h 1079399"/>
              <a:gd name="connsiteX5" fmla="*/ 12192000 w 12192000"/>
              <a:gd name="connsiteY5" fmla="*/ 1079399 h 1079399"/>
              <a:gd name="connsiteX6" fmla="*/ 0 w 12192000"/>
              <a:gd name="connsiteY6" fmla="*/ 1079399 h 1079399"/>
              <a:gd name="connsiteX7" fmla="*/ 0 w 12192000"/>
              <a:gd name="connsiteY7" fmla="*/ 1013840 h 1079399"/>
              <a:gd name="connsiteX8" fmla="*/ 0 w 12192000"/>
              <a:gd name="connsiteY8" fmla="*/ 780061 h 10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79399">
                <a:moveTo>
                  <a:pt x="0" y="0"/>
                </a:moveTo>
                <a:cubicBezTo>
                  <a:pt x="542163" y="195670"/>
                  <a:pt x="3432683" y="1134228"/>
                  <a:pt x="7256463" y="432460"/>
                </a:cubicBezTo>
                <a:cubicBezTo>
                  <a:pt x="9475915" y="25178"/>
                  <a:pt x="11067161" y="-24925"/>
                  <a:pt x="12192000" y="74207"/>
                </a:cubicBezTo>
                <a:lnTo>
                  <a:pt x="12192000" y="780061"/>
                </a:lnTo>
                <a:lnTo>
                  <a:pt x="12192000" y="1013840"/>
                </a:lnTo>
                <a:lnTo>
                  <a:pt x="12192000" y="1079399"/>
                </a:lnTo>
                <a:lnTo>
                  <a:pt x="0" y="1079399"/>
                </a:lnTo>
                <a:lnTo>
                  <a:pt x="0" y="1013840"/>
                </a:lnTo>
                <a:lnTo>
                  <a:pt x="0" y="7800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220F24BD-3573-F056-C9CC-75E2759AD032}"/>
              </a:ext>
            </a:extLst>
          </p:cNvPr>
          <p:cNvSpPr>
            <a:spLocks noGrp="1"/>
          </p:cNvSpPr>
          <p:nvPr>
            <p:ph type="title"/>
          </p:nvPr>
        </p:nvSpPr>
        <p:spPr>
          <a:xfrm>
            <a:off x="838200" y="380824"/>
            <a:ext cx="10515600" cy="1142400"/>
          </a:xfrm>
          <a:prstGeom prst="rect">
            <a:avLst/>
          </a:prstGeom>
        </p:spPr>
        <p:txBody>
          <a:bodyPr vert="horz" lIns="0" tIns="0" rIns="0" bIns="72000" rtlCol="0" anchor="b" anchorCtr="0">
            <a:noAutofit/>
          </a:bodyPr>
          <a:lstStyle/>
          <a:p>
            <a:r>
              <a:rPr lang="en-GB" dirty="0"/>
              <a:t>Click to edit Master title style</a:t>
            </a:r>
            <a:endParaRPr lang="sv-SE" dirty="0"/>
          </a:p>
        </p:txBody>
      </p:sp>
      <p:sp>
        <p:nvSpPr>
          <p:cNvPr id="3" name="Text Placeholder 2">
            <a:extLst>
              <a:ext uri="{FF2B5EF4-FFF2-40B4-BE49-F238E27FC236}">
                <a16:creationId xmlns:a16="http://schemas.microsoft.com/office/drawing/2014/main" id="{572BBEE3-57B8-B6D8-E2EE-EF767879A3A0}"/>
              </a:ext>
            </a:extLst>
          </p:cNvPr>
          <p:cNvSpPr>
            <a:spLocks noGrp="1"/>
          </p:cNvSpPr>
          <p:nvPr>
            <p:ph type="body" idx="1"/>
          </p:nvPr>
        </p:nvSpPr>
        <p:spPr>
          <a:xfrm>
            <a:off x="838201" y="1666510"/>
            <a:ext cx="10515600" cy="359922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sv-SE" dirty="0"/>
          </a:p>
        </p:txBody>
      </p:sp>
      <p:sp>
        <p:nvSpPr>
          <p:cNvPr id="9" name="Slide Number Placeholder 5">
            <a:extLst>
              <a:ext uri="{FF2B5EF4-FFF2-40B4-BE49-F238E27FC236}">
                <a16:creationId xmlns:a16="http://schemas.microsoft.com/office/drawing/2014/main" id="{B1FF9DB0-B98A-B249-9ECB-772F1E5485B8}"/>
              </a:ext>
            </a:extLst>
          </p:cNvPr>
          <p:cNvSpPr>
            <a:spLocks noGrp="1"/>
          </p:cNvSpPr>
          <p:nvPr>
            <p:ph type="sldNum" sz="quarter" idx="4"/>
          </p:nvPr>
        </p:nvSpPr>
        <p:spPr>
          <a:xfrm>
            <a:off x="237867" y="6376598"/>
            <a:ext cx="300850" cy="299338"/>
          </a:xfrm>
          <a:prstGeom prst="rect">
            <a:avLst/>
          </a:prstGeom>
        </p:spPr>
        <p:txBody>
          <a:bodyPr vert="horz" lIns="0" tIns="72000" rIns="0" bIns="0" rtlCol="0" anchor="ctr" anchorCtr="0"/>
          <a:lstStyle>
            <a:lvl1pPr algn="l">
              <a:defRPr sz="1000">
                <a:solidFill>
                  <a:schemeClr val="bg2"/>
                </a:solidFill>
                <a:latin typeface="Calibri" panose="020F0502020204030204" pitchFamily="34" charset="0"/>
                <a:cs typeface="Calibri" panose="020F0502020204030204" pitchFamily="34" charset="0"/>
              </a:defRPr>
            </a:lvl1pPr>
          </a:lstStyle>
          <a:p>
            <a:fld id="{3E07252E-534E-2846-9A3F-2B17A781E03F}" type="slidenum">
              <a:rPr lang="sv-SE" smtClean="0"/>
              <a:pPr/>
              <a:t>‹#›</a:t>
            </a:fld>
            <a:endParaRPr lang="sv-SE" dirty="0"/>
          </a:p>
        </p:txBody>
      </p:sp>
      <p:sp>
        <p:nvSpPr>
          <p:cNvPr id="13" name="Slide Number Placeholder 5">
            <a:extLst>
              <a:ext uri="{FF2B5EF4-FFF2-40B4-BE49-F238E27FC236}">
                <a16:creationId xmlns:a16="http://schemas.microsoft.com/office/drawing/2014/main" id="{7DEB8A0A-FAE5-0645-974F-D947F7DE2251}"/>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dirty="0">
                <a:solidFill>
                  <a:schemeClr val="bg2"/>
                </a:solidFill>
                <a:latin typeface="Calibri" panose="020F0502020204030204" pitchFamily="34" charset="0"/>
                <a:ea typeface="+mn-ea"/>
                <a:cs typeface="Calibri" panose="020F0502020204030204" pitchFamily="34" charset="0"/>
              </a:rPr>
              <a:t>Strictly</a:t>
            </a:r>
            <a:r>
              <a:rPr lang="en-GB" sz="1000" spc="-5" dirty="0">
                <a:solidFill>
                  <a:schemeClr val="bg2"/>
                </a:solidFill>
                <a:latin typeface="Calibri" panose="020F0502020204030204" pitchFamily="34" charset="0"/>
                <a:cs typeface="Calibri" panose="020F0502020204030204" pitchFamily="34" charset="0"/>
              </a:rPr>
              <a:t> private and</a:t>
            </a:r>
            <a:r>
              <a:rPr lang="en-GB" sz="1000" spc="30" dirty="0">
                <a:solidFill>
                  <a:schemeClr val="bg2"/>
                </a:solidFill>
                <a:latin typeface="Calibri" panose="020F0502020204030204" pitchFamily="34" charset="0"/>
                <a:cs typeface="Calibri" panose="020F0502020204030204" pitchFamily="34" charset="0"/>
              </a:rPr>
              <a:t> </a:t>
            </a:r>
            <a:r>
              <a:rPr lang="en-GB" sz="1000" spc="-5" dirty="0">
                <a:solidFill>
                  <a:schemeClr val="bg2"/>
                </a:solidFill>
                <a:latin typeface="Calibri" panose="020F0502020204030204" pitchFamily="34" charset="0"/>
                <a:cs typeface="Calibri" panose="020F0502020204030204" pitchFamily="34" charset="0"/>
              </a:rPr>
              <a:t>confidential.</a:t>
            </a:r>
            <a:endParaRPr lang="sv-SE" sz="1000" dirty="0">
              <a:solidFill>
                <a:schemeClr val="bg2"/>
              </a:solidFill>
            </a:endParaRPr>
          </a:p>
        </p:txBody>
      </p:sp>
      <p:sp>
        <p:nvSpPr>
          <p:cNvPr id="27" name="Graphic 11">
            <a:extLst>
              <a:ext uri="{FF2B5EF4-FFF2-40B4-BE49-F238E27FC236}">
                <a16:creationId xmlns:a16="http://schemas.microsoft.com/office/drawing/2014/main" id="{55F7EDEB-2ED0-FC45-D304-F677A81A7A53}"/>
              </a:ext>
            </a:extLst>
          </p:cNvPr>
          <p:cNvSpPr/>
          <p:nvPr/>
        </p:nvSpPr>
        <p:spPr>
          <a:xfrm>
            <a:off x="11353783" y="6228673"/>
            <a:ext cx="600675" cy="419178"/>
          </a:xfrm>
          <a:custGeom>
            <a:avLst/>
            <a:gdLst>
              <a:gd name="connsiteX0" fmla="*/ 271473 w 600675"/>
              <a:gd name="connsiteY0" fmla="*/ 190849 h 419178"/>
              <a:gd name="connsiteX1" fmla="*/ 263499 w 600675"/>
              <a:gd name="connsiteY1" fmla="*/ 263269 h 419178"/>
              <a:gd name="connsiteX2" fmla="*/ 190254 w 600675"/>
              <a:gd name="connsiteY2" fmla="*/ 271237 h 419178"/>
              <a:gd name="connsiteX3" fmla="*/ 69953 w 600675"/>
              <a:gd name="connsiteY3" fmla="*/ 244315 h 419178"/>
              <a:gd name="connsiteX4" fmla="*/ 66921 w 600675"/>
              <a:gd name="connsiteY4" fmla="*/ 173027 h 419178"/>
              <a:gd name="connsiteX5" fmla="*/ 136745 w 600675"/>
              <a:gd name="connsiteY5" fmla="*/ 174547 h 419178"/>
              <a:gd name="connsiteX6" fmla="*/ 174695 w 600675"/>
              <a:gd name="connsiteY6" fmla="*/ 174547 h 419178"/>
              <a:gd name="connsiteX7" fmla="*/ 174695 w 600675"/>
              <a:gd name="connsiteY7" fmla="*/ 136628 h 419178"/>
              <a:gd name="connsiteX8" fmla="*/ 173174 w 600675"/>
              <a:gd name="connsiteY8" fmla="*/ 66860 h 419178"/>
              <a:gd name="connsiteX9" fmla="*/ 244519 w 600675"/>
              <a:gd name="connsiteY9" fmla="*/ 69890 h 419178"/>
              <a:gd name="connsiteX10" fmla="*/ 271463 w 600675"/>
              <a:gd name="connsiteY10" fmla="*/ 190849 h 419178"/>
              <a:gd name="connsiteX11" fmla="*/ 167691 w 600675"/>
              <a:gd name="connsiteY11" fmla="*/ 325366 h 419178"/>
              <a:gd name="connsiteX12" fmla="*/ 300316 w 600675"/>
              <a:gd name="connsiteY12" fmla="*/ 419179 h 419178"/>
              <a:gd name="connsiteX13" fmla="*/ 300377 w 600675"/>
              <a:gd name="connsiteY13" fmla="*/ 419179 h 419178"/>
              <a:gd name="connsiteX14" fmla="*/ 445080 w 600675"/>
              <a:gd name="connsiteY14" fmla="*/ 325141 h 419178"/>
              <a:gd name="connsiteX15" fmla="*/ 437524 w 600675"/>
              <a:gd name="connsiteY15" fmla="*/ 325243 h 419178"/>
              <a:gd name="connsiteX16" fmla="*/ 568679 w 600675"/>
              <a:gd name="connsiteY16" fmla="*/ 282234 h 419178"/>
              <a:gd name="connsiteX17" fmla="*/ 571711 w 600675"/>
              <a:gd name="connsiteY17" fmla="*/ 135108 h 419178"/>
              <a:gd name="connsiteX18" fmla="*/ 494678 w 600675"/>
              <a:gd name="connsiteY18" fmla="*/ 105911 h 419178"/>
              <a:gd name="connsiteX19" fmla="*/ 465458 w 600675"/>
              <a:gd name="connsiteY19" fmla="*/ 28941 h 419178"/>
              <a:gd name="connsiteX20" fmla="*/ 318213 w 600675"/>
              <a:gd name="connsiteY20" fmla="*/ 31971 h 419178"/>
              <a:gd name="connsiteX21" fmla="*/ 300336 w 600675"/>
              <a:gd name="connsiteY21" fmla="*/ 55822 h 419178"/>
              <a:gd name="connsiteX22" fmla="*/ 282459 w 600675"/>
              <a:gd name="connsiteY22" fmla="*/ 31971 h 419178"/>
              <a:gd name="connsiteX23" fmla="*/ 135214 w 600675"/>
              <a:gd name="connsiteY23" fmla="*/ 28941 h 419178"/>
              <a:gd name="connsiteX24" fmla="*/ 105993 w 600675"/>
              <a:gd name="connsiteY24" fmla="*/ 105911 h 419178"/>
              <a:gd name="connsiteX25" fmla="*/ 28961 w 600675"/>
              <a:gd name="connsiteY25" fmla="*/ 135108 h 419178"/>
              <a:gd name="connsiteX26" fmla="*/ 31993 w 600675"/>
              <a:gd name="connsiteY26" fmla="*/ 282234 h 419178"/>
              <a:gd name="connsiteX27" fmla="*/ 153203 w 600675"/>
              <a:gd name="connsiteY27" fmla="*/ 324713 h 419178"/>
              <a:gd name="connsiteX28" fmla="*/ 157042 w 600675"/>
              <a:gd name="connsiteY28" fmla="*/ 324927 h 419178"/>
              <a:gd name="connsiteX29" fmla="*/ 167681 w 600675"/>
              <a:gd name="connsiteY29" fmla="*/ 325356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675" h="419178">
                <a:moveTo>
                  <a:pt x="271473" y="190849"/>
                </a:moveTo>
                <a:cubicBezTo>
                  <a:pt x="270340" y="220035"/>
                  <a:pt x="266542" y="246590"/>
                  <a:pt x="263499" y="263269"/>
                </a:cubicBezTo>
                <a:cubicBezTo>
                  <a:pt x="246806" y="266309"/>
                  <a:pt x="219485" y="270104"/>
                  <a:pt x="190254" y="271237"/>
                </a:cubicBezTo>
                <a:cubicBezTo>
                  <a:pt x="131814" y="273512"/>
                  <a:pt x="89311" y="263647"/>
                  <a:pt x="69953" y="244315"/>
                </a:cubicBezTo>
                <a:cubicBezTo>
                  <a:pt x="49462" y="223841"/>
                  <a:pt x="47941" y="191981"/>
                  <a:pt x="66921" y="173027"/>
                </a:cubicBezTo>
                <a:cubicBezTo>
                  <a:pt x="85890" y="154062"/>
                  <a:pt x="117010" y="154828"/>
                  <a:pt x="136745" y="174547"/>
                </a:cubicBezTo>
                <a:cubicBezTo>
                  <a:pt x="147374" y="185167"/>
                  <a:pt x="164066" y="185167"/>
                  <a:pt x="174695" y="174547"/>
                </a:cubicBezTo>
                <a:cubicBezTo>
                  <a:pt x="185323" y="163927"/>
                  <a:pt x="185323" y="147248"/>
                  <a:pt x="174695" y="136628"/>
                </a:cubicBezTo>
                <a:cubicBezTo>
                  <a:pt x="154959" y="116909"/>
                  <a:pt x="154204" y="85814"/>
                  <a:pt x="173174" y="66860"/>
                </a:cubicBezTo>
                <a:cubicBezTo>
                  <a:pt x="192143" y="47896"/>
                  <a:pt x="224018" y="49416"/>
                  <a:pt x="244519" y="69890"/>
                </a:cubicBezTo>
                <a:cubicBezTo>
                  <a:pt x="263867" y="89222"/>
                  <a:pt x="274128" y="132078"/>
                  <a:pt x="271463" y="190849"/>
                </a:cubicBezTo>
                <a:moveTo>
                  <a:pt x="167691" y="325366"/>
                </a:moveTo>
                <a:cubicBezTo>
                  <a:pt x="230481" y="329008"/>
                  <a:pt x="299774" y="357919"/>
                  <a:pt x="300316" y="419179"/>
                </a:cubicBezTo>
                <a:lnTo>
                  <a:pt x="300377" y="419179"/>
                </a:lnTo>
                <a:cubicBezTo>
                  <a:pt x="300949" y="353450"/>
                  <a:pt x="379176" y="325141"/>
                  <a:pt x="445080" y="325141"/>
                </a:cubicBezTo>
                <a:cubicBezTo>
                  <a:pt x="445100" y="325141"/>
                  <a:pt x="441751" y="325192"/>
                  <a:pt x="437524" y="325243"/>
                </a:cubicBezTo>
                <a:cubicBezTo>
                  <a:pt x="497752" y="323642"/>
                  <a:pt x="541858" y="309023"/>
                  <a:pt x="568679" y="282234"/>
                </a:cubicBezTo>
                <a:cubicBezTo>
                  <a:pt x="610049" y="240897"/>
                  <a:pt x="611560" y="174914"/>
                  <a:pt x="571711" y="135108"/>
                </a:cubicBezTo>
                <a:cubicBezTo>
                  <a:pt x="550842" y="114246"/>
                  <a:pt x="522755" y="104391"/>
                  <a:pt x="494678" y="105911"/>
                </a:cubicBezTo>
                <a:cubicBezTo>
                  <a:pt x="496200" y="77857"/>
                  <a:pt x="486337" y="49793"/>
                  <a:pt x="465458" y="28941"/>
                </a:cubicBezTo>
                <a:cubicBezTo>
                  <a:pt x="425620" y="-10875"/>
                  <a:pt x="359583" y="-9355"/>
                  <a:pt x="318213" y="31971"/>
                </a:cubicBezTo>
                <a:cubicBezTo>
                  <a:pt x="311424" y="38755"/>
                  <a:pt x="305563" y="46855"/>
                  <a:pt x="300336" y="55822"/>
                </a:cubicBezTo>
                <a:cubicBezTo>
                  <a:pt x="295109" y="46855"/>
                  <a:pt x="289248" y="38755"/>
                  <a:pt x="282459" y="31971"/>
                </a:cubicBezTo>
                <a:cubicBezTo>
                  <a:pt x="241089" y="-9365"/>
                  <a:pt x="175062" y="-10875"/>
                  <a:pt x="135214" y="28941"/>
                </a:cubicBezTo>
                <a:cubicBezTo>
                  <a:pt x="114345" y="49793"/>
                  <a:pt x="104472" y="77857"/>
                  <a:pt x="105993" y="105911"/>
                </a:cubicBezTo>
                <a:cubicBezTo>
                  <a:pt x="77917" y="104391"/>
                  <a:pt x="49830" y="114246"/>
                  <a:pt x="28961" y="135108"/>
                </a:cubicBezTo>
                <a:cubicBezTo>
                  <a:pt x="-10888" y="174914"/>
                  <a:pt x="-9366" y="240897"/>
                  <a:pt x="31993" y="282234"/>
                </a:cubicBezTo>
                <a:cubicBezTo>
                  <a:pt x="57293" y="307513"/>
                  <a:pt x="98132" y="321805"/>
                  <a:pt x="153203" y="324713"/>
                </a:cubicBezTo>
                <a:cubicBezTo>
                  <a:pt x="153203" y="324713"/>
                  <a:pt x="153183" y="324733"/>
                  <a:pt x="157042" y="324927"/>
                </a:cubicBezTo>
                <a:cubicBezTo>
                  <a:pt x="163178" y="325182"/>
                  <a:pt x="165373" y="325325"/>
                  <a:pt x="167681" y="325356"/>
                </a:cubicBezTo>
              </a:path>
            </a:pathLst>
          </a:custGeom>
          <a:solidFill>
            <a:srgbClr val="FFFFFF"/>
          </a:solidFill>
          <a:ln w="1021" cap="flat">
            <a:noFill/>
            <a:prstDash val="solid"/>
            <a:miter/>
          </a:ln>
        </p:spPr>
        <p:txBody>
          <a:bodyPr rtlCol="0" anchor="ctr"/>
          <a:lstStyle/>
          <a:p>
            <a:endParaRPr lang="en-GB"/>
          </a:p>
        </p:txBody>
      </p:sp>
    </p:spTree>
    <p:extLst>
      <p:ext uri="{BB962C8B-B14F-4D97-AF65-F5344CB8AC3E}">
        <p14:creationId xmlns:p14="http://schemas.microsoft.com/office/powerpoint/2010/main" val="36624093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7" r:id="rId9"/>
    <p:sldLayoutId id="2147483718" r:id="rId10"/>
    <p:sldLayoutId id="2147483719" r:id="rId11"/>
  </p:sldLayoutIdLst>
  <p:hf hdr="0" ftr="0" dt="0"/>
  <p:txStyles>
    <p:titleStyle>
      <a:lvl1pPr algn="ctr" defTabSz="914400" rtl="0" eaLnBrk="1" latinLnBrk="0" hangingPunct="1">
        <a:lnSpc>
          <a:spcPct val="80000"/>
        </a:lnSpc>
        <a:spcBef>
          <a:spcPct val="0"/>
        </a:spcBef>
        <a:buNone/>
        <a:defRPr sz="4200" b="0" i="0" kern="1200" cap="none" spc="0" baseline="0">
          <a:solidFill>
            <a:schemeClr val="tx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100000"/>
        </a:lnSpc>
        <a:spcBef>
          <a:spcPts val="1800"/>
        </a:spcBef>
        <a:spcAft>
          <a:spcPts val="200"/>
        </a:spcAft>
        <a:buClr>
          <a:schemeClr val="accent1"/>
        </a:buClr>
        <a:buFont typeface="Arial" panose="020B0604020202020204" pitchFamily="34" charset="0"/>
        <a:buNone/>
        <a:tabLst/>
        <a:defRPr lang="en-GB" sz="2500" b="0" kern="1200" spc="0" dirty="0">
          <a:solidFill>
            <a:schemeClr val="tx1"/>
          </a:solidFill>
          <a:latin typeface="Calibri" panose="020F0502020204030204" pitchFamily="34" charset="0"/>
          <a:ea typeface="+mn-ea"/>
          <a:cs typeface="Calibri" panose="020F0502020204030204" pitchFamily="34" charset="0"/>
        </a:defRPr>
      </a:lvl1pPr>
      <a:lvl2pPr marL="184150" indent="-184150" algn="l" defTabSz="914400" rtl="0" eaLnBrk="1" latinLnBrk="0" hangingPunct="1">
        <a:lnSpc>
          <a:spcPct val="100000"/>
        </a:lnSpc>
        <a:spcBef>
          <a:spcPts val="800"/>
        </a:spcBef>
        <a:spcAft>
          <a:spcPts val="300"/>
        </a:spcAft>
        <a:buClr>
          <a:schemeClr val="tx2"/>
        </a:buClr>
        <a:buFont typeface="Arial" panose="020B0604020202020204" pitchFamily="34" charset="0"/>
        <a:buChar char="•"/>
        <a:tabLst/>
        <a:defRPr lang="en-GB" sz="2400" b="0" i="0" kern="1200" cap="none" spc="0" baseline="0" dirty="0">
          <a:solidFill>
            <a:schemeClr val="tx1"/>
          </a:solidFill>
          <a:latin typeface="Calibri Light" panose="020F0302020204030204" pitchFamily="34" charset="0"/>
          <a:ea typeface="+mn-ea"/>
          <a:cs typeface="Calibri Light" panose="020F0302020204030204" pitchFamily="34" charset="0"/>
        </a:defRPr>
      </a:lvl2pPr>
      <a:lvl3pPr marL="0" indent="0" algn="l" defTabSz="914400" rtl="0" eaLnBrk="1" latinLnBrk="0" hangingPunct="1">
        <a:lnSpc>
          <a:spcPct val="100000"/>
        </a:lnSpc>
        <a:spcBef>
          <a:spcPts val="600"/>
        </a:spcBef>
        <a:spcAft>
          <a:spcPts val="600"/>
        </a:spcAft>
        <a:buFont typeface="Arial" panose="020B0604020202020204" pitchFamily="34" charset="0"/>
        <a:buNone/>
        <a:tabLst/>
        <a:defRPr sz="1800" b="0" i="0" kern="1200" cap="none" spc="0" baseline="0">
          <a:solidFill>
            <a:schemeClr val="tx1"/>
          </a:solidFill>
          <a:latin typeface="Calibri Light" panose="020F0302020204030204" pitchFamily="34" charset="0"/>
          <a:ea typeface="+mn-ea"/>
          <a:cs typeface="Calibri Light" panose="020F0302020204030204" pitchFamily="34" charset="0"/>
        </a:defRPr>
      </a:lvl3pPr>
      <a:lvl4pPr marL="11113" indent="0" algn="l" defTabSz="914400" rtl="0" eaLnBrk="1" latinLnBrk="0" hangingPunct="1">
        <a:lnSpc>
          <a:spcPct val="90000"/>
        </a:lnSpc>
        <a:spcBef>
          <a:spcPts val="2000"/>
        </a:spcBef>
        <a:spcAft>
          <a:spcPts val="0"/>
        </a:spcAft>
        <a:buFont typeface="Arial" panose="020B0604020202020204" pitchFamily="34" charset="0"/>
        <a:buNone/>
        <a:tabLst/>
        <a:defRPr sz="1400" b="1" i="0" kern="1200" cap="all" spc="0" baseline="0">
          <a:solidFill>
            <a:schemeClr val="tx1"/>
          </a:solidFill>
          <a:latin typeface="Calibri" panose="020F0502020204030204" pitchFamily="34" charset="0"/>
          <a:ea typeface="+mn-ea"/>
          <a:cs typeface="Calibri" panose="020F0502020204030204" pitchFamily="34" charset="0"/>
        </a:defRPr>
      </a:lvl4pPr>
      <a:lvl5pPr marL="11113" indent="0" algn="l" defTabSz="914400" rtl="0" eaLnBrk="1" latinLnBrk="0" hangingPunct="1">
        <a:lnSpc>
          <a:spcPct val="100000"/>
        </a:lnSpc>
        <a:spcBef>
          <a:spcPts val="200"/>
        </a:spcBef>
        <a:spcAft>
          <a:spcPts val="200"/>
        </a:spcAft>
        <a:buFont typeface="Arial" panose="020B0604020202020204" pitchFamily="34" charset="0"/>
        <a:buNone/>
        <a:tabLst/>
        <a:defRPr sz="1400" b="0" i="0" kern="1200" spc="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317">
          <p15:clr>
            <a:srgbClr val="F26B43"/>
          </p15:clr>
        </p15:guide>
        <p15:guide id="5" pos="529">
          <p15:clr>
            <a:srgbClr val="F26B43"/>
          </p15:clr>
        </p15:guide>
        <p15:guide id="6" pos="7151">
          <p15:clr>
            <a:srgbClr val="F26B43"/>
          </p15:clr>
        </p15:guide>
        <p15:guide id="7" orient="horz" pos="5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892" y="358793"/>
            <a:ext cx="3672921" cy="1720814"/>
          </a:xfrm>
          <a:prstGeom prst="rect">
            <a:avLst/>
          </a:prstGeom>
        </p:spPr>
      </p:pic>
      <p:sp>
        <p:nvSpPr>
          <p:cNvPr id="2" name="Underrubrik 1">
            <a:extLst>
              <a:ext uri="{FF2B5EF4-FFF2-40B4-BE49-F238E27FC236}">
                <a16:creationId xmlns:a16="http://schemas.microsoft.com/office/drawing/2014/main" id="{A65B1C64-0359-753C-9C89-4E9B691CDAD4}"/>
              </a:ext>
            </a:extLst>
          </p:cNvPr>
          <p:cNvSpPr>
            <a:spLocks noGrp="1"/>
          </p:cNvSpPr>
          <p:nvPr>
            <p:ph type="subTitle" idx="1"/>
          </p:nvPr>
        </p:nvSpPr>
        <p:spPr>
          <a:xfrm>
            <a:off x="1955801" y="2531533"/>
            <a:ext cx="7340600" cy="3967674"/>
          </a:xfrm>
        </p:spPr>
        <p:txBody>
          <a:bodyPr vert="horz" lIns="91440" tIns="45720" rIns="91440" bIns="45720" rtlCol="0" anchor="t">
            <a:normAutofit/>
          </a:bodyPr>
          <a:lstStyle/>
          <a:p>
            <a:endParaRPr lang="sv-SE" sz="3600" dirty="0">
              <a:ln w="9525" cap="flat" cmpd="sng" algn="ctr">
                <a:solidFill>
                  <a:srgbClr val="000090"/>
                </a:solidFill>
                <a:prstDash val="solid"/>
                <a:round/>
              </a:ln>
              <a:solidFill>
                <a:srgbClr val="00006D"/>
              </a:solidFill>
              <a:latin typeface="Calibri" panose="020F0502020204030204" pitchFamily="34" charset="0"/>
              <a:ea typeface="+mj-ea"/>
              <a:cs typeface="+mj-cs"/>
            </a:endParaRPr>
          </a:p>
          <a:p>
            <a:r>
              <a:rPr lang="sv-SE" sz="3600" dirty="0">
                <a:ln w="9525" cap="flat" cmpd="sng" algn="ctr">
                  <a:solidFill>
                    <a:srgbClr val="000090"/>
                  </a:solidFill>
                  <a:prstDash val="solid"/>
                  <a:round/>
                </a:ln>
                <a:solidFill>
                  <a:srgbClr val="00006D"/>
                </a:solidFill>
                <a:latin typeface="Calibri"/>
                <a:ea typeface="Calibri"/>
                <a:cs typeface="Calibri"/>
              </a:rPr>
              <a:t>Välkomna till </a:t>
            </a:r>
            <a:r>
              <a:rPr lang="sv-SE" sz="3600" err="1">
                <a:ln w="9525" cap="flat" cmpd="sng" algn="ctr">
                  <a:solidFill>
                    <a:srgbClr val="000090"/>
                  </a:solidFill>
                  <a:prstDash val="solid"/>
                  <a:round/>
                </a:ln>
                <a:solidFill>
                  <a:srgbClr val="00006D"/>
                </a:solidFill>
                <a:latin typeface="Calibri"/>
                <a:ea typeface="Calibri"/>
                <a:cs typeface="Calibri"/>
              </a:rPr>
              <a:t>Riksstroke@INCA</a:t>
            </a:r>
            <a:endParaRPr lang="sv-SE" sz="3600" dirty="0" err="1">
              <a:ln w="9525" cap="flat" cmpd="sng" algn="ctr">
                <a:solidFill>
                  <a:srgbClr val="000090"/>
                </a:solidFill>
                <a:prstDash val="solid"/>
                <a:round/>
              </a:ln>
              <a:solidFill>
                <a:srgbClr val="00006D"/>
              </a:solidFill>
              <a:latin typeface="Calibri" panose="020F0502020204030204" pitchFamily="34" charset="0"/>
              <a:ea typeface="Calibri" panose="020F0502020204030204" pitchFamily="34" charset="0"/>
              <a:cs typeface="Calibri" panose="020F0502020204030204" pitchFamily="34" charset="0"/>
            </a:endParaRPr>
          </a:p>
          <a:p>
            <a:r>
              <a:rPr lang="sv-SE" sz="3600" dirty="0" err="1">
                <a:ln w="9525" cap="flat" cmpd="sng" algn="ctr">
                  <a:solidFill>
                    <a:srgbClr val="000090"/>
                  </a:solidFill>
                  <a:prstDash val="solid"/>
                  <a:round/>
                </a:ln>
                <a:solidFill>
                  <a:srgbClr val="00006D"/>
                </a:solidFill>
                <a:latin typeface="Calibri"/>
                <a:ea typeface="Calibri"/>
                <a:cs typeface="Calibri"/>
              </a:rPr>
              <a:t>webinarie</a:t>
            </a:r>
            <a:r>
              <a:rPr lang="sv-SE" sz="3600" dirty="0">
                <a:ln w="9525" cap="flat" cmpd="sng" algn="ctr">
                  <a:solidFill>
                    <a:srgbClr val="000090"/>
                  </a:solidFill>
                  <a:prstDash val="solid"/>
                  <a:round/>
                </a:ln>
                <a:solidFill>
                  <a:srgbClr val="00006D"/>
                </a:solidFill>
                <a:latin typeface="Calibri"/>
                <a:ea typeface="Calibri"/>
                <a:cs typeface="Calibri"/>
              </a:rPr>
              <a:t> 251209</a:t>
            </a:r>
            <a:endParaRPr lang="sv-SE" sz="3600">
              <a:ln w="9525" cap="flat" cmpd="sng" algn="ctr">
                <a:solidFill>
                  <a:srgbClr val="000090"/>
                </a:solidFill>
                <a:prstDash val="solid"/>
                <a:round/>
              </a:ln>
              <a:solidFill>
                <a:srgbClr val="00006D"/>
              </a:solidFill>
              <a:latin typeface="Calibri" panose="020F0502020204030204" pitchFamily="34" charset="0"/>
              <a:ea typeface="Calibri"/>
              <a:cs typeface="Calibri"/>
            </a:endParaRPr>
          </a:p>
        </p:txBody>
      </p:sp>
      <p:pic>
        <p:nvPicPr>
          <p:cNvPr id="3" name="Bildobjekt 2">
            <a:extLst>
              <a:ext uri="{FF2B5EF4-FFF2-40B4-BE49-F238E27FC236}">
                <a16:creationId xmlns:a16="http://schemas.microsoft.com/office/drawing/2014/main" id="{170070BC-3C6C-37A7-B143-1EEFE79CCAAB}"/>
              </a:ext>
            </a:extLst>
          </p:cNvPr>
          <p:cNvPicPr>
            <a:picLocks noChangeAspect="1"/>
          </p:cNvPicPr>
          <p:nvPr/>
        </p:nvPicPr>
        <p:blipFill>
          <a:blip r:embed="rId4"/>
          <a:stretch>
            <a:fillRect/>
          </a:stretch>
        </p:blipFill>
        <p:spPr>
          <a:xfrm>
            <a:off x="4202113" y="4648200"/>
            <a:ext cx="3236912" cy="1818733"/>
          </a:xfrm>
          <a:prstGeom prst="rect">
            <a:avLst/>
          </a:prstGeom>
        </p:spPr>
      </p:pic>
    </p:spTree>
    <p:extLst>
      <p:ext uri="{BB962C8B-B14F-4D97-AF65-F5344CB8AC3E}">
        <p14:creationId xmlns:p14="http://schemas.microsoft.com/office/powerpoint/2010/main" val="80896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BCA1F-9959-3239-7B11-CDAB3E3B1B3E}"/>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1346FD9-4F03-6623-DE76-B51B4FE86E0F}"/>
              </a:ext>
            </a:extLst>
          </p:cNvPr>
          <p:cNvSpPr>
            <a:spLocks noGrp="1"/>
          </p:cNvSpPr>
          <p:nvPr>
            <p:ph type="title"/>
          </p:nvPr>
        </p:nvSpPr>
        <p:spPr/>
        <p:txBody>
          <a:bodyPr/>
          <a:lstStyle/>
          <a:p>
            <a:pPr algn="ctr"/>
            <a:r>
              <a:rPr lang="sv-SE" dirty="0" err="1"/>
              <a:t>Riksstroke@INCA</a:t>
            </a:r>
            <a:r>
              <a:rPr lang="sv-SE" dirty="0"/>
              <a:t> Formulär</a:t>
            </a:r>
          </a:p>
        </p:txBody>
      </p:sp>
      <p:sp>
        <p:nvSpPr>
          <p:cNvPr id="3" name="Platshållare för innehåll 2">
            <a:extLst>
              <a:ext uri="{FF2B5EF4-FFF2-40B4-BE49-F238E27FC236}">
                <a16:creationId xmlns:a16="http://schemas.microsoft.com/office/drawing/2014/main" id="{66801464-1AB9-9B36-273A-57E24AE28184}"/>
              </a:ext>
            </a:extLst>
          </p:cNvPr>
          <p:cNvSpPr>
            <a:spLocks noGrp="1"/>
          </p:cNvSpPr>
          <p:nvPr>
            <p:ph idx="1"/>
          </p:nvPr>
        </p:nvSpPr>
        <p:spPr/>
        <p:txBody>
          <a:bodyPr vert="horz" lIns="91440" tIns="45720" rIns="91440" bIns="45720" rtlCol="0" anchor="t">
            <a:normAutofit/>
          </a:bodyPr>
          <a:lstStyle/>
          <a:p>
            <a:pPr fontAlgn="base"/>
            <a:r>
              <a:rPr lang="sv-SE" dirty="0"/>
              <a:t>Anpassat efter vårdförloppet Stroke-TIA</a:t>
            </a:r>
            <a:r>
              <a:rPr lang="en-US" dirty="0"/>
              <a:t>​</a:t>
            </a:r>
          </a:p>
          <a:p>
            <a:endParaRPr lang="en-US" dirty="0"/>
          </a:p>
          <a:p>
            <a:pPr fontAlgn="base"/>
            <a:r>
              <a:rPr lang="en-US" dirty="0" err="1"/>
              <a:t>Anpassat</a:t>
            </a:r>
            <a:r>
              <a:rPr lang="en-US" dirty="0"/>
              <a:t> för </a:t>
            </a:r>
            <a:r>
              <a:rPr lang="en-US" dirty="0" err="1"/>
              <a:t>förflyttningar</a:t>
            </a:r>
            <a:r>
              <a:rPr lang="en-US" dirty="0"/>
              <a:t> </a:t>
            </a:r>
            <a:r>
              <a:rPr lang="en-US" dirty="0" err="1"/>
              <a:t>mellan</a:t>
            </a:r>
            <a:r>
              <a:rPr lang="en-US" dirty="0"/>
              <a:t> </a:t>
            </a:r>
            <a:r>
              <a:rPr lang="en-US" dirty="0" err="1"/>
              <a:t>kliniker</a:t>
            </a:r>
            <a:r>
              <a:rPr lang="en-US" dirty="0"/>
              <a:t>/</a:t>
            </a:r>
            <a:r>
              <a:rPr lang="en-US" dirty="0" err="1"/>
              <a:t>sjukhus</a:t>
            </a:r>
            <a:endParaRPr lang="en-US">
              <a:ea typeface="Calibri"/>
              <a:cs typeface="Calibri"/>
            </a:endParaRPr>
          </a:p>
          <a:p>
            <a:endParaRPr lang="en-US" dirty="0"/>
          </a:p>
          <a:p>
            <a:pPr fontAlgn="base"/>
            <a:r>
              <a:rPr lang="sv-SE" dirty="0"/>
              <a:t>Utskrivande sjukhus (sjukhuset som fyller i slutformuläret) </a:t>
            </a:r>
            <a:r>
              <a:rPr lang="en-US" dirty="0"/>
              <a:t>​</a:t>
            </a:r>
          </a:p>
          <a:p>
            <a:pPr marL="800100" lvl="1" indent="-342900" fontAlgn="base">
              <a:buFont typeface="Arial" panose="020B0604020202020204" pitchFamily="34" charset="0"/>
              <a:buChar char="•"/>
            </a:pPr>
            <a:r>
              <a:rPr lang="sv-SE" dirty="0"/>
              <a:t>Ansvarar för 3-månadersuppföljning</a:t>
            </a:r>
            <a:endParaRPr lang="sv-SE" dirty="0">
              <a:ea typeface="Calibri"/>
              <a:cs typeface="Calibri"/>
            </a:endParaRPr>
          </a:p>
          <a:p>
            <a:pPr lvl="1" fontAlgn="base"/>
            <a:r>
              <a:rPr lang="sv-SE" dirty="0"/>
              <a:t>  (benämnd PÅ ITS-plattformen ”ägande sjukhus”)</a:t>
            </a:r>
            <a:r>
              <a:rPr lang="en-US" dirty="0"/>
              <a:t>​</a:t>
            </a:r>
            <a:endParaRPr lang="en-US" dirty="0">
              <a:ea typeface="Calibri" panose="020F0502020204030204"/>
              <a:cs typeface="Calibri" panose="020F0502020204030204"/>
            </a:endParaRPr>
          </a:p>
          <a:p>
            <a:pPr marL="0" indent="0" fontAlgn="base">
              <a:buNone/>
            </a:pPr>
            <a:endParaRPr lang="en-US" dirty="0">
              <a:ea typeface="Calibri" panose="020F0502020204030204"/>
              <a:cs typeface="Calibri" panose="020F0502020204030204"/>
            </a:endParaRPr>
          </a:p>
          <a:p>
            <a:r>
              <a:rPr lang="sv-SE" dirty="0">
                <a:ea typeface="Calibri" panose="020F0502020204030204"/>
                <a:cs typeface="Calibri" panose="020F0502020204030204"/>
              </a:rPr>
              <a:t>Anmälan(vänthall) -Registrering (inkluderas man i registret)</a:t>
            </a:r>
          </a:p>
        </p:txBody>
      </p:sp>
    </p:spTree>
    <p:extLst>
      <p:ext uri="{BB962C8B-B14F-4D97-AF65-F5344CB8AC3E}">
        <p14:creationId xmlns:p14="http://schemas.microsoft.com/office/powerpoint/2010/main" val="287910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7F433-20A2-4B07-0BC2-6F7673653050}"/>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7F8B858-1CB0-28EF-6196-9D4F5FEC123D}"/>
              </a:ext>
            </a:extLst>
          </p:cNvPr>
          <p:cNvSpPr>
            <a:spLocks noGrp="1"/>
          </p:cNvSpPr>
          <p:nvPr>
            <p:ph type="title"/>
          </p:nvPr>
        </p:nvSpPr>
        <p:spPr/>
        <p:txBody>
          <a:bodyPr/>
          <a:lstStyle/>
          <a:p>
            <a:pPr algn="ctr"/>
            <a:r>
              <a:rPr lang="sv-SE" dirty="0" err="1"/>
              <a:t>Riksstroke@INCA</a:t>
            </a:r>
            <a:r>
              <a:rPr lang="sv-SE" dirty="0"/>
              <a:t> Formulär</a:t>
            </a:r>
          </a:p>
        </p:txBody>
      </p:sp>
      <p:pic>
        <p:nvPicPr>
          <p:cNvPr id="5" name="Bildobjekt 4" descr="En bild som visar text, skärmbild, programvara, nummer">
            <a:extLst>
              <a:ext uri="{FF2B5EF4-FFF2-40B4-BE49-F238E27FC236}">
                <a16:creationId xmlns:a16="http://schemas.microsoft.com/office/drawing/2014/main" id="{273A1743-964B-C47F-3CCC-8971CA15F6C1}"/>
              </a:ext>
            </a:extLst>
          </p:cNvPr>
          <p:cNvPicPr>
            <a:picLocks noChangeAspect="1"/>
          </p:cNvPicPr>
          <p:nvPr/>
        </p:nvPicPr>
        <p:blipFill>
          <a:blip r:embed="rId2"/>
          <a:stretch>
            <a:fillRect/>
          </a:stretch>
        </p:blipFill>
        <p:spPr>
          <a:xfrm>
            <a:off x="1610182" y="1710767"/>
            <a:ext cx="9744075" cy="4319261"/>
          </a:xfrm>
          <a:prstGeom prst="rect">
            <a:avLst/>
          </a:prstGeom>
        </p:spPr>
      </p:pic>
    </p:spTree>
    <p:extLst>
      <p:ext uri="{BB962C8B-B14F-4D97-AF65-F5344CB8AC3E}">
        <p14:creationId xmlns:p14="http://schemas.microsoft.com/office/powerpoint/2010/main" val="291393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18883-87CD-B70A-F93B-5F2AB292843A}"/>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4CB00C81-1CDF-6F84-C48D-FCEB2C37A35E}"/>
              </a:ext>
            </a:extLst>
          </p:cNvPr>
          <p:cNvSpPr>
            <a:spLocks noGrp="1"/>
          </p:cNvSpPr>
          <p:nvPr>
            <p:ph type="title"/>
          </p:nvPr>
        </p:nvSpPr>
        <p:spPr/>
        <p:txBody>
          <a:bodyPr/>
          <a:lstStyle/>
          <a:p>
            <a:pPr algn="ctr"/>
            <a:r>
              <a:rPr lang="sv-SE" dirty="0" err="1"/>
              <a:t>Rikstroke@INCA</a:t>
            </a:r>
            <a:r>
              <a:rPr lang="sv-SE" dirty="0"/>
              <a:t>  Anmälan el Registrering</a:t>
            </a:r>
          </a:p>
        </p:txBody>
      </p:sp>
      <p:cxnSp>
        <p:nvCxnSpPr>
          <p:cNvPr id="6" name="Rak pilkoppling 5">
            <a:extLst>
              <a:ext uri="{FF2B5EF4-FFF2-40B4-BE49-F238E27FC236}">
                <a16:creationId xmlns:a16="http://schemas.microsoft.com/office/drawing/2014/main" id="{E15F7ECF-2C7B-891D-F4F7-745F8F2BF5D1}"/>
              </a:ext>
            </a:extLst>
          </p:cNvPr>
          <p:cNvCxnSpPr/>
          <p:nvPr/>
        </p:nvCxnSpPr>
        <p:spPr>
          <a:xfrm flipH="1">
            <a:off x="5192785" y="5352176"/>
            <a:ext cx="578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DB2D0086-B002-681B-49B4-8EFE27DC20B9}"/>
              </a:ext>
            </a:extLst>
          </p:cNvPr>
          <p:cNvSpPr txBox="1"/>
          <p:nvPr/>
        </p:nvSpPr>
        <p:spPr>
          <a:xfrm>
            <a:off x="5847127" y="5167618"/>
            <a:ext cx="1442906" cy="377505"/>
          </a:xfrm>
          <a:prstGeom prst="rect">
            <a:avLst/>
          </a:prstGeom>
          <a:noFill/>
        </p:spPr>
        <p:txBody>
          <a:bodyPr wrap="square" rtlCol="0">
            <a:spAutoFit/>
          </a:bodyPr>
          <a:lstStyle/>
          <a:p>
            <a:r>
              <a:rPr lang="sv-SE" dirty="0"/>
              <a:t>”Vänthall”</a:t>
            </a:r>
          </a:p>
        </p:txBody>
      </p:sp>
      <p:pic>
        <p:nvPicPr>
          <p:cNvPr id="2" name="Bildobjekt 1" descr="En bild som visar text, skärmbild, programvara, Datorikon">
            <a:extLst>
              <a:ext uri="{FF2B5EF4-FFF2-40B4-BE49-F238E27FC236}">
                <a16:creationId xmlns:a16="http://schemas.microsoft.com/office/drawing/2014/main" id="{AA17AC42-4273-E5B1-BEDB-D84D0A311155}"/>
              </a:ext>
            </a:extLst>
          </p:cNvPr>
          <p:cNvPicPr>
            <a:picLocks noChangeAspect="1"/>
          </p:cNvPicPr>
          <p:nvPr/>
        </p:nvPicPr>
        <p:blipFill>
          <a:blip r:embed="rId2"/>
          <a:stretch>
            <a:fillRect/>
          </a:stretch>
        </p:blipFill>
        <p:spPr>
          <a:xfrm>
            <a:off x="844902" y="1280583"/>
            <a:ext cx="10191750" cy="5129389"/>
          </a:xfrm>
          <a:prstGeom prst="rect">
            <a:avLst/>
          </a:prstGeom>
        </p:spPr>
      </p:pic>
    </p:spTree>
    <p:extLst>
      <p:ext uri="{BB962C8B-B14F-4D97-AF65-F5344CB8AC3E}">
        <p14:creationId xmlns:p14="http://schemas.microsoft.com/office/powerpoint/2010/main" val="13336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FFFB-7794-D2D7-76FF-CC3F8AFAC8D4}"/>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4D433A7-88CF-6B59-7155-CF4E0719F55F}"/>
              </a:ext>
            </a:extLst>
          </p:cNvPr>
          <p:cNvSpPr>
            <a:spLocks noGrp="1"/>
          </p:cNvSpPr>
          <p:nvPr>
            <p:ph type="title"/>
          </p:nvPr>
        </p:nvSpPr>
        <p:spPr/>
        <p:txBody>
          <a:bodyPr/>
          <a:lstStyle/>
          <a:p>
            <a:pPr algn="ctr"/>
            <a:r>
              <a:rPr lang="sv-SE" dirty="0" err="1"/>
              <a:t>Rikstroke@INCA</a:t>
            </a:r>
            <a:r>
              <a:rPr lang="sv-SE" dirty="0"/>
              <a:t>  Anmälan</a:t>
            </a:r>
          </a:p>
        </p:txBody>
      </p:sp>
      <p:sp>
        <p:nvSpPr>
          <p:cNvPr id="8" name="textruta 7">
            <a:extLst>
              <a:ext uri="{FF2B5EF4-FFF2-40B4-BE49-F238E27FC236}">
                <a16:creationId xmlns:a16="http://schemas.microsoft.com/office/drawing/2014/main" id="{B58E630E-1871-86DD-AB7F-92040629757E}"/>
              </a:ext>
            </a:extLst>
          </p:cNvPr>
          <p:cNvSpPr txBox="1"/>
          <p:nvPr/>
        </p:nvSpPr>
        <p:spPr>
          <a:xfrm>
            <a:off x="5847127" y="5167618"/>
            <a:ext cx="1442906" cy="377505"/>
          </a:xfrm>
          <a:prstGeom prst="rect">
            <a:avLst/>
          </a:prstGeom>
          <a:noFill/>
        </p:spPr>
        <p:txBody>
          <a:bodyPr wrap="square" rtlCol="0">
            <a:spAutoFit/>
          </a:bodyPr>
          <a:lstStyle/>
          <a:p>
            <a:r>
              <a:rPr lang="sv-SE" dirty="0"/>
              <a:t>”Vänthall”</a:t>
            </a:r>
          </a:p>
        </p:txBody>
      </p:sp>
      <p:pic>
        <p:nvPicPr>
          <p:cNvPr id="2" name="Bildobjekt 1" descr="En bild som visar text, skärmbild, programvara, Teckensnitt&#10;&#10;AI-genererat innehåll kan vara felaktigt.">
            <a:extLst>
              <a:ext uri="{FF2B5EF4-FFF2-40B4-BE49-F238E27FC236}">
                <a16:creationId xmlns:a16="http://schemas.microsoft.com/office/drawing/2014/main" id="{843BF8C1-213B-1C60-EB4C-6798CD667947}"/>
              </a:ext>
            </a:extLst>
          </p:cNvPr>
          <p:cNvPicPr>
            <a:picLocks noChangeAspect="1"/>
          </p:cNvPicPr>
          <p:nvPr/>
        </p:nvPicPr>
        <p:blipFill>
          <a:blip r:embed="rId2"/>
          <a:stretch>
            <a:fillRect/>
          </a:stretch>
        </p:blipFill>
        <p:spPr>
          <a:xfrm>
            <a:off x="201283" y="2074760"/>
            <a:ext cx="11789434" cy="3082293"/>
          </a:xfrm>
          <a:prstGeom prst="rect">
            <a:avLst/>
          </a:prstGeom>
        </p:spPr>
      </p:pic>
    </p:spTree>
    <p:extLst>
      <p:ext uri="{BB962C8B-B14F-4D97-AF65-F5344CB8AC3E}">
        <p14:creationId xmlns:p14="http://schemas.microsoft.com/office/powerpoint/2010/main" val="126724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D149-4594-EABF-842E-18A715B25087}"/>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3907EE4-FC7A-6B57-86CB-168939DA1CBD}"/>
              </a:ext>
            </a:extLst>
          </p:cNvPr>
          <p:cNvSpPr>
            <a:spLocks noGrp="1"/>
          </p:cNvSpPr>
          <p:nvPr>
            <p:ph type="title"/>
          </p:nvPr>
        </p:nvSpPr>
        <p:spPr/>
        <p:txBody>
          <a:bodyPr/>
          <a:lstStyle/>
          <a:p>
            <a:pPr algn="ctr"/>
            <a:r>
              <a:rPr lang="sv-SE" dirty="0" err="1"/>
              <a:t>Rikstroke@INCA</a:t>
            </a:r>
            <a:r>
              <a:rPr lang="sv-SE" dirty="0"/>
              <a:t> Registrering</a:t>
            </a:r>
          </a:p>
        </p:txBody>
      </p:sp>
      <p:pic>
        <p:nvPicPr>
          <p:cNvPr id="3" name="Bildobjekt 2" descr="En bild som visar text, skärmbild, Teckensnitt, nummer">
            <a:extLst>
              <a:ext uri="{FF2B5EF4-FFF2-40B4-BE49-F238E27FC236}">
                <a16:creationId xmlns:a16="http://schemas.microsoft.com/office/drawing/2014/main" id="{0CF40D6F-E3CA-2A12-F22E-8C6A72AAC642}"/>
              </a:ext>
            </a:extLst>
          </p:cNvPr>
          <p:cNvPicPr>
            <a:picLocks noChangeAspect="1"/>
          </p:cNvPicPr>
          <p:nvPr/>
        </p:nvPicPr>
        <p:blipFill>
          <a:blip r:embed="rId2"/>
          <a:stretch>
            <a:fillRect/>
          </a:stretch>
        </p:blipFill>
        <p:spPr>
          <a:xfrm>
            <a:off x="705555" y="1991797"/>
            <a:ext cx="10780890" cy="2874405"/>
          </a:xfrm>
          <a:prstGeom prst="rect">
            <a:avLst/>
          </a:prstGeom>
        </p:spPr>
      </p:pic>
    </p:spTree>
    <p:extLst>
      <p:ext uri="{BB962C8B-B14F-4D97-AF65-F5344CB8AC3E}">
        <p14:creationId xmlns:p14="http://schemas.microsoft.com/office/powerpoint/2010/main" val="283461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4CD6-4BAD-484A-91F5-9CC1EC1D9B2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E56F6F5-CBF3-1712-5656-B83E18ACEA4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-Formulär</a:t>
            </a:r>
          </a:p>
        </p:txBody>
      </p:sp>
      <p:pic>
        <p:nvPicPr>
          <p:cNvPr id="2" name="Bildobjekt 1" descr="En bild som visar text, skärmbild, programvara, nummer">
            <a:extLst>
              <a:ext uri="{FF2B5EF4-FFF2-40B4-BE49-F238E27FC236}">
                <a16:creationId xmlns:a16="http://schemas.microsoft.com/office/drawing/2014/main" id="{0B856C70-51D6-C3F6-2890-3AB53386942C}"/>
              </a:ext>
            </a:extLst>
          </p:cNvPr>
          <p:cNvPicPr>
            <a:picLocks noChangeAspect="1"/>
          </p:cNvPicPr>
          <p:nvPr/>
        </p:nvPicPr>
        <p:blipFill>
          <a:blip r:embed="rId2"/>
          <a:stretch>
            <a:fillRect/>
          </a:stretch>
        </p:blipFill>
        <p:spPr>
          <a:xfrm>
            <a:off x="1223963" y="1004078"/>
            <a:ext cx="9744075" cy="5123014"/>
          </a:xfrm>
          <a:prstGeom prst="rect">
            <a:avLst/>
          </a:prstGeom>
        </p:spPr>
      </p:pic>
    </p:spTree>
    <p:extLst>
      <p:ext uri="{BB962C8B-B14F-4D97-AF65-F5344CB8AC3E}">
        <p14:creationId xmlns:p14="http://schemas.microsoft.com/office/powerpoint/2010/main" val="304393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B67A-283C-6467-C69D-68314EBDEAE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E146825-3ED5-BA13-B290-D9A08F83B1B8}"/>
              </a:ext>
            </a:extLst>
          </p:cNvPr>
          <p:cNvSpPr>
            <a:spLocks noGrp="1"/>
          </p:cNvSpPr>
          <p:nvPr>
            <p:ph type="subTitle" idx="1"/>
          </p:nvPr>
        </p:nvSpPr>
        <p:spPr>
          <a:xfrm>
            <a:off x="1524000" y="1241571"/>
            <a:ext cx="9144000" cy="4016229"/>
          </a:xfrm>
        </p:spPr>
        <p:txBody>
          <a:bodyPr>
            <a:normAutofit/>
          </a:bodyPr>
          <a:lstStyle/>
          <a:p>
            <a:pPr algn="l" fontAlgn="base"/>
            <a:r>
              <a:rPr lang="sv-SE" sz="3200" b="1" dirty="0"/>
              <a:t>Vårdrelation</a:t>
            </a:r>
          </a:p>
          <a:p>
            <a:pPr marL="342900" indent="-342900" algn="l" fontAlgn="base">
              <a:buFont typeface="Arial" panose="020B0604020202020204" pitchFamily="34" charset="0"/>
              <a:buChar char="•"/>
            </a:pPr>
            <a:r>
              <a:rPr lang="sv-SE" sz="2800" dirty="0"/>
              <a:t>På ITS kallas det dubbelregistreringar förflyttningar mellan sjukhus</a:t>
            </a:r>
          </a:p>
          <a:p>
            <a:pPr marL="342900" indent="-342900" algn="l" fontAlgn="base">
              <a:buFont typeface="Arial" panose="020B0604020202020204" pitchFamily="34" charset="0"/>
              <a:buChar char="•"/>
            </a:pPr>
            <a:r>
              <a:rPr lang="sv-SE" sz="2800" dirty="0"/>
              <a:t>På INCA kallar vi det vårdrelation mellan sjukhus/kliniker</a:t>
            </a:r>
          </a:p>
          <a:p>
            <a:pPr marL="800100" lvl="1" indent="-342900" algn="l" fontAlgn="base">
              <a:buFont typeface="Arial" panose="020B0604020202020204" pitchFamily="34" charset="0"/>
              <a:buChar char="•"/>
            </a:pPr>
            <a:r>
              <a:rPr lang="sv-SE" sz="2800" dirty="0"/>
              <a:t>Etablera vårdrelation</a:t>
            </a:r>
          </a:p>
          <a:p>
            <a:pPr marL="800100" lvl="1" indent="-342900" algn="l" fontAlgn="base">
              <a:buFont typeface="Arial" panose="020B0604020202020204" pitchFamily="34" charset="0"/>
              <a:buChar char="•"/>
            </a:pPr>
            <a:r>
              <a:rPr lang="sv-SE" sz="2800" dirty="0"/>
              <a:t>Acceptera vårdrelation</a:t>
            </a:r>
          </a:p>
          <a:p>
            <a:pPr marL="800100" lvl="1" indent="-342900" algn="l" fontAlgn="base">
              <a:buFont typeface="Arial" panose="020B0604020202020204" pitchFamily="34" charset="0"/>
              <a:buChar char="•"/>
            </a:pPr>
            <a:r>
              <a:rPr lang="sv-SE" sz="2800" dirty="0"/>
              <a:t>Avvisa vårdrelation</a:t>
            </a:r>
          </a:p>
          <a:p>
            <a:pPr marL="342900" indent="-342900" algn="l" fontAlgn="base">
              <a:buFont typeface="Arial" panose="020B0604020202020204" pitchFamily="34" charset="0"/>
              <a:buChar char="•"/>
            </a:pPr>
            <a:endParaRPr lang="sv-SE" dirty="0"/>
          </a:p>
        </p:txBody>
      </p:sp>
      <p:sp>
        <p:nvSpPr>
          <p:cNvPr id="4" name="Rubrik 1">
            <a:extLst>
              <a:ext uri="{FF2B5EF4-FFF2-40B4-BE49-F238E27FC236}">
                <a16:creationId xmlns:a16="http://schemas.microsoft.com/office/drawing/2014/main" id="{90FECB40-7507-8CEC-5A0D-C0533F7CA55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a:t>Patient som förflyttas mellan sjukhus/kliniker</a:t>
            </a:r>
          </a:p>
        </p:txBody>
      </p:sp>
    </p:spTree>
    <p:extLst>
      <p:ext uri="{BB962C8B-B14F-4D97-AF65-F5344CB8AC3E}">
        <p14:creationId xmlns:p14="http://schemas.microsoft.com/office/powerpoint/2010/main" val="133348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3A6C-A951-F2DB-15CF-F7E75E75134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7DA9580D-4D43-2DEB-5588-E9522D31E774}"/>
              </a:ext>
            </a:extLst>
          </p:cNvPr>
          <p:cNvSpPr>
            <a:spLocks noGrp="1"/>
          </p:cNvSpPr>
          <p:nvPr>
            <p:ph type="title"/>
          </p:nvPr>
        </p:nvSpPr>
        <p:spPr/>
        <p:txBody>
          <a:bodyPr/>
          <a:lstStyle/>
          <a:p>
            <a:pPr algn="ctr"/>
            <a:r>
              <a:rPr lang="sv-SE" dirty="0"/>
              <a:t>Olika typer av vårdrelationer</a:t>
            </a:r>
          </a:p>
        </p:txBody>
      </p:sp>
      <p:pic>
        <p:nvPicPr>
          <p:cNvPr id="9" name="Bildobjekt 8" descr="En bild som visar skärmbild, diagram, linje&#10;&#10;Automatiskt genererad beskrivning">
            <a:extLst>
              <a:ext uri="{FF2B5EF4-FFF2-40B4-BE49-F238E27FC236}">
                <a16:creationId xmlns:a16="http://schemas.microsoft.com/office/drawing/2014/main" id="{0E563A7D-EB79-2E5F-ED30-4013E170E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499722"/>
            <a:ext cx="4400550" cy="4993153"/>
          </a:xfrm>
          <a:prstGeom prst="rect">
            <a:avLst/>
          </a:prstGeom>
          <a:noFill/>
          <a:ln>
            <a:noFill/>
          </a:ln>
        </p:spPr>
      </p:pic>
    </p:spTree>
    <p:extLst>
      <p:ext uri="{BB962C8B-B14F-4D97-AF65-F5344CB8AC3E}">
        <p14:creationId xmlns:p14="http://schemas.microsoft.com/office/powerpoint/2010/main" val="300960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6183-BB05-68B2-4A09-79E54EF9640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4D7598A-9235-6874-A601-08AF733179CD}"/>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-Vårdrelation</a:t>
            </a:r>
          </a:p>
        </p:txBody>
      </p:sp>
      <p:pic>
        <p:nvPicPr>
          <p:cNvPr id="3" name="Bildobjekt 2" descr="En bild som visar text, skärmbild, programvara, Datorikon">
            <a:extLst>
              <a:ext uri="{FF2B5EF4-FFF2-40B4-BE49-F238E27FC236}">
                <a16:creationId xmlns:a16="http://schemas.microsoft.com/office/drawing/2014/main" id="{A4CA0FF7-3167-1171-2294-6053A27BEC70}"/>
              </a:ext>
            </a:extLst>
          </p:cNvPr>
          <p:cNvPicPr>
            <a:picLocks noChangeAspect="1"/>
          </p:cNvPicPr>
          <p:nvPr/>
        </p:nvPicPr>
        <p:blipFill>
          <a:blip r:embed="rId2"/>
          <a:stretch>
            <a:fillRect/>
          </a:stretch>
        </p:blipFill>
        <p:spPr>
          <a:xfrm>
            <a:off x="201283" y="1000130"/>
            <a:ext cx="11746302" cy="5116531"/>
          </a:xfrm>
          <a:prstGeom prst="rect">
            <a:avLst/>
          </a:prstGeom>
        </p:spPr>
      </p:pic>
    </p:spTree>
    <p:extLst>
      <p:ext uri="{BB962C8B-B14F-4D97-AF65-F5344CB8AC3E}">
        <p14:creationId xmlns:p14="http://schemas.microsoft.com/office/powerpoint/2010/main" val="322928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6A980-178A-467F-D4F4-22985E7A055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E704BA65-4E06-A79C-E5E6-35A4D426794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-Vårdrelation</a:t>
            </a:r>
          </a:p>
        </p:txBody>
      </p:sp>
      <p:pic>
        <p:nvPicPr>
          <p:cNvPr id="2" name="Bildobjekt 1">
            <a:extLst>
              <a:ext uri="{FF2B5EF4-FFF2-40B4-BE49-F238E27FC236}">
                <a16:creationId xmlns:a16="http://schemas.microsoft.com/office/drawing/2014/main" id="{E259B298-8943-1A5C-159F-51AD88E0CCB0}"/>
              </a:ext>
            </a:extLst>
          </p:cNvPr>
          <p:cNvPicPr>
            <a:picLocks noChangeAspect="1"/>
          </p:cNvPicPr>
          <p:nvPr/>
        </p:nvPicPr>
        <p:blipFill>
          <a:blip r:embed="rId2"/>
          <a:stretch>
            <a:fillRect/>
          </a:stretch>
        </p:blipFill>
        <p:spPr>
          <a:xfrm>
            <a:off x="2257425" y="1001203"/>
            <a:ext cx="7677150" cy="5200650"/>
          </a:xfrm>
          <a:prstGeom prst="rect">
            <a:avLst/>
          </a:prstGeom>
        </p:spPr>
      </p:pic>
    </p:spTree>
    <p:extLst>
      <p:ext uri="{BB962C8B-B14F-4D97-AF65-F5344CB8AC3E}">
        <p14:creationId xmlns:p14="http://schemas.microsoft.com/office/powerpoint/2010/main" val="45017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lstStyle/>
          <a:p>
            <a:r>
              <a:rPr lang="sv-SE" dirty="0"/>
              <a:t>Information INCA plattform</a:t>
            </a:r>
          </a:p>
        </p:txBody>
      </p:sp>
      <p:sp>
        <p:nvSpPr>
          <p:cNvPr id="3" name="Underrubrik 2">
            <a:extLst>
              <a:ext uri="{FF2B5EF4-FFF2-40B4-BE49-F238E27FC236}">
                <a16:creationId xmlns:a16="http://schemas.microsoft.com/office/drawing/2014/main" id="{B25A1DF9-65BA-E37C-5CC0-77E7EDA1DF1C}"/>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dirty="0" err="1"/>
              <a:t>Webinarium</a:t>
            </a:r>
            <a:r>
              <a:rPr lang="sv-SE" b="1" dirty="0"/>
              <a:t>  </a:t>
            </a:r>
            <a:endParaRPr lang="sv-SE" b="1" dirty="0">
              <a:ea typeface="Calibri"/>
              <a:cs typeface="Calibri"/>
            </a:endParaRPr>
          </a:p>
          <a:p>
            <a:pPr marL="800100" lvl="1" indent="-342900" algn="l">
              <a:buFont typeface="Courier New" panose="020B0604020202020204" pitchFamily="34" charset="0"/>
              <a:buChar char="o"/>
            </a:pPr>
            <a:r>
              <a:rPr lang="sv-SE" sz="2400" dirty="0"/>
              <a:t>26 januari </a:t>
            </a:r>
            <a:r>
              <a:rPr lang="sv-SE" sz="2400" err="1"/>
              <a:t>Riksstroke@INCA</a:t>
            </a:r>
            <a:r>
              <a:rPr lang="sv-SE" sz="2400" dirty="0"/>
              <a:t> </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2 februari </a:t>
            </a:r>
            <a:r>
              <a:rPr lang="sv-SE" sz="2400" err="1">
                <a:ea typeface="Calibri" panose="020F0502020204030204"/>
                <a:cs typeface="Calibri" panose="020F0502020204030204"/>
              </a:rPr>
              <a:t>Riksstroke@INCA</a:t>
            </a:r>
            <a:endParaRPr lang="sv-SE" sz="2400">
              <a:ea typeface="Calibri" panose="020F0502020204030204"/>
              <a:cs typeface="Calibri" panose="020F0502020204030204"/>
            </a:endParaRPr>
          </a:p>
          <a:p>
            <a:pPr marL="800100" lvl="1" indent="-342900" algn="l">
              <a:buFont typeface="Courier New" panose="020B0604020202020204" pitchFamily="34" charset="0"/>
              <a:buChar char="o"/>
            </a:pPr>
            <a:endParaRPr lang="sv-SE" dirty="0">
              <a:ea typeface="Calibri" panose="020F0502020204030204"/>
              <a:cs typeface="Calibri" panose="020F0502020204030204"/>
            </a:endParaRPr>
          </a:p>
          <a:p>
            <a:pPr marL="342900" indent="-342900" algn="l">
              <a:buFont typeface="Arial" panose="020B0604020202020204" pitchFamily="34" charset="0"/>
              <a:buChar char="•"/>
            </a:pPr>
            <a:r>
              <a:rPr lang="sv-SE" b="1" dirty="0">
                <a:ea typeface="Calibri"/>
                <a:cs typeface="Calibri"/>
              </a:rPr>
              <a:t>Pilot driftsättning 22 januari</a:t>
            </a:r>
          </a:p>
          <a:p>
            <a:pPr marL="800100" lvl="1" indent="-342900" algn="l">
              <a:buFont typeface="Courier New" panose="020B0604020202020204" pitchFamily="34" charset="0"/>
              <a:buChar char="o"/>
            </a:pPr>
            <a:r>
              <a:rPr lang="sv-SE" dirty="0">
                <a:ea typeface="Calibri"/>
                <a:cs typeface="Calibri"/>
              </a:rPr>
              <a:t>Pilot sjukhus</a:t>
            </a:r>
          </a:p>
          <a:p>
            <a:pPr marL="800100" lvl="1" indent="-342900" algn="l">
              <a:buFont typeface="Courier New" panose="020B0604020202020204" pitchFamily="34" charset="0"/>
              <a:buChar char="o"/>
            </a:pPr>
            <a:endParaRPr lang="sv-SE" dirty="0">
              <a:ea typeface="Calibri"/>
              <a:cs typeface="Calibri"/>
            </a:endParaRPr>
          </a:p>
          <a:p>
            <a:pPr marL="342900" indent="-342900" algn="l">
              <a:buChar char="•"/>
            </a:pPr>
            <a:r>
              <a:rPr lang="sv-SE" b="1" dirty="0">
                <a:ea typeface="Calibri"/>
                <a:cs typeface="Calibri"/>
              </a:rPr>
              <a:t>Driftsättning 3 februari</a:t>
            </a:r>
          </a:p>
          <a:p>
            <a:pPr marL="800100" lvl="1" indent="-342900" algn="l">
              <a:buFont typeface="Courier New" panose="020B0604020202020204" pitchFamily="34" charset="0"/>
              <a:buChar char="o"/>
            </a:pPr>
            <a:r>
              <a:rPr lang="sv-SE" dirty="0">
                <a:ea typeface="Calibri" panose="020F0502020204030204"/>
                <a:cs typeface="Calibri" panose="020F0502020204030204"/>
              </a:rPr>
              <a:t>Alla sjukhus</a:t>
            </a: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2260036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18A40-AE02-A098-FE4E-DEF71B6CC069}"/>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611254D2-3E1B-CE67-AEFB-68AC0AB090F3}"/>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-Vårdrelation</a:t>
            </a:r>
          </a:p>
        </p:txBody>
      </p:sp>
      <p:pic>
        <p:nvPicPr>
          <p:cNvPr id="3" name="Bildobjekt 2" descr="En bild som visar text, skärmbild, Teckensnitt, programvara">
            <a:extLst>
              <a:ext uri="{FF2B5EF4-FFF2-40B4-BE49-F238E27FC236}">
                <a16:creationId xmlns:a16="http://schemas.microsoft.com/office/drawing/2014/main" id="{1B5877C7-F3F5-7E51-A77D-C7734D0C6A54}"/>
              </a:ext>
            </a:extLst>
          </p:cNvPr>
          <p:cNvPicPr>
            <a:picLocks noChangeAspect="1"/>
          </p:cNvPicPr>
          <p:nvPr/>
        </p:nvPicPr>
        <p:blipFill>
          <a:blip r:embed="rId2"/>
          <a:stretch>
            <a:fillRect/>
          </a:stretch>
        </p:blipFill>
        <p:spPr>
          <a:xfrm>
            <a:off x="258792" y="1007232"/>
            <a:ext cx="11688793" cy="5246102"/>
          </a:xfrm>
          <a:prstGeom prst="rect">
            <a:avLst/>
          </a:prstGeom>
        </p:spPr>
      </p:pic>
    </p:spTree>
    <p:extLst>
      <p:ext uri="{BB962C8B-B14F-4D97-AF65-F5344CB8AC3E}">
        <p14:creationId xmlns:p14="http://schemas.microsoft.com/office/powerpoint/2010/main" val="60061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63D2E-2AF3-F217-4029-7D4BB9F57EBB}"/>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CC3CF663-AE55-BE0D-F1AA-D4A12AE5B65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-Vårdrelation</a:t>
            </a:r>
          </a:p>
        </p:txBody>
      </p:sp>
      <p:pic>
        <p:nvPicPr>
          <p:cNvPr id="3" name="Bildobjekt 2" descr="En bild som visar text, skärmbild, Teckensnitt, nummer">
            <a:extLst>
              <a:ext uri="{FF2B5EF4-FFF2-40B4-BE49-F238E27FC236}">
                <a16:creationId xmlns:a16="http://schemas.microsoft.com/office/drawing/2014/main" id="{490E43F5-2BF0-B5C3-FE34-D68594572315}"/>
              </a:ext>
            </a:extLst>
          </p:cNvPr>
          <p:cNvPicPr>
            <a:picLocks noChangeAspect="1"/>
          </p:cNvPicPr>
          <p:nvPr/>
        </p:nvPicPr>
        <p:blipFill>
          <a:blip r:embed="rId2"/>
          <a:stretch>
            <a:fillRect/>
          </a:stretch>
        </p:blipFill>
        <p:spPr>
          <a:xfrm>
            <a:off x="2333625" y="1021781"/>
            <a:ext cx="7524750" cy="5231382"/>
          </a:xfrm>
          <a:prstGeom prst="rect">
            <a:avLst/>
          </a:prstGeom>
        </p:spPr>
      </p:pic>
    </p:spTree>
    <p:extLst>
      <p:ext uri="{BB962C8B-B14F-4D97-AF65-F5344CB8AC3E}">
        <p14:creationId xmlns:p14="http://schemas.microsoft.com/office/powerpoint/2010/main" val="515457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7FE1-38AD-FCFC-8D4A-9FC2953FD841}"/>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B19ABBDB-1AB4-FA7E-D8F7-315B8D9A2A8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2" name="Bildobjekt 1" descr="En bild som visar text, skärmbild, nummer, Teckensnitt">
            <a:extLst>
              <a:ext uri="{FF2B5EF4-FFF2-40B4-BE49-F238E27FC236}">
                <a16:creationId xmlns:a16="http://schemas.microsoft.com/office/drawing/2014/main" id="{6D243088-143C-DE83-9F13-F71CE480D7AE}"/>
              </a:ext>
            </a:extLst>
          </p:cNvPr>
          <p:cNvPicPr>
            <a:picLocks noChangeAspect="1"/>
          </p:cNvPicPr>
          <p:nvPr/>
        </p:nvPicPr>
        <p:blipFill>
          <a:blip r:embed="rId2"/>
          <a:stretch>
            <a:fillRect/>
          </a:stretch>
        </p:blipFill>
        <p:spPr>
          <a:xfrm>
            <a:off x="719070" y="1432686"/>
            <a:ext cx="11290480" cy="3702853"/>
          </a:xfrm>
          <a:prstGeom prst="rect">
            <a:avLst/>
          </a:prstGeom>
        </p:spPr>
      </p:pic>
    </p:spTree>
    <p:extLst>
      <p:ext uri="{BB962C8B-B14F-4D97-AF65-F5344CB8AC3E}">
        <p14:creationId xmlns:p14="http://schemas.microsoft.com/office/powerpoint/2010/main" val="303849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0F2B-ADBF-6C60-FF66-D88F22786D77}"/>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F988D6EE-1C0B-C087-C8FD-58DE4F16F89A}"/>
              </a:ext>
            </a:extLst>
          </p:cNvPr>
          <p:cNvSpPr>
            <a:spLocks noGrp="1"/>
          </p:cNvSpPr>
          <p:nvPr>
            <p:ph type="subTitle" idx="1"/>
          </p:nvPr>
        </p:nvSpPr>
        <p:spPr>
          <a:xfrm>
            <a:off x="1524000" y="1241571"/>
            <a:ext cx="9144000" cy="4016229"/>
          </a:xfrm>
        </p:spPr>
        <p:txBody>
          <a:bodyPr vert="horz" lIns="91440" tIns="45720" rIns="91440" bIns="45720" rtlCol="0" anchor="t">
            <a:normAutofit/>
          </a:bodyPr>
          <a:lstStyle/>
          <a:p>
            <a:pPr marL="342900" indent="-342900" algn="l" fontAlgn="base">
              <a:buFont typeface="Arial" panose="020B0604020202020204" pitchFamily="34" charset="0"/>
              <a:buChar char="•"/>
            </a:pPr>
            <a:r>
              <a:rPr lang="sv-SE" dirty="0"/>
              <a:t>Sjukhuset som skriver ut patienten skall göra uppföljningen</a:t>
            </a:r>
          </a:p>
          <a:p>
            <a:pPr marL="342900" indent="-342900" algn="l" fontAlgn="base">
              <a:buFont typeface="Arial" panose="020B0604020202020204" pitchFamily="34" charset="0"/>
              <a:buChar char="•"/>
            </a:pPr>
            <a:r>
              <a:rPr lang="sv-SE" dirty="0"/>
              <a:t>Patienten har möjlighet att fylla i enkäten digitalt via INCA-svar</a:t>
            </a:r>
            <a:endParaRPr lang="sv-SE" dirty="0">
              <a:ea typeface="Calibri"/>
              <a:cs typeface="Calibri"/>
            </a:endParaRPr>
          </a:p>
          <a:p>
            <a:pPr marL="800100" lvl="1" indent="-342900" algn="l">
              <a:buFont typeface="Calibri" panose="020B0604020202020204" pitchFamily="34" charset="0"/>
              <a:buChar char="-"/>
            </a:pPr>
            <a:r>
              <a:rPr lang="sv-SE" dirty="0">
                <a:ea typeface="Calibri"/>
                <a:cs typeface="Calibri"/>
              </a:rPr>
              <a:t>DVS ingen enkät på 1177</a:t>
            </a:r>
          </a:p>
          <a:p>
            <a:pPr marL="342900" indent="-342900" algn="l" fontAlgn="base">
              <a:buFont typeface="Arial" panose="020B0604020202020204" pitchFamily="34" charset="0"/>
              <a:buChar char="•"/>
            </a:pPr>
            <a:r>
              <a:rPr lang="sv-SE" dirty="0"/>
              <a:t>Systemet skickar automatiskt ut en meddelande från INCA till 1177, Patienten får ett meddelande från 1177 att det finns en enkät att besvara. Meddelandet innehåller information, länk till enkäten samt ett lösenord.</a:t>
            </a:r>
            <a:r>
              <a:rPr lang="en-US" dirty="0"/>
              <a:t>​</a:t>
            </a:r>
          </a:p>
          <a:p>
            <a:pPr marL="342900" indent="-342900" algn="l" fontAlgn="base">
              <a:buFont typeface="Arial" panose="020B0604020202020204" pitchFamily="34" charset="0"/>
              <a:buChar char="•"/>
            </a:pPr>
            <a:r>
              <a:rPr lang="sv-SE" dirty="0"/>
              <a:t>Det går att skicka påminnelser.</a:t>
            </a:r>
            <a:r>
              <a:rPr lang="en-US" dirty="0"/>
              <a:t>​</a:t>
            </a:r>
          </a:p>
          <a:p>
            <a:pPr marL="342900" indent="-342900" algn="l" fontAlgn="base">
              <a:buFont typeface="Arial" panose="020B0604020202020204" pitchFamily="34" charset="0"/>
              <a:buChar char="•"/>
            </a:pPr>
            <a:r>
              <a:rPr lang="sv-SE" dirty="0"/>
              <a:t>Om patienten inte har 1177 eller inte vill besvara den digitalt så får enheten/kliniken skicka ut en pappersenkät</a:t>
            </a:r>
            <a:r>
              <a:rPr lang="en-US" dirty="0"/>
              <a:t>​</a:t>
            </a:r>
          </a:p>
          <a:p>
            <a:endParaRPr lang="sv-SE" dirty="0"/>
          </a:p>
        </p:txBody>
      </p:sp>
      <p:sp>
        <p:nvSpPr>
          <p:cNvPr id="4" name="Rubrik 1">
            <a:extLst>
              <a:ext uri="{FF2B5EF4-FFF2-40B4-BE49-F238E27FC236}">
                <a16:creationId xmlns:a16="http://schemas.microsoft.com/office/drawing/2014/main" id="{A4550640-A406-9E94-17B8-55286276CA51}"/>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3-månadersuppföljning</a:t>
            </a:r>
          </a:p>
        </p:txBody>
      </p:sp>
    </p:spTree>
    <p:extLst>
      <p:ext uri="{BB962C8B-B14F-4D97-AF65-F5344CB8AC3E}">
        <p14:creationId xmlns:p14="http://schemas.microsoft.com/office/powerpoint/2010/main" val="3039534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074CF-E769-A41E-6AF4-1943CFCB5FD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9BE8E63B-82FC-F2B8-ED71-21A275C9D0D6}"/>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3-månadersuppföljning</a:t>
            </a:r>
          </a:p>
        </p:txBody>
      </p:sp>
      <p:pic>
        <p:nvPicPr>
          <p:cNvPr id="2" name="Bildobjekt 1" descr="En bild som visar text, skärmbild, nummer, Teckensnitt&#10;&#10;AI-genererat innehåll kan vara felaktigt.">
            <a:extLst>
              <a:ext uri="{FF2B5EF4-FFF2-40B4-BE49-F238E27FC236}">
                <a16:creationId xmlns:a16="http://schemas.microsoft.com/office/drawing/2014/main" id="{9AA6F812-5410-5F5A-4AE2-098F02CB4432}"/>
              </a:ext>
            </a:extLst>
          </p:cNvPr>
          <p:cNvPicPr>
            <a:picLocks noChangeAspect="1"/>
          </p:cNvPicPr>
          <p:nvPr/>
        </p:nvPicPr>
        <p:blipFill>
          <a:blip r:embed="rId2"/>
          <a:stretch>
            <a:fillRect/>
          </a:stretch>
        </p:blipFill>
        <p:spPr>
          <a:xfrm>
            <a:off x="2695575" y="2300288"/>
            <a:ext cx="6800850" cy="2257425"/>
          </a:xfrm>
          <a:prstGeom prst="rect">
            <a:avLst/>
          </a:prstGeom>
        </p:spPr>
      </p:pic>
    </p:spTree>
    <p:extLst>
      <p:ext uri="{BB962C8B-B14F-4D97-AF65-F5344CB8AC3E}">
        <p14:creationId xmlns:p14="http://schemas.microsoft.com/office/powerpoint/2010/main" val="339152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4196-EFC0-0615-5280-F0062E58AA7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567D2A00-DDCB-1B37-659E-2FD442B44C0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3-månadersuppföljning</a:t>
            </a:r>
          </a:p>
        </p:txBody>
      </p:sp>
      <p:pic>
        <p:nvPicPr>
          <p:cNvPr id="2" name="Bildobjekt 1" descr="En bild som visar text, skärmbild, Teckensnitt, dokument&#10;&#10;AI-genererat innehåll kan vara felaktigt.">
            <a:extLst>
              <a:ext uri="{FF2B5EF4-FFF2-40B4-BE49-F238E27FC236}">
                <a16:creationId xmlns:a16="http://schemas.microsoft.com/office/drawing/2014/main" id="{B5A6E096-A7A5-5494-4ED7-7CF956DE0CF9}"/>
              </a:ext>
            </a:extLst>
          </p:cNvPr>
          <p:cNvPicPr>
            <a:picLocks noChangeAspect="1"/>
          </p:cNvPicPr>
          <p:nvPr/>
        </p:nvPicPr>
        <p:blipFill>
          <a:blip r:embed="rId2"/>
          <a:stretch>
            <a:fillRect/>
          </a:stretch>
        </p:blipFill>
        <p:spPr>
          <a:xfrm>
            <a:off x="2824163" y="1423988"/>
            <a:ext cx="6543675" cy="4010025"/>
          </a:xfrm>
          <a:prstGeom prst="rect">
            <a:avLst/>
          </a:prstGeom>
        </p:spPr>
      </p:pic>
    </p:spTree>
    <p:extLst>
      <p:ext uri="{BB962C8B-B14F-4D97-AF65-F5344CB8AC3E}">
        <p14:creationId xmlns:p14="http://schemas.microsoft.com/office/powerpoint/2010/main" val="373894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11DC2-A0F0-972C-F104-E7173A3AFF3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3FCC7E95-79BB-F119-6EF4-95B43C26B41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3-månadersuppföljning</a:t>
            </a:r>
          </a:p>
        </p:txBody>
      </p:sp>
      <p:pic>
        <p:nvPicPr>
          <p:cNvPr id="3" name="Bildobjekt 2">
            <a:extLst>
              <a:ext uri="{FF2B5EF4-FFF2-40B4-BE49-F238E27FC236}">
                <a16:creationId xmlns:a16="http://schemas.microsoft.com/office/drawing/2014/main" id="{41ECF464-8A93-CB91-EAB1-E95B24F4643A}"/>
              </a:ext>
            </a:extLst>
          </p:cNvPr>
          <p:cNvPicPr>
            <a:picLocks noChangeAspect="1"/>
          </p:cNvPicPr>
          <p:nvPr/>
        </p:nvPicPr>
        <p:blipFill>
          <a:blip r:embed="rId2"/>
          <a:stretch>
            <a:fillRect/>
          </a:stretch>
        </p:blipFill>
        <p:spPr>
          <a:xfrm>
            <a:off x="1452555" y="1137424"/>
            <a:ext cx="9286890" cy="5238436"/>
          </a:xfrm>
          <a:prstGeom prst="rect">
            <a:avLst/>
          </a:prstGeom>
        </p:spPr>
      </p:pic>
    </p:spTree>
    <p:extLst>
      <p:ext uri="{BB962C8B-B14F-4D97-AF65-F5344CB8AC3E}">
        <p14:creationId xmlns:p14="http://schemas.microsoft.com/office/powerpoint/2010/main" val="572691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DC6C6-5642-31AA-13F9-44685FFA72D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E698D15-CD5F-B3C7-E753-42CDECED58E9}"/>
              </a:ext>
            </a:extLst>
          </p:cNvPr>
          <p:cNvSpPr>
            <a:spLocks noGrp="1"/>
          </p:cNvSpPr>
          <p:nvPr>
            <p:ph type="ctrTitle"/>
          </p:nvPr>
        </p:nvSpPr>
        <p:spPr>
          <a:xfrm>
            <a:off x="1448499" y="342187"/>
            <a:ext cx="9144000" cy="1351896"/>
          </a:xfrm>
        </p:spPr>
        <p:txBody>
          <a:bodyPr/>
          <a:lstStyle/>
          <a:p>
            <a:r>
              <a:rPr lang="sv-SE" dirty="0"/>
              <a:t>Information INCA plattform</a:t>
            </a:r>
          </a:p>
        </p:txBody>
      </p:sp>
      <p:sp>
        <p:nvSpPr>
          <p:cNvPr id="3" name="Underrubrik 2">
            <a:extLst>
              <a:ext uri="{FF2B5EF4-FFF2-40B4-BE49-F238E27FC236}">
                <a16:creationId xmlns:a16="http://schemas.microsoft.com/office/drawing/2014/main" id="{6B50E128-570E-7C3C-FA88-3C1E0C3AD0A5}"/>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dirty="0" err="1"/>
              <a:t>Webinarium</a:t>
            </a:r>
            <a:r>
              <a:rPr lang="sv-SE" b="1" dirty="0"/>
              <a:t>  </a:t>
            </a:r>
            <a:endParaRPr lang="sv-SE" b="1" dirty="0">
              <a:ea typeface="Calibri"/>
              <a:cs typeface="Calibri"/>
            </a:endParaRPr>
          </a:p>
          <a:p>
            <a:pPr marL="800100" lvl="1" indent="-342900" algn="l">
              <a:buFont typeface="Courier New" panose="020B0604020202020204" pitchFamily="34" charset="0"/>
              <a:buChar char="o"/>
            </a:pPr>
            <a:r>
              <a:rPr lang="sv-SE" sz="2400" dirty="0"/>
              <a:t>26 januari </a:t>
            </a:r>
            <a:r>
              <a:rPr lang="sv-SE" sz="2400" err="1"/>
              <a:t>Riksstroke@INCA</a:t>
            </a:r>
            <a:r>
              <a:rPr lang="sv-SE" sz="2400" dirty="0"/>
              <a:t> </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2 februari </a:t>
            </a:r>
            <a:r>
              <a:rPr lang="sv-SE" sz="2400" err="1">
                <a:ea typeface="Calibri" panose="020F0502020204030204"/>
                <a:cs typeface="Calibri" panose="020F0502020204030204"/>
              </a:rPr>
              <a:t>Riksstroke@INCA</a:t>
            </a:r>
            <a:endParaRPr lang="sv-SE" sz="2400">
              <a:ea typeface="Calibri" panose="020F0502020204030204"/>
              <a:cs typeface="Calibri" panose="020F0502020204030204"/>
            </a:endParaRPr>
          </a:p>
          <a:p>
            <a:pPr marL="800100" lvl="1" indent="-342900" algn="l">
              <a:buFont typeface="Courier New" panose="020B0604020202020204" pitchFamily="34" charset="0"/>
              <a:buChar char="o"/>
            </a:pPr>
            <a:endParaRPr lang="sv-SE" dirty="0">
              <a:ea typeface="Calibri" panose="020F0502020204030204"/>
              <a:cs typeface="Calibri" panose="020F0502020204030204"/>
            </a:endParaRPr>
          </a:p>
          <a:p>
            <a:pPr marL="342900" indent="-342900" algn="l">
              <a:buFont typeface="Arial" panose="020B0604020202020204" pitchFamily="34" charset="0"/>
              <a:buChar char="•"/>
            </a:pPr>
            <a:r>
              <a:rPr lang="sv-SE" b="1" dirty="0">
                <a:ea typeface="Calibri"/>
                <a:cs typeface="Calibri"/>
              </a:rPr>
              <a:t>Pilot driftsättning 22 januari</a:t>
            </a:r>
          </a:p>
          <a:p>
            <a:pPr marL="800100" lvl="1" indent="-342900" algn="l">
              <a:buFont typeface="Courier New" panose="020B0604020202020204" pitchFamily="34" charset="0"/>
              <a:buChar char="o"/>
            </a:pPr>
            <a:r>
              <a:rPr lang="sv-SE" dirty="0">
                <a:ea typeface="Calibri"/>
                <a:cs typeface="Calibri"/>
              </a:rPr>
              <a:t>Pilotsjukhus</a:t>
            </a:r>
          </a:p>
          <a:p>
            <a:pPr marL="800100" lvl="1" indent="-342900" algn="l">
              <a:buFont typeface="Courier New" panose="020B0604020202020204" pitchFamily="34" charset="0"/>
              <a:buChar char="o"/>
            </a:pPr>
            <a:endParaRPr lang="sv-SE" dirty="0">
              <a:ea typeface="Calibri"/>
              <a:cs typeface="Calibri"/>
            </a:endParaRPr>
          </a:p>
          <a:p>
            <a:pPr marL="342900" indent="-342900" algn="l">
              <a:buChar char="•"/>
            </a:pPr>
            <a:r>
              <a:rPr lang="sv-SE" b="1" dirty="0">
                <a:ea typeface="Calibri"/>
                <a:cs typeface="Calibri"/>
              </a:rPr>
              <a:t>Driftsättning 3 februari</a:t>
            </a:r>
          </a:p>
          <a:p>
            <a:pPr marL="800100" lvl="1" indent="-342900" algn="l">
              <a:buFont typeface="Courier New" panose="020B0604020202020204" pitchFamily="34" charset="0"/>
              <a:buChar char="o"/>
            </a:pPr>
            <a:r>
              <a:rPr lang="sv-SE" dirty="0">
                <a:ea typeface="Calibri" panose="020F0502020204030204"/>
                <a:cs typeface="Calibri" panose="020F0502020204030204"/>
              </a:rPr>
              <a:t>Alla sjukhus</a:t>
            </a: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383593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4725-145F-5B8C-221A-158B55C136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9B6D41-A9D3-7DE0-BADD-764FEFD14283}"/>
              </a:ext>
            </a:extLst>
          </p:cNvPr>
          <p:cNvSpPr>
            <a:spLocks noGrp="1"/>
          </p:cNvSpPr>
          <p:nvPr>
            <p:ph type="title"/>
          </p:nvPr>
        </p:nvSpPr>
        <p:spPr>
          <a:xfrm>
            <a:off x="741855" y="93608"/>
            <a:ext cx="10515600" cy="1325563"/>
          </a:xfrm>
        </p:spPr>
        <p:txBody>
          <a:bodyPr/>
          <a:lstStyle/>
          <a:p>
            <a:pPr algn="ctr"/>
            <a:r>
              <a:rPr lang="sv-SE" dirty="0"/>
              <a:t>Tidsplan ITS plattform</a:t>
            </a:r>
          </a:p>
        </p:txBody>
      </p:sp>
      <p:sp>
        <p:nvSpPr>
          <p:cNvPr id="3" name="Underrubrik 2">
            <a:extLst>
              <a:ext uri="{FF2B5EF4-FFF2-40B4-BE49-F238E27FC236}">
                <a16:creationId xmlns:a16="http://schemas.microsoft.com/office/drawing/2014/main" id="{3182AFE8-198F-97EF-6E30-9DD005A19E4C}"/>
              </a:ext>
            </a:extLst>
          </p:cNvPr>
          <p:cNvSpPr>
            <a:spLocks noGrp="1"/>
          </p:cNvSpPr>
          <p:nvPr>
            <p:ph idx="1"/>
          </p:nvPr>
        </p:nvSpPr>
        <p:spPr>
          <a:xfrm>
            <a:off x="838200" y="1310432"/>
            <a:ext cx="10515600" cy="5024186"/>
          </a:xfrm>
        </p:spPr>
        <p:txBody>
          <a:bodyPr vert="horz" lIns="91440" tIns="45720" rIns="91440" bIns="45720" rtlCol="0" anchor="t">
            <a:noAutofit/>
          </a:bodyPr>
          <a:lstStyle/>
          <a:p>
            <a:r>
              <a:rPr lang="sv-SE" sz="3200" dirty="0">
                <a:ea typeface="Calibri"/>
                <a:cs typeface="Calibri"/>
              </a:rPr>
              <a:t>Alla insjuknanden för </a:t>
            </a:r>
            <a:r>
              <a:rPr lang="sv-SE" sz="3200" b="1" dirty="0">
                <a:solidFill>
                  <a:schemeClr val="tx1"/>
                </a:solidFill>
                <a:ea typeface="Calibri"/>
                <a:cs typeface="Calibri"/>
              </a:rPr>
              <a:t>2026</a:t>
            </a:r>
            <a:r>
              <a:rPr lang="sv-SE" sz="3200" dirty="0">
                <a:ea typeface="Calibri"/>
                <a:cs typeface="Calibri"/>
              </a:rPr>
              <a:t> registreras i INCA-plattformen</a:t>
            </a:r>
            <a:endParaRPr lang="sv-SE" sz="3200" dirty="0">
              <a:solidFill>
                <a:srgbClr val="000000"/>
              </a:solidFill>
              <a:ea typeface="Calibri"/>
              <a:cs typeface="Calibri"/>
            </a:endParaRPr>
          </a:p>
          <a:p>
            <a:endParaRPr lang="sv-SE" sz="3200" dirty="0"/>
          </a:p>
          <a:p>
            <a:r>
              <a:rPr lang="sv-SE" sz="3200" dirty="0"/>
              <a:t>Alla insjuknanden för </a:t>
            </a:r>
            <a:r>
              <a:rPr lang="sv-SE" sz="3200" b="1" dirty="0"/>
              <a:t>2025</a:t>
            </a:r>
            <a:r>
              <a:rPr lang="sv-SE" sz="3200" dirty="0"/>
              <a:t> registreras på ITS-plattformen</a:t>
            </a:r>
            <a:endParaRPr lang="sv-SE" dirty="0"/>
          </a:p>
          <a:p>
            <a:pPr marL="914400">
              <a:buFont typeface="Arial" panose="020B0604020202020204" pitchFamily="34" charset="0"/>
              <a:buChar char="•"/>
            </a:pPr>
            <a:r>
              <a:rPr lang="sv-SE" sz="3200" dirty="0"/>
              <a:t>Akutskedet, TIA, SAB </a:t>
            </a:r>
            <a:r>
              <a:rPr lang="sv-SE" sz="3200" b="1" dirty="0">
                <a:solidFill>
                  <a:srgbClr val="FF0000"/>
                </a:solidFill>
              </a:rPr>
              <a:t>16 mars 2026</a:t>
            </a:r>
            <a:endParaRPr lang="sv-SE" sz="3200" b="1" dirty="0">
              <a:solidFill>
                <a:srgbClr val="FF0000"/>
              </a:solidFill>
              <a:ea typeface="Calibri"/>
              <a:cs typeface="Calibri"/>
            </a:endParaRPr>
          </a:p>
          <a:p>
            <a:pPr marL="914400">
              <a:buFont typeface="Arial" panose="020B0604020202020204" pitchFamily="34" charset="0"/>
              <a:buChar char="•"/>
            </a:pPr>
            <a:r>
              <a:rPr lang="sv-SE" sz="3200" dirty="0"/>
              <a:t>3 Månaders uppföljning </a:t>
            </a:r>
            <a:r>
              <a:rPr lang="sv-SE" sz="3200" b="1" dirty="0">
                <a:solidFill>
                  <a:srgbClr val="FF0000"/>
                </a:solidFill>
              </a:rPr>
              <a:t>4 maj 2026</a:t>
            </a:r>
            <a:endParaRPr lang="sv-SE" sz="3200" dirty="0">
              <a:solidFill>
                <a:srgbClr val="FF0000"/>
              </a:solidFill>
              <a:ea typeface="Calibri"/>
              <a:cs typeface="Calibri"/>
            </a:endParaRPr>
          </a:p>
          <a:p>
            <a:pPr marL="914400"/>
            <a:endParaRPr lang="sv-SE" sz="3200" b="1" dirty="0">
              <a:solidFill>
                <a:srgbClr val="FF0000"/>
              </a:solidFill>
            </a:endParaRPr>
          </a:p>
          <a:p>
            <a:r>
              <a:rPr lang="sv-SE" sz="3200" dirty="0"/>
              <a:t>ITS plattformen stängs för registrering </a:t>
            </a:r>
            <a:r>
              <a:rPr lang="sv-SE" sz="3200" b="1" dirty="0">
                <a:solidFill>
                  <a:schemeClr val="tx1"/>
                </a:solidFill>
              </a:rPr>
              <a:t>5 maj</a:t>
            </a:r>
          </a:p>
          <a:p>
            <a:endParaRPr lang="sv-SE" sz="3200" dirty="0"/>
          </a:p>
          <a:p>
            <a:r>
              <a:rPr lang="sv-SE" sz="3200" dirty="0"/>
              <a:t>ITS plattformen stängs helt </a:t>
            </a:r>
            <a:r>
              <a:rPr lang="sv-SE" sz="3200" b="1" dirty="0"/>
              <a:t>juli-september</a:t>
            </a:r>
            <a:r>
              <a:rPr lang="sv-SE" sz="3200" dirty="0"/>
              <a:t> 2026</a:t>
            </a:r>
            <a:endParaRPr lang="sv-SE"/>
          </a:p>
          <a:p>
            <a:endParaRPr lang="sv-SE" sz="3200" dirty="0">
              <a:ea typeface="Calibri" panose="020F0502020204030204"/>
              <a:cs typeface="Calibri" panose="020F0502020204030204"/>
            </a:endParaRP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88808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97489-2B1B-7532-614B-80907A49042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4F16039-38B3-1725-912E-55E9F869E67A}"/>
              </a:ext>
            </a:extLst>
          </p:cNvPr>
          <p:cNvSpPr>
            <a:spLocks noGrp="1"/>
          </p:cNvSpPr>
          <p:nvPr>
            <p:ph type="title"/>
          </p:nvPr>
        </p:nvSpPr>
        <p:spPr/>
        <p:txBody>
          <a:bodyPr/>
          <a:lstStyle/>
          <a:p>
            <a:pPr algn="ctr"/>
            <a:r>
              <a:rPr lang="sv-SE" dirty="0"/>
              <a:t>Utbildning införande INCA</a:t>
            </a:r>
          </a:p>
        </p:txBody>
      </p:sp>
      <p:sp>
        <p:nvSpPr>
          <p:cNvPr id="3" name="Underrubrik 2">
            <a:extLst>
              <a:ext uri="{FF2B5EF4-FFF2-40B4-BE49-F238E27FC236}">
                <a16:creationId xmlns:a16="http://schemas.microsoft.com/office/drawing/2014/main" id="{D5D9AA8E-DC2C-5776-3853-3155680624EA}"/>
              </a:ext>
            </a:extLst>
          </p:cNvPr>
          <p:cNvSpPr>
            <a:spLocks noGrp="1"/>
          </p:cNvSpPr>
          <p:nvPr>
            <p:ph idx="1"/>
          </p:nvPr>
        </p:nvSpPr>
        <p:spPr>
          <a:xfrm>
            <a:off x="838200" y="1551963"/>
            <a:ext cx="10515600" cy="4806891"/>
          </a:xfrm>
        </p:spPr>
        <p:txBody>
          <a:bodyPr vert="horz" lIns="91440" tIns="45720" rIns="91440" bIns="45720" rtlCol="0" anchor="t">
            <a:noAutofit/>
          </a:bodyPr>
          <a:lstStyle/>
          <a:p>
            <a:r>
              <a:rPr lang="sv-SE" sz="3200" dirty="0">
                <a:ea typeface="Calibri"/>
                <a:cs typeface="Calibri"/>
              </a:rPr>
              <a:t>Formulär, vägledning</a:t>
            </a:r>
            <a:endParaRPr lang="sv-SE" dirty="0"/>
          </a:p>
          <a:p>
            <a:endParaRPr lang="sv-SE" sz="3200" dirty="0"/>
          </a:p>
          <a:p>
            <a:r>
              <a:rPr lang="sv-SE" sz="3200" dirty="0"/>
              <a:t>Riktade utbildningsinsatser jan-feb 2026</a:t>
            </a:r>
          </a:p>
          <a:p>
            <a:pPr marL="914400">
              <a:buFont typeface="Arial" panose="020B0604020202020204" pitchFamily="34" charset="0"/>
              <a:buChar char="•"/>
            </a:pPr>
            <a:r>
              <a:rPr lang="sv-SE" sz="3200" dirty="0"/>
              <a:t>Manualer, Teams, </a:t>
            </a:r>
            <a:r>
              <a:rPr lang="sv-SE" sz="3200" dirty="0" err="1"/>
              <a:t>Webinarium</a:t>
            </a:r>
            <a:endParaRPr lang="sv-SE" sz="3200" dirty="0"/>
          </a:p>
          <a:p>
            <a:pPr marL="914400"/>
            <a:endParaRPr lang="sv-SE" sz="3200" dirty="0">
              <a:ea typeface="Calibri" panose="020F0502020204030204"/>
              <a:cs typeface="Calibri" panose="020F0502020204030204"/>
            </a:endParaRPr>
          </a:p>
          <a:p>
            <a:r>
              <a:rPr lang="sv-SE" sz="3200" dirty="0">
                <a:ea typeface="Calibri" panose="020F0502020204030204"/>
                <a:cs typeface="Calibri" panose="020F0502020204030204"/>
              </a:rPr>
              <a:t>Mer info i kommande nyhetsbrev</a:t>
            </a:r>
          </a:p>
          <a:p>
            <a:pPr marL="685800" indent="0">
              <a:buNone/>
            </a:pPr>
            <a:endParaRPr lang="sv-SE" sz="3200" dirty="0">
              <a:ea typeface="Calibri" panose="020F0502020204030204"/>
              <a:cs typeface="Calibri" panose="020F0502020204030204"/>
            </a:endParaRPr>
          </a:p>
          <a:p>
            <a:endParaRPr lang="sv-SE" sz="3200" dirty="0">
              <a:ea typeface="Calibri" panose="020F0502020204030204"/>
              <a:cs typeface="Calibri" panose="020F0502020204030204"/>
            </a:endParaRP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412966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7549-018A-38D1-14C7-9879849FE46C}"/>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E916B97B-A2BD-F970-192B-AB729D04A68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9" name="Bildobjekt 8" descr="En bild som visar text, skärmbild, programvara, nummer">
            <a:extLst>
              <a:ext uri="{FF2B5EF4-FFF2-40B4-BE49-F238E27FC236}">
                <a16:creationId xmlns:a16="http://schemas.microsoft.com/office/drawing/2014/main" id="{B69A8066-239B-ACE5-3089-C2846DBED30B}"/>
              </a:ext>
            </a:extLst>
          </p:cNvPr>
          <p:cNvPicPr>
            <a:picLocks noChangeAspect="1"/>
          </p:cNvPicPr>
          <p:nvPr/>
        </p:nvPicPr>
        <p:blipFill>
          <a:blip r:embed="rId2"/>
          <a:stretch>
            <a:fillRect/>
          </a:stretch>
        </p:blipFill>
        <p:spPr>
          <a:xfrm>
            <a:off x="243840" y="1137950"/>
            <a:ext cx="11714480" cy="5171381"/>
          </a:xfrm>
          <a:prstGeom prst="rect">
            <a:avLst/>
          </a:prstGeom>
        </p:spPr>
      </p:pic>
    </p:spTree>
    <p:extLst>
      <p:ext uri="{BB962C8B-B14F-4D97-AF65-F5344CB8AC3E}">
        <p14:creationId xmlns:p14="http://schemas.microsoft.com/office/powerpoint/2010/main" val="175749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65911-F7A8-52C7-0EB0-93F8DED0E85B}"/>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29230FF2-6CA6-4110-C47A-25DADD6BD93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2" name="Bildobjekt 1" descr="En bild som visar text, skärmbild, programvara, nummer">
            <a:extLst>
              <a:ext uri="{FF2B5EF4-FFF2-40B4-BE49-F238E27FC236}">
                <a16:creationId xmlns:a16="http://schemas.microsoft.com/office/drawing/2014/main" id="{2ADA19A3-3050-2ECC-D1DF-D0E86F484B01}"/>
              </a:ext>
            </a:extLst>
          </p:cNvPr>
          <p:cNvPicPr>
            <a:picLocks noChangeAspect="1"/>
          </p:cNvPicPr>
          <p:nvPr/>
        </p:nvPicPr>
        <p:blipFill>
          <a:blip r:embed="rId2"/>
          <a:stretch>
            <a:fillRect/>
          </a:stretch>
        </p:blipFill>
        <p:spPr>
          <a:xfrm>
            <a:off x="995363" y="1116013"/>
            <a:ext cx="10201275" cy="5337175"/>
          </a:xfrm>
          <a:prstGeom prst="rect">
            <a:avLst/>
          </a:prstGeom>
        </p:spPr>
      </p:pic>
    </p:spTree>
    <p:extLst>
      <p:ext uri="{BB962C8B-B14F-4D97-AF65-F5344CB8AC3E}">
        <p14:creationId xmlns:p14="http://schemas.microsoft.com/office/powerpoint/2010/main" val="351030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A455-8FCA-D0B9-CB8B-6519B940281D}"/>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F83DD378-E508-C703-ACCA-4572BB6F506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3" name="Bildobjekt 2" descr="En bild som visar text, skärmbild, nummer, programvara">
            <a:extLst>
              <a:ext uri="{FF2B5EF4-FFF2-40B4-BE49-F238E27FC236}">
                <a16:creationId xmlns:a16="http://schemas.microsoft.com/office/drawing/2014/main" id="{415D5403-4BF4-249F-2F7F-462633A8442E}"/>
              </a:ext>
            </a:extLst>
          </p:cNvPr>
          <p:cNvPicPr>
            <a:picLocks noChangeAspect="1"/>
          </p:cNvPicPr>
          <p:nvPr/>
        </p:nvPicPr>
        <p:blipFill>
          <a:blip r:embed="rId2"/>
          <a:stretch>
            <a:fillRect/>
          </a:stretch>
        </p:blipFill>
        <p:spPr>
          <a:xfrm>
            <a:off x="345440" y="1445365"/>
            <a:ext cx="11501120" cy="3459270"/>
          </a:xfrm>
          <a:prstGeom prst="rect">
            <a:avLst/>
          </a:prstGeom>
        </p:spPr>
      </p:pic>
    </p:spTree>
    <p:extLst>
      <p:ext uri="{BB962C8B-B14F-4D97-AF65-F5344CB8AC3E}">
        <p14:creationId xmlns:p14="http://schemas.microsoft.com/office/powerpoint/2010/main" val="413500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E1AB-47BA-57D7-DFF1-A0DF926FB77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3EA75BDA-6D71-45EB-2662-AD28B492E86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5" name="Bildobjekt 4" descr="En bild som visar text, skärmbild, nummer, Teckensnitt">
            <a:extLst>
              <a:ext uri="{FF2B5EF4-FFF2-40B4-BE49-F238E27FC236}">
                <a16:creationId xmlns:a16="http://schemas.microsoft.com/office/drawing/2014/main" id="{3B93A939-AA7D-C502-0B66-226ADFE4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52" y="992936"/>
            <a:ext cx="10515600" cy="5445960"/>
          </a:xfrm>
          <a:prstGeom prst="rect">
            <a:avLst/>
          </a:prstGeom>
        </p:spPr>
      </p:pic>
    </p:spTree>
    <p:extLst>
      <p:ext uri="{BB962C8B-B14F-4D97-AF65-F5344CB8AC3E}">
        <p14:creationId xmlns:p14="http://schemas.microsoft.com/office/powerpoint/2010/main" val="290658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5D3D-3BB9-6E08-F83B-202543E2367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759332E7-6370-E864-0767-D5A505679C20}"/>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endParaRPr lang="sv-SE" sz="2800" dirty="0"/>
          </a:p>
        </p:txBody>
      </p:sp>
      <p:pic>
        <p:nvPicPr>
          <p:cNvPr id="6" name="Bildobjekt 5" descr="En bild som visar text, skärmbild, nummer, linje&#10;&#10;AI-genererat innehåll kan vara felaktigt.">
            <a:extLst>
              <a:ext uri="{FF2B5EF4-FFF2-40B4-BE49-F238E27FC236}">
                <a16:creationId xmlns:a16="http://schemas.microsoft.com/office/drawing/2014/main" id="{F3FCE671-B15B-66CD-5B9B-6964D7A45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76" y="1222219"/>
            <a:ext cx="10240224" cy="4418090"/>
          </a:xfrm>
          <a:prstGeom prst="rect">
            <a:avLst/>
          </a:prstGeom>
        </p:spPr>
      </p:pic>
    </p:spTree>
    <p:extLst>
      <p:ext uri="{BB962C8B-B14F-4D97-AF65-F5344CB8AC3E}">
        <p14:creationId xmlns:p14="http://schemas.microsoft.com/office/powerpoint/2010/main" val="65095525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2 Content pages - Light theme">
  <a:themeElements>
    <a:clrScheme name="Uman Sense">
      <a:dk1>
        <a:srgbClr val="797B80"/>
      </a:dk1>
      <a:lt1>
        <a:srgbClr val="F3F5F5"/>
      </a:lt1>
      <a:dk2>
        <a:srgbClr val="8B9999"/>
      </a:dk2>
      <a:lt2>
        <a:srgbClr val="FFFFFF"/>
      </a:lt2>
      <a:accent1>
        <a:srgbClr val="6D9C89"/>
      </a:accent1>
      <a:accent2>
        <a:srgbClr val="85A098"/>
      </a:accent2>
      <a:accent3>
        <a:srgbClr val="E2C25A"/>
      </a:accent3>
      <a:accent4>
        <a:srgbClr val="D75B4F"/>
      </a:accent4>
      <a:accent5>
        <a:srgbClr val="92645F"/>
      </a:accent5>
      <a:accent6>
        <a:srgbClr val="8A7E78"/>
      </a:accent6>
      <a:hlink>
        <a:srgbClr val="7C9C89"/>
      </a:hlink>
      <a:folHlink>
        <a:srgbClr val="7C9C89"/>
      </a:folHlink>
    </a:clrScheme>
    <a:fontScheme name="Uman Sen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6bb563068ec40c6a3cac3c001bd9e53 xmlns="deaad6fb-f8b9-4adf-843c-de495c9f02ef">
      <Terms xmlns="http://schemas.microsoft.com/office/infopath/2007/PartnerControls"/>
    </e6bb563068ec40c6a3cac3c001bd9e53>
    <TaxCatchAll xmlns="44e49926-52f3-4098-8766-bbe9abc85108" xsi:nil="true"/>
    <DocumentOwner xmlns="44e49926-52f3-4098-8766-bbe9abc85108">
      <UserInfo>
        <DisplayName/>
        <AccountId xsi:nil="true"/>
        <AccountType/>
      </UserInfo>
    </DocumentOwner>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lcf76f155ced4ddcb4097134ff3c332f xmlns="65f6f2fc-9f5c-40f4-a0e9-59868af8ca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E005A0DD79AAC94699F0D7158C669F4F" ma:contentTypeVersion="22" ma:contentTypeDescription="Innehållstyp för basdokument för Region Västerbotten" ma:contentTypeScope="" ma:versionID="f9c2e6e91bab0400237b65ae4afabb9a">
  <xsd:schema xmlns:xsd="http://www.w3.org/2001/XMLSchema" xmlns:xs="http://www.w3.org/2001/XMLSchema" xmlns:p="http://schemas.microsoft.com/office/2006/metadata/properties" xmlns:ns2="44e49926-52f3-4098-8766-bbe9abc85108" xmlns:ns3="deaad6fb-f8b9-4adf-843c-de495c9f02ef" xmlns:ns4="44e49926-52f3-4098-8766-bbe9abc85108" xmlns:ns5="65f6f2fc-9f5c-40f4-a0e9-59868af8ca1d" targetNamespace="http://schemas.microsoft.com/office/2006/metadata/properties" ma:root="true" ma:fieldsID="9db940f8486f89b1f3bf9dd632e13d96" ns4:_="" ns3:_="" ns5:_="">
    <xsd:import namespace="44e49926-52f3-4098-8766-bbe9abc85108"/>
    <xsd:import namespace="deaad6fb-f8b9-4adf-843c-de495c9f02ef"/>
    <xsd:import namespace="44e49926-52f3-4098-8766-bbe9abc85108"/>
    <xsd:import namespace="65f6f2fc-9f5c-40f4-a0e9-59868af8ca1d"/>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2:SharedWithUsers" minOccurs="0"/>
                <xsd:element ref="ns2:SharedWithDetails" minOccurs="0"/>
                <xsd:element ref="ns5:MediaServiceObjectDetectorVersions" minOccurs="0"/>
                <xsd:element ref="ns5:lcf76f155ced4ddcb4097134ff3c332f" minOccurs="0"/>
                <xsd:element ref="ns5:MediaServiceDateTaken" minOccurs="0"/>
                <xsd:element ref="ns5:MediaServiceSearchPropertie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0af0f5e-2bb6-4d99-a487-46915104d3b1}" ma:internalName="TaxCatchAll" ma:showField="CatchAllData"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10af0f5e-2bb6-4d99-a487-46915104d3b1}" ma:internalName="TaxCatchAllLabel" ma:readOnly="true" ma:showField="CatchAllDataLabel"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6f2fc-9f5c-40f4-a0e9-59868af8ca1d"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lcf76f155ced4ddcb4097134ff3c332f" ma:index="27"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0F5BC4-6BFC-47CF-B656-953484E692B8}">
  <ds:schemaRefs>
    <ds:schemaRef ds:uri="http://schemas.microsoft.com/sharepoint/v3/contenttype/forms"/>
  </ds:schemaRefs>
</ds:datastoreItem>
</file>

<file path=customXml/itemProps2.xml><?xml version="1.0" encoding="utf-8"?>
<ds:datastoreItem xmlns:ds="http://schemas.openxmlformats.org/officeDocument/2006/customXml" ds:itemID="{3A37E217-BE1C-406A-81B7-F7D3993C76AA}">
  <ds:schemaRefs>
    <ds:schemaRef ds:uri="26c61549-ade6-4b73-9ba8-bd03eb371ed2"/>
    <ds:schemaRef ds:uri="http://schemas.microsoft.com/office/2006/documentManagement/types"/>
    <ds:schemaRef ds:uri="b1e20e62-7086-4883-9b73-154bab4dfdea"/>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 ds:uri="deaad6fb-f8b9-4adf-843c-de495c9f02ef"/>
    <ds:schemaRef ds:uri="44e49926-52f3-4098-8766-bbe9abc85108"/>
    <ds:schemaRef ds:uri="65f6f2fc-9f5c-40f4-a0e9-59868af8ca1d"/>
  </ds:schemaRefs>
</ds:datastoreItem>
</file>

<file path=customXml/itemProps3.xml><?xml version="1.0" encoding="utf-8"?>
<ds:datastoreItem xmlns:ds="http://schemas.openxmlformats.org/officeDocument/2006/customXml" ds:itemID="{3ECF9514-AE5F-486E-8C8B-B212910D1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e49926-52f3-4098-8766-bbe9abc85108"/>
    <ds:schemaRef ds:uri="deaad6fb-f8b9-4adf-843c-de495c9f02ef"/>
    <ds:schemaRef ds:uri="65f6f2fc-9f5c-40f4-a0e9-59868af8c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Formulärsförändringar 2026</Template>
  <TotalTime>347</TotalTime>
  <Words>377</Words>
  <Application>Microsoft Office PowerPoint</Application>
  <PresentationFormat>Bredbild</PresentationFormat>
  <Paragraphs>73</Paragraphs>
  <Slides>27</Slides>
  <Notes>1</Notes>
  <HiddenSlides>0</HiddenSlides>
  <MMClips>0</MMClips>
  <ScaleCrop>false</ScaleCrop>
  <HeadingPairs>
    <vt:vector size="4" baseType="variant">
      <vt:variant>
        <vt:lpstr>Tema</vt:lpstr>
      </vt:variant>
      <vt:variant>
        <vt:i4>5</vt:i4>
      </vt:variant>
      <vt:variant>
        <vt:lpstr>Bildrubriker</vt:lpstr>
      </vt:variant>
      <vt:variant>
        <vt:i4>27</vt:i4>
      </vt:variant>
    </vt:vector>
  </HeadingPairs>
  <TitlesOfParts>
    <vt:vector size="32" baseType="lpstr">
      <vt:lpstr>Office-tema</vt:lpstr>
      <vt:lpstr>Anpassad formgivning</vt:lpstr>
      <vt:lpstr>2_Office-tema</vt:lpstr>
      <vt:lpstr>1_Anpassad formgivning</vt:lpstr>
      <vt:lpstr>02 Content pages - Light theme</vt:lpstr>
      <vt:lpstr>PowerPoint-presentation</vt:lpstr>
      <vt:lpstr>Information INCA plattform</vt:lpstr>
      <vt:lpstr>Tidsplan ITS plattform</vt:lpstr>
      <vt:lpstr>Utbildning införande INCA</vt:lpstr>
      <vt:lpstr>PowerPoint-presentation</vt:lpstr>
      <vt:lpstr>PowerPoint-presentation</vt:lpstr>
      <vt:lpstr>PowerPoint-presentation</vt:lpstr>
      <vt:lpstr>PowerPoint-presentation</vt:lpstr>
      <vt:lpstr>PowerPoint-presentation</vt:lpstr>
      <vt:lpstr>Riksstroke@INCA Formulär</vt:lpstr>
      <vt:lpstr>Riksstroke@INCA Formulär</vt:lpstr>
      <vt:lpstr>Rikstroke@INCA  Anmälan el Registrering</vt:lpstr>
      <vt:lpstr>Rikstroke@INCA  Anmälan</vt:lpstr>
      <vt:lpstr>Rikstroke@INCA Registrering</vt:lpstr>
      <vt:lpstr>PowerPoint-presentation</vt:lpstr>
      <vt:lpstr>PowerPoint-presentation</vt:lpstr>
      <vt:lpstr>Olika typer av vårdrelationer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Information INCA plattform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Korpela</dc:creator>
  <cp:lastModifiedBy>Per Ivarsson</cp:lastModifiedBy>
  <cp:revision>300</cp:revision>
  <dcterms:created xsi:type="dcterms:W3CDTF">2025-09-21T07:37:55Z</dcterms:created>
  <dcterms:modified xsi:type="dcterms:W3CDTF">2025-12-09T11:50:37Z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0x01010036F999449BE542DAA8A32B6CA622072200E005A0DD79AAC94699F0D7158C669F4F</vt:lpwstr>
  </property>
  <property fmtid="{D5CDD505-2E9C-101B-9397-08002B2CF9AE}" pid="3" name="DocumentCategory">
    <vt:lpwstr/>
  </property>
  <property fmtid="{D5CDD505-2E9C-101B-9397-08002B2CF9AE}" pid="4" name="HsaUnit">
    <vt:lpwstr/>
  </property>
  <property fmtid="{D5CDD505-2E9C-101B-9397-08002B2CF9AE}" pid="5" name="EconomyUnit">
    <vt:lpwstr/>
  </property>
  <property fmtid="{D5CDD505-2E9C-101B-9397-08002B2CF9AE}" pid="6" name="MediaServiceImageTags">
    <vt:lpwstr/>
  </property>
</Properties>
</file>