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5870-16C9-4943-BBEC-1535AD72E2FA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B4A-6901-4A52-80A5-5F3E13CA4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1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5870-16C9-4943-BBEC-1535AD72E2FA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B4A-6901-4A52-80A5-5F3E13CA4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601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5870-16C9-4943-BBEC-1535AD72E2FA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B4A-6901-4A52-80A5-5F3E13CA4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325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5870-16C9-4943-BBEC-1535AD72E2FA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B4A-6901-4A52-80A5-5F3E13CA4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704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5870-16C9-4943-BBEC-1535AD72E2FA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B4A-6901-4A52-80A5-5F3E13CA4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3009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5870-16C9-4943-BBEC-1535AD72E2FA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B4A-6901-4A52-80A5-5F3E13CA4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720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5870-16C9-4943-BBEC-1535AD72E2FA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B4A-6901-4A52-80A5-5F3E13CA4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1751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5870-16C9-4943-BBEC-1535AD72E2FA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B4A-6901-4A52-80A5-5F3E13CA4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54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5870-16C9-4943-BBEC-1535AD72E2FA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B4A-6901-4A52-80A5-5F3E13CA4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08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5870-16C9-4943-BBEC-1535AD72E2FA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B4A-6901-4A52-80A5-5F3E13CA4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749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5870-16C9-4943-BBEC-1535AD72E2FA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B4A-6901-4A52-80A5-5F3E13CA4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057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85870-16C9-4943-BBEC-1535AD72E2FA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B4B4A-6901-4A52-80A5-5F3E13CA4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283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57" y="18901"/>
            <a:ext cx="5710990" cy="683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147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379" y="0"/>
            <a:ext cx="7610904" cy="670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349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947" y="-1"/>
            <a:ext cx="4610021" cy="684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108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374" y="726029"/>
            <a:ext cx="9647252" cy="540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476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421" y="93360"/>
            <a:ext cx="4798162" cy="676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103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4020" y="103822"/>
            <a:ext cx="4820654" cy="666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888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7988" y="-1"/>
            <a:ext cx="4823444" cy="685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710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328" y="0"/>
            <a:ext cx="6227228" cy="677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76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5336" y="0"/>
            <a:ext cx="53049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152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211" y="1170179"/>
            <a:ext cx="9799577" cy="451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766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1856" y="0"/>
            <a:ext cx="56537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957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189" y="58266"/>
            <a:ext cx="5354339" cy="678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08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49" y="415124"/>
            <a:ext cx="9951902" cy="602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9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019" y="0"/>
            <a:ext cx="7066797" cy="667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88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135" y="0"/>
            <a:ext cx="5178286" cy="685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4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083" y="391517"/>
            <a:ext cx="8013281" cy="594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473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Office PowerPoint</Application>
  <PresentationFormat>Bredbild</PresentationFormat>
  <Paragraphs>0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</dc:creator>
  <cp:lastModifiedBy>Maria</cp:lastModifiedBy>
  <cp:revision>4</cp:revision>
  <dcterms:created xsi:type="dcterms:W3CDTF">2015-12-04T08:37:41Z</dcterms:created>
  <dcterms:modified xsi:type="dcterms:W3CDTF">2015-12-04T09:27:18Z</dcterms:modified>
</cp:coreProperties>
</file>