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395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73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33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04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610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37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41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36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24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735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031E-8F69-4704-80A8-72A213C9FE5A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3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86" y="1068659"/>
            <a:ext cx="9698027" cy="47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5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0"/>
            <a:ext cx="5502443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2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274" y="1208249"/>
            <a:ext cx="5991451" cy="44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11" y="218429"/>
            <a:ext cx="9799577" cy="64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7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74" y="1227284"/>
            <a:ext cx="9647252" cy="44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3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61" y="1176524"/>
            <a:ext cx="9596477" cy="4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95" y="-1"/>
            <a:ext cx="5598694" cy="684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8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11" y="1189214"/>
            <a:ext cx="9799577" cy="44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97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68" y="77671"/>
            <a:ext cx="5183249" cy="67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7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79" y="16531"/>
            <a:ext cx="5478379" cy="68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16" y="-24936"/>
            <a:ext cx="5366084" cy="68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6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49" y="865619"/>
            <a:ext cx="9951902" cy="51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65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556" y="0"/>
            <a:ext cx="5213685" cy="68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7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36" y="1132109"/>
            <a:ext cx="9901127" cy="45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37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74" y="1138454"/>
            <a:ext cx="9647252" cy="45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57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36" y="15641"/>
            <a:ext cx="8830029" cy="68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5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959" y="0"/>
            <a:ext cx="5528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5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84" y="17410"/>
            <a:ext cx="5145866" cy="68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80" y="48447"/>
            <a:ext cx="5508752" cy="68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86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1" y="152308"/>
            <a:ext cx="9229833" cy="65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6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384" y="0"/>
            <a:ext cx="5290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7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36" y="1081349"/>
            <a:ext cx="9901127" cy="46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5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49" y="770444"/>
            <a:ext cx="9139502" cy="53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37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73" y="141704"/>
            <a:ext cx="8892873" cy="645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4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72" y="0"/>
            <a:ext cx="5735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5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49" y="1170179"/>
            <a:ext cx="9545702" cy="451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40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68" y="0"/>
            <a:ext cx="5358064" cy="68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12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73" y="123934"/>
            <a:ext cx="8827455" cy="651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93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73" y="196715"/>
            <a:ext cx="7930422" cy="64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4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63" y="8021"/>
            <a:ext cx="4762700" cy="68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6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15" y="331333"/>
            <a:ext cx="7819451" cy="62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11" y="700649"/>
            <a:ext cx="9799577" cy="54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4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569" y="633911"/>
            <a:ext cx="8327426" cy="59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8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49" y="459539"/>
            <a:ext cx="9545702" cy="593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0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11" y="1252664"/>
            <a:ext cx="10205777" cy="43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1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Bredbild</PresentationFormat>
  <Paragraphs>0</Paragraphs>
  <Slides>35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</dc:creator>
  <cp:lastModifiedBy>Maria</cp:lastModifiedBy>
  <cp:revision>2</cp:revision>
  <dcterms:created xsi:type="dcterms:W3CDTF">2015-12-04T08:14:01Z</dcterms:created>
  <dcterms:modified xsi:type="dcterms:W3CDTF">2015-12-04T08:22:26Z</dcterms:modified>
</cp:coreProperties>
</file>