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395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734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33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04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610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1376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41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636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6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24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3031E-8F69-4704-80A8-72A213C9FE5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735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3031E-8F69-4704-80A8-72A213C9FE5A}" type="datetimeFigureOut">
              <a:rPr lang="sv-SE" smtClean="0"/>
              <a:t>2015-12-21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89560-BCE7-4508-8FFB-ED8AE5476A3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139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86" y="1068659"/>
            <a:ext cx="9698027" cy="472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50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9" y="0"/>
            <a:ext cx="5502443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2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274" y="1208249"/>
            <a:ext cx="5991451" cy="44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141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11" y="218429"/>
            <a:ext cx="9799577" cy="642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7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74" y="1227284"/>
            <a:ext cx="9647252" cy="44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33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761" y="1176524"/>
            <a:ext cx="9596477" cy="45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295" y="-1"/>
            <a:ext cx="5598694" cy="684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83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11" y="1189214"/>
            <a:ext cx="9799577" cy="44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97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68" y="77671"/>
            <a:ext cx="5183249" cy="67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7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79" y="16531"/>
            <a:ext cx="5478379" cy="684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4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16" y="-24936"/>
            <a:ext cx="5366084" cy="68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69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49" y="865619"/>
            <a:ext cx="9951902" cy="512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965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556" y="0"/>
            <a:ext cx="5213685" cy="685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7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36" y="1132109"/>
            <a:ext cx="9901127" cy="459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37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374" y="1138454"/>
            <a:ext cx="9647252" cy="458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57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36" y="15641"/>
            <a:ext cx="8830029" cy="684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45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959" y="0"/>
            <a:ext cx="55281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575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284" y="17410"/>
            <a:ext cx="5145866" cy="68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1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480" y="48447"/>
            <a:ext cx="5508752" cy="680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86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651" y="152308"/>
            <a:ext cx="9229833" cy="65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36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384" y="0"/>
            <a:ext cx="5290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07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36" y="1081349"/>
            <a:ext cx="9901127" cy="469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55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249" y="770444"/>
            <a:ext cx="9139502" cy="53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373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73" y="141704"/>
            <a:ext cx="8892873" cy="645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4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72" y="0"/>
            <a:ext cx="5735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59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49" y="1170179"/>
            <a:ext cx="9545702" cy="451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40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126" y="0"/>
            <a:ext cx="4293851" cy="6858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7692189" y="545432"/>
            <a:ext cx="220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accent6"/>
                </a:solidFill>
              </a:rPr>
              <a:t>Hög </a:t>
            </a:r>
            <a:r>
              <a:rPr lang="sv-SE" dirty="0" err="1" smtClean="0">
                <a:solidFill>
                  <a:schemeClr val="accent6"/>
                </a:solidFill>
              </a:rPr>
              <a:t>målnivå</a:t>
            </a:r>
            <a:r>
              <a:rPr lang="sv-SE" dirty="0" smtClean="0">
                <a:solidFill>
                  <a:schemeClr val="accent6"/>
                </a:solidFill>
              </a:rPr>
              <a:t> 75%</a:t>
            </a:r>
          </a:p>
          <a:p>
            <a:r>
              <a:rPr lang="sv-SE" dirty="0" smtClean="0">
                <a:solidFill>
                  <a:srgbClr val="FFFF00"/>
                </a:solidFill>
              </a:rPr>
              <a:t>Måttlig </a:t>
            </a:r>
            <a:r>
              <a:rPr lang="sv-SE" dirty="0" err="1" smtClean="0">
                <a:solidFill>
                  <a:srgbClr val="FFFF00"/>
                </a:solidFill>
              </a:rPr>
              <a:t>målnivå</a:t>
            </a:r>
            <a:r>
              <a:rPr lang="sv-SE" dirty="0" smtClean="0">
                <a:solidFill>
                  <a:srgbClr val="FFFF00"/>
                </a:solidFill>
              </a:rPr>
              <a:t> 65%</a:t>
            </a:r>
            <a:endParaRPr lang="sv-SE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12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73" y="123934"/>
            <a:ext cx="8827455" cy="651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93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073" y="196715"/>
            <a:ext cx="7930422" cy="643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649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6163" y="8021"/>
            <a:ext cx="4762700" cy="68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61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15" y="331333"/>
            <a:ext cx="7819451" cy="627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3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211" y="700649"/>
            <a:ext cx="9799577" cy="54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47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569" y="633911"/>
            <a:ext cx="8327426" cy="592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8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149" y="459539"/>
            <a:ext cx="9545702" cy="593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06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111" y="1252664"/>
            <a:ext cx="10205777" cy="43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1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8</Words>
  <Application>Microsoft Office PowerPoint</Application>
  <PresentationFormat>Bredbild</PresentationFormat>
  <Paragraphs>2</Paragraphs>
  <Slides>35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</dc:creator>
  <cp:lastModifiedBy>Maria</cp:lastModifiedBy>
  <cp:revision>5</cp:revision>
  <dcterms:created xsi:type="dcterms:W3CDTF">2015-12-04T08:14:01Z</dcterms:created>
  <dcterms:modified xsi:type="dcterms:W3CDTF">2015-12-21T12:40:03Z</dcterms:modified>
</cp:coreProperties>
</file>