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22916-D80E-4B1E-9D7B-64C809B33B8B}" type="datetimeFigureOut">
              <a:rPr lang="sv-SE" smtClean="0"/>
              <a:t>2015-12-04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827E-BC50-4E20-AF71-3C955824FD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2007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22916-D80E-4B1E-9D7B-64C809B33B8B}" type="datetimeFigureOut">
              <a:rPr lang="sv-SE" smtClean="0"/>
              <a:t>2015-12-04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827E-BC50-4E20-AF71-3C955824FD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8088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22916-D80E-4B1E-9D7B-64C809B33B8B}" type="datetimeFigureOut">
              <a:rPr lang="sv-SE" smtClean="0"/>
              <a:t>2015-12-04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827E-BC50-4E20-AF71-3C955824FD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8772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22916-D80E-4B1E-9D7B-64C809B33B8B}" type="datetimeFigureOut">
              <a:rPr lang="sv-SE" smtClean="0"/>
              <a:t>2015-12-04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827E-BC50-4E20-AF71-3C955824FD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7125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22916-D80E-4B1E-9D7B-64C809B33B8B}" type="datetimeFigureOut">
              <a:rPr lang="sv-SE" smtClean="0"/>
              <a:t>2015-12-04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827E-BC50-4E20-AF71-3C955824FD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7304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22916-D80E-4B1E-9D7B-64C809B33B8B}" type="datetimeFigureOut">
              <a:rPr lang="sv-SE" smtClean="0"/>
              <a:t>2015-12-04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827E-BC50-4E20-AF71-3C955824FD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613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22916-D80E-4B1E-9D7B-64C809B33B8B}" type="datetimeFigureOut">
              <a:rPr lang="sv-SE" smtClean="0"/>
              <a:t>2015-12-04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827E-BC50-4E20-AF71-3C955824FD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6534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22916-D80E-4B1E-9D7B-64C809B33B8B}" type="datetimeFigureOut">
              <a:rPr lang="sv-SE" smtClean="0"/>
              <a:t>2015-12-04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827E-BC50-4E20-AF71-3C955824FD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6648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22916-D80E-4B1E-9D7B-64C809B33B8B}" type="datetimeFigureOut">
              <a:rPr lang="sv-SE" smtClean="0"/>
              <a:t>2015-12-04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827E-BC50-4E20-AF71-3C955824FD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6649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22916-D80E-4B1E-9D7B-64C809B33B8B}" type="datetimeFigureOut">
              <a:rPr lang="sv-SE" smtClean="0"/>
              <a:t>2015-12-04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827E-BC50-4E20-AF71-3C955824FD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1648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22916-D80E-4B1E-9D7B-64C809B33B8B}" type="datetimeFigureOut">
              <a:rPr lang="sv-SE" smtClean="0"/>
              <a:t>2015-12-04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C827E-BC50-4E20-AF71-3C955824FD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2992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22916-D80E-4B1E-9D7B-64C809B33B8B}" type="datetimeFigureOut">
              <a:rPr lang="sv-SE" smtClean="0"/>
              <a:t>2015-12-04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C827E-BC50-4E20-AF71-3C955824FD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7778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4788568" cy="685875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2210" y="80211"/>
            <a:ext cx="5552217" cy="4977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768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5184905" cy="685800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6942" y="0"/>
            <a:ext cx="5544490" cy="6271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62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4708358" cy="6807851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8358" y="0"/>
            <a:ext cx="5300514" cy="4964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68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4724400" cy="6839791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2716" y="-1"/>
            <a:ext cx="5157431" cy="5237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228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Bredbild</PresentationFormat>
  <Paragraphs>0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Maria</dc:creator>
  <cp:lastModifiedBy>Maria</cp:lastModifiedBy>
  <cp:revision>2</cp:revision>
  <dcterms:created xsi:type="dcterms:W3CDTF">2015-12-04T10:20:24Z</dcterms:created>
  <dcterms:modified xsi:type="dcterms:W3CDTF">2015-12-04T10:22:21Z</dcterms:modified>
</cp:coreProperties>
</file>