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00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08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7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712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30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13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5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64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64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164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99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2916-D80E-4B1E-9D7B-64C809B33B8B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827E-BC50-4E20-AF71-3C955824FD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77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788568" cy="68587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210" y="80211"/>
            <a:ext cx="5552217" cy="497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6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184905" cy="685800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942" y="0"/>
            <a:ext cx="5544490" cy="627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708358" cy="6807851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8358" y="0"/>
            <a:ext cx="5300514" cy="496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724400" cy="6839791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716" y="-1"/>
            <a:ext cx="5157431" cy="523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2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Bredbild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</dc:creator>
  <cp:lastModifiedBy>Maria</cp:lastModifiedBy>
  <cp:revision>2</cp:revision>
  <dcterms:created xsi:type="dcterms:W3CDTF">2015-12-04T10:20:24Z</dcterms:created>
  <dcterms:modified xsi:type="dcterms:W3CDTF">2015-12-04T10:22:21Z</dcterms:modified>
</cp:coreProperties>
</file>