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1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69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63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75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8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7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2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97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94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89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2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27C5-EB24-4D5C-90B6-E5BE2C9AB673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169A-97BB-44E7-A6F6-A5747911D0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39" y="546311"/>
            <a:ext cx="8133674" cy="43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99" y="1956420"/>
            <a:ext cx="4817401" cy="29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24" y="1868940"/>
            <a:ext cx="5710951" cy="3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949" y="1227420"/>
            <a:ext cx="5672101" cy="44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24" y="1912680"/>
            <a:ext cx="5710951" cy="30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674" y="1815480"/>
            <a:ext cx="5788651" cy="32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80" y="0"/>
            <a:ext cx="4695986" cy="68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1766880"/>
            <a:ext cx="5633251" cy="33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8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2" y="134337"/>
            <a:ext cx="5278481" cy="64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418" y="-1"/>
            <a:ext cx="4657240" cy="68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51" y="0"/>
            <a:ext cx="4858718" cy="68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567141"/>
            <a:ext cx="6967425" cy="5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85" y="54888"/>
            <a:ext cx="4561527" cy="66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7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99" y="1893240"/>
            <a:ext cx="5749801" cy="30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3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99" y="2087640"/>
            <a:ext cx="5439001" cy="26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24" y="1076760"/>
            <a:ext cx="5244751" cy="47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42" y="50696"/>
            <a:ext cx="5464252" cy="68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23" y="0"/>
            <a:ext cx="4446803" cy="66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46" y="67719"/>
            <a:ext cx="5053443" cy="67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4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24" y="644220"/>
            <a:ext cx="5400151" cy="55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15" y="85241"/>
            <a:ext cx="4587765" cy="65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0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1742580"/>
            <a:ext cx="5633251" cy="33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0" y="0"/>
            <a:ext cx="4866673" cy="68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2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949" y="1242000"/>
            <a:ext cx="5672101" cy="43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0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47" y="60847"/>
            <a:ext cx="4733263" cy="67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24" y="1800900"/>
            <a:ext cx="5555551" cy="32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33" y="0"/>
            <a:ext cx="4572995" cy="67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1290600"/>
            <a:ext cx="5633251" cy="42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7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1198260"/>
            <a:ext cx="5633251" cy="44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8" y="349237"/>
            <a:ext cx="6928834" cy="58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9" y="243039"/>
            <a:ext cx="6619740" cy="57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5" y="623513"/>
            <a:ext cx="6284890" cy="55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876317"/>
            <a:ext cx="7984901" cy="45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49" y="1849500"/>
            <a:ext cx="5827501" cy="3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59" y="0"/>
            <a:ext cx="491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Bredbild</PresentationFormat>
  <Paragraphs>0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Maria</cp:lastModifiedBy>
  <cp:revision>2</cp:revision>
  <dcterms:created xsi:type="dcterms:W3CDTF">2016-12-22T12:24:47Z</dcterms:created>
  <dcterms:modified xsi:type="dcterms:W3CDTF">2016-12-22T12:32:09Z</dcterms:modified>
</cp:coreProperties>
</file>