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2193-3237-4711-841F-8CCA08413DDE}" type="datetimeFigureOut">
              <a:rPr lang="sv-SE" smtClean="0"/>
              <a:t>2016-12-20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AF9E3-C7FF-430F-BA73-EB245598CF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6691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2193-3237-4711-841F-8CCA08413DDE}" type="datetimeFigureOut">
              <a:rPr lang="sv-SE" smtClean="0"/>
              <a:t>2016-12-20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AF9E3-C7FF-430F-BA73-EB245598CF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2263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2193-3237-4711-841F-8CCA08413DDE}" type="datetimeFigureOut">
              <a:rPr lang="sv-SE" smtClean="0"/>
              <a:t>2016-12-20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AF9E3-C7FF-430F-BA73-EB245598CF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2341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2193-3237-4711-841F-8CCA08413DDE}" type="datetimeFigureOut">
              <a:rPr lang="sv-SE" smtClean="0"/>
              <a:t>2016-12-20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AF9E3-C7FF-430F-BA73-EB245598CF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6023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2193-3237-4711-841F-8CCA08413DDE}" type="datetimeFigureOut">
              <a:rPr lang="sv-SE" smtClean="0"/>
              <a:t>2016-12-20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AF9E3-C7FF-430F-BA73-EB245598CF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8636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2193-3237-4711-841F-8CCA08413DDE}" type="datetimeFigureOut">
              <a:rPr lang="sv-SE" smtClean="0"/>
              <a:t>2016-12-20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AF9E3-C7FF-430F-BA73-EB245598CF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9741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2193-3237-4711-841F-8CCA08413DDE}" type="datetimeFigureOut">
              <a:rPr lang="sv-SE" smtClean="0"/>
              <a:t>2016-12-20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AF9E3-C7FF-430F-BA73-EB245598CF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5004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2193-3237-4711-841F-8CCA08413DDE}" type="datetimeFigureOut">
              <a:rPr lang="sv-SE" smtClean="0"/>
              <a:t>2016-12-20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AF9E3-C7FF-430F-BA73-EB245598CF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8150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2193-3237-4711-841F-8CCA08413DDE}" type="datetimeFigureOut">
              <a:rPr lang="sv-SE" smtClean="0"/>
              <a:t>2016-12-20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AF9E3-C7FF-430F-BA73-EB245598CF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7351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2193-3237-4711-841F-8CCA08413DDE}" type="datetimeFigureOut">
              <a:rPr lang="sv-SE" smtClean="0"/>
              <a:t>2016-12-20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AF9E3-C7FF-430F-BA73-EB245598CF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1375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2193-3237-4711-841F-8CCA08413DDE}" type="datetimeFigureOut">
              <a:rPr lang="sv-SE" smtClean="0"/>
              <a:t>2016-12-20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AF9E3-C7FF-430F-BA73-EB245598CF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4073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F2193-3237-4711-841F-8CCA08413DDE}" type="datetimeFigureOut">
              <a:rPr lang="sv-SE" smtClean="0"/>
              <a:t>2016-12-20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AF9E3-C7FF-430F-BA73-EB245598CF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123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0067" y="0"/>
            <a:ext cx="4553755" cy="672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755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8699" y="483840"/>
            <a:ext cx="7614601" cy="589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026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5197" y="0"/>
            <a:ext cx="4684797" cy="678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624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4545" y="0"/>
            <a:ext cx="46864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380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0989" y="-1"/>
            <a:ext cx="4677431" cy="6869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985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6974" y="1397520"/>
            <a:ext cx="7498051" cy="406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031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4453" y="14416"/>
            <a:ext cx="4530753" cy="68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4673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4232" y="0"/>
            <a:ext cx="6524309" cy="670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324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3764" y="0"/>
            <a:ext cx="4652172" cy="6801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538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4099" y="1154520"/>
            <a:ext cx="7303801" cy="454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991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4443" y="0"/>
            <a:ext cx="4527449" cy="6765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478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1726" y="-5656"/>
            <a:ext cx="4616553" cy="6863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293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24" y="1227420"/>
            <a:ext cx="7731151" cy="440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322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6974" y="600480"/>
            <a:ext cx="7498051" cy="5657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568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5553" y="144378"/>
            <a:ext cx="4428151" cy="648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352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6399" y="406079"/>
            <a:ext cx="7459201" cy="6045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930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Bredbild</PresentationFormat>
  <Paragraphs>0</Paragraphs>
  <Slides>16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Maria</dc:creator>
  <cp:lastModifiedBy>Maria</cp:lastModifiedBy>
  <cp:revision>1</cp:revision>
  <dcterms:created xsi:type="dcterms:W3CDTF">2016-12-20T12:43:17Z</dcterms:created>
  <dcterms:modified xsi:type="dcterms:W3CDTF">2016-12-20T12:43:37Z</dcterms:modified>
</cp:coreProperties>
</file>