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45EB-D73D-415E-98AB-4337AA450EC9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25DB-573A-4364-900D-F0B72E1896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11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45EB-D73D-415E-98AB-4337AA450EC9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25DB-573A-4364-900D-F0B72E1896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74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45EB-D73D-415E-98AB-4337AA450EC9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25DB-573A-4364-900D-F0B72E1896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89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45EB-D73D-415E-98AB-4337AA450EC9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25DB-573A-4364-900D-F0B72E1896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38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45EB-D73D-415E-98AB-4337AA450EC9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25DB-573A-4364-900D-F0B72E1896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020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45EB-D73D-415E-98AB-4337AA450EC9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25DB-573A-4364-900D-F0B72E1896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59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45EB-D73D-415E-98AB-4337AA450EC9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25DB-573A-4364-900D-F0B72E1896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40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45EB-D73D-415E-98AB-4337AA450EC9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25DB-573A-4364-900D-F0B72E1896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616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45EB-D73D-415E-98AB-4337AA450EC9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25DB-573A-4364-900D-F0B72E1896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214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45EB-D73D-415E-98AB-4337AA450EC9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25DB-573A-4364-900D-F0B72E1896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63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45EB-D73D-415E-98AB-4337AA450EC9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125DB-573A-4364-900D-F0B72E1896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55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745EB-D73D-415E-98AB-4337AA450EC9}" type="datetimeFigureOut">
              <a:rPr lang="sv-SE" smtClean="0"/>
              <a:t>2016-12-22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125DB-573A-4364-900D-F0B72E1896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21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474" y="2155680"/>
            <a:ext cx="5167051" cy="25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224" y="1159380"/>
            <a:ext cx="5555551" cy="45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45" y="80211"/>
            <a:ext cx="4501076" cy="594350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220" y="238308"/>
            <a:ext cx="4269347" cy="425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7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0"/>
            <a:ext cx="4072547" cy="602155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505" y="93095"/>
            <a:ext cx="4285733" cy="36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224" y="1076760"/>
            <a:ext cx="5555551" cy="47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1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89" y="0"/>
            <a:ext cx="4229586" cy="618647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75" y="106295"/>
            <a:ext cx="4014731" cy="378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7" y="99499"/>
            <a:ext cx="5594401" cy="542376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813" y="99499"/>
            <a:ext cx="5555551" cy="15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0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224" y="1368360"/>
            <a:ext cx="5555551" cy="41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23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53" y="0"/>
            <a:ext cx="5551252" cy="654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25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824" y="1387800"/>
            <a:ext cx="7420351" cy="40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1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7" y="-1"/>
            <a:ext cx="4432410" cy="654517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043" y="212546"/>
            <a:ext cx="4380136" cy="43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0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524" y="2899260"/>
            <a:ext cx="4156951" cy="10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3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99" y="1295460"/>
            <a:ext cx="5594401" cy="42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89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" y="72190"/>
            <a:ext cx="3868508" cy="290362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263" y="232610"/>
            <a:ext cx="4027149" cy="591151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886" y="232610"/>
            <a:ext cx="4142458" cy="1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20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499" y="2646540"/>
            <a:ext cx="5439001" cy="15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1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67" y="95513"/>
            <a:ext cx="5175146" cy="612080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737" y="167701"/>
            <a:ext cx="4873397" cy="647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61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099" y="1018440"/>
            <a:ext cx="5749801" cy="48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8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474" y="2408400"/>
            <a:ext cx="5167051" cy="20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11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74" y="1830060"/>
            <a:ext cx="5633251" cy="31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52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37" y="0"/>
            <a:ext cx="4517088" cy="657821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200" y="330926"/>
            <a:ext cx="4558890" cy="465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27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374" y="2354940"/>
            <a:ext cx="5633251" cy="214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55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12" y="192506"/>
            <a:ext cx="4432073" cy="568394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369" y="384035"/>
            <a:ext cx="4633476" cy="55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7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649" y="211679"/>
            <a:ext cx="5516701" cy="64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17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61" y="306152"/>
            <a:ext cx="5555551" cy="581256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112" y="486230"/>
            <a:ext cx="5555551" cy="17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224" y="109619"/>
            <a:ext cx="5555551" cy="66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4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43" y="374706"/>
            <a:ext cx="5633251" cy="590004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794" y="539454"/>
            <a:ext cx="5672101" cy="17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2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04" y="64168"/>
            <a:ext cx="4489233" cy="658305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789" y="128337"/>
            <a:ext cx="4823386" cy="49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02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21" y="123925"/>
            <a:ext cx="5330597" cy="66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5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99" y="2388960"/>
            <a:ext cx="5594401" cy="20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5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9" y="91715"/>
            <a:ext cx="5516701" cy="537516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950" y="683996"/>
            <a:ext cx="5710951" cy="30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59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Bredbild</PresentationFormat>
  <Paragraphs>0</Paragraphs>
  <Slides>30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</dc:creator>
  <cp:lastModifiedBy>Maria</cp:lastModifiedBy>
  <cp:revision>4</cp:revision>
  <dcterms:created xsi:type="dcterms:W3CDTF">2016-12-22T12:39:08Z</dcterms:created>
  <dcterms:modified xsi:type="dcterms:W3CDTF">2016-12-22T14:29:38Z</dcterms:modified>
</cp:coreProperties>
</file>