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BB9EF-6B4F-4718-A28C-633D8AAC4E02}" type="datetimeFigureOut">
              <a:rPr lang="sv-SE" smtClean="0"/>
              <a:t>2016-12-20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78EE-54BB-4232-B12B-01E651FE84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667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BB9EF-6B4F-4718-A28C-633D8AAC4E02}" type="datetimeFigureOut">
              <a:rPr lang="sv-SE" smtClean="0"/>
              <a:t>2016-12-20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78EE-54BB-4232-B12B-01E651FE84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8427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BB9EF-6B4F-4718-A28C-633D8AAC4E02}" type="datetimeFigureOut">
              <a:rPr lang="sv-SE" smtClean="0"/>
              <a:t>2016-12-20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78EE-54BB-4232-B12B-01E651FE84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845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BB9EF-6B4F-4718-A28C-633D8AAC4E02}" type="datetimeFigureOut">
              <a:rPr lang="sv-SE" smtClean="0"/>
              <a:t>2016-12-20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78EE-54BB-4232-B12B-01E651FE84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045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BB9EF-6B4F-4718-A28C-633D8AAC4E02}" type="datetimeFigureOut">
              <a:rPr lang="sv-SE" smtClean="0"/>
              <a:t>2016-12-20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78EE-54BB-4232-B12B-01E651FE84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8586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BB9EF-6B4F-4718-A28C-633D8AAC4E02}" type="datetimeFigureOut">
              <a:rPr lang="sv-SE" smtClean="0"/>
              <a:t>2016-12-20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78EE-54BB-4232-B12B-01E651FE84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350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BB9EF-6B4F-4718-A28C-633D8AAC4E02}" type="datetimeFigureOut">
              <a:rPr lang="sv-SE" smtClean="0"/>
              <a:t>2016-12-20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78EE-54BB-4232-B12B-01E651FE84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9657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BB9EF-6B4F-4718-A28C-633D8AAC4E02}" type="datetimeFigureOut">
              <a:rPr lang="sv-SE" smtClean="0"/>
              <a:t>2016-12-20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78EE-54BB-4232-B12B-01E651FE84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2715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BB9EF-6B4F-4718-A28C-633D8AAC4E02}" type="datetimeFigureOut">
              <a:rPr lang="sv-SE" smtClean="0"/>
              <a:t>2016-12-20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78EE-54BB-4232-B12B-01E651FE84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7656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BB9EF-6B4F-4718-A28C-633D8AAC4E02}" type="datetimeFigureOut">
              <a:rPr lang="sv-SE" smtClean="0"/>
              <a:t>2016-12-20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78EE-54BB-4232-B12B-01E651FE84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497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BB9EF-6B4F-4718-A28C-633D8AAC4E02}" type="datetimeFigureOut">
              <a:rPr lang="sv-SE" smtClean="0"/>
              <a:t>2016-12-20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78EE-54BB-4232-B12B-01E651FE84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5053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BB9EF-6B4F-4718-A28C-633D8AAC4E02}" type="datetimeFigureOut">
              <a:rPr lang="sv-SE" smtClean="0"/>
              <a:t>2016-12-20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F78EE-54BB-4232-B12B-01E651FE84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569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3094" y="88232"/>
            <a:ext cx="5455948" cy="676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333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926" y="0"/>
            <a:ext cx="5396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631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37477"/>
            <a:ext cx="5099944" cy="6820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185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Bredbild</PresentationFormat>
  <Paragraphs>0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</dc:creator>
  <cp:lastModifiedBy>Maria</cp:lastModifiedBy>
  <cp:revision>1</cp:revision>
  <dcterms:created xsi:type="dcterms:W3CDTF">2016-12-20T12:36:19Z</dcterms:created>
  <dcterms:modified xsi:type="dcterms:W3CDTF">2016-12-20T12:36:49Z</dcterms:modified>
</cp:coreProperties>
</file>