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90" r:id="rId33"/>
    <p:sldId id="291" r:id="rId34"/>
    <p:sldId id="288" r:id="rId35"/>
    <p:sldId id="289" r:id="rId36"/>
    <p:sldId id="287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12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049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18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44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04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63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09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3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99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55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68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A633-8D88-4507-AC62-48B3D698354C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8962-0634-465C-9184-18E3FA2160C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8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67" y="237226"/>
            <a:ext cx="9133355" cy="64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3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1436669"/>
            <a:ext cx="7311601" cy="39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2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19" y="1"/>
            <a:ext cx="4960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12" y="1017899"/>
            <a:ext cx="7768576" cy="48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99" y="776789"/>
            <a:ext cx="9342602" cy="53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35" y="0"/>
            <a:ext cx="8680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1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54" y="0"/>
            <a:ext cx="4883894" cy="68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61" y="960794"/>
            <a:ext cx="9190277" cy="49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06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24" y="1347839"/>
            <a:ext cx="9037952" cy="41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75" y="0"/>
            <a:ext cx="4752836" cy="68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8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36" y="706994"/>
            <a:ext cx="9088727" cy="54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7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6" y="0"/>
            <a:ext cx="4690066" cy="683114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62" y="558069"/>
            <a:ext cx="5005191" cy="1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9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85" y="0"/>
            <a:ext cx="56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42" y="0"/>
            <a:ext cx="4667325" cy="68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268" y="0"/>
            <a:ext cx="4711196" cy="68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4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7" y="0"/>
            <a:ext cx="4637891" cy="68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04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802169"/>
            <a:ext cx="9139502" cy="52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2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61" y="852929"/>
            <a:ext cx="9190277" cy="51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2" y="80210"/>
            <a:ext cx="6885112" cy="67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9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48" y="0"/>
            <a:ext cx="5810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73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42" y="0"/>
            <a:ext cx="4866454" cy="68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8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42" y="0"/>
            <a:ext cx="4677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3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24" y="833894"/>
            <a:ext cx="9850352" cy="51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33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95" y="0"/>
            <a:ext cx="7403831" cy="682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2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27" y="0"/>
            <a:ext cx="6794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88" y="0"/>
            <a:ext cx="4726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3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630854"/>
            <a:ext cx="9139502" cy="55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86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78" y="0"/>
            <a:ext cx="8497343" cy="67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3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32" y="75086"/>
            <a:ext cx="4588440" cy="67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5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61" y="656234"/>
            <a:ext cx="9190277" cy="55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97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71" y="6655"/>
            <a:ext cx="4740677" cy="68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8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11" y="104101"/>
            <a:ext cx="8721897" cy="67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38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38" y="0"/>
            <a:ext cx="8700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56" y="182502"/>
            <a:ext cx="8601467" cy="64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06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18" y="0"/>
            <a:ext cx="4758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21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28" y="0"/>
            <a:ext cx="5185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4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706994"/>
            <a:ext cx="9139502" cy="54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9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359" y="0"/>
            <a:ext cx="5643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7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26" y="0"/>
            <a:ext cx="4779621" cy="68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6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973484"/>
            <a:ext cx="9139502" cy="49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0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52" y="0"/>
            <a:ext cx="8228750" cy="67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39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68" y="-1"/>
            <a:ext cx="4592490" cy="68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6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36" y="383399"/>
            <a:ext cx="9088727" cy="60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11" y="0"/>
            <a:ext cx="8870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0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84" y="0"/>
            <a:ext cx="4881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39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56" y="5219"/>
            <a:ext cx="4727452" cy="68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59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064" y="0"/>
            <a:ext cx="460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56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60" y="4141"/>
            <a:ext cx="4850422" cy="68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87" y="910034"/>
            <a:ext cx="8885626" cy="50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81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67" y="96253"/>
            <a:ext cx="4962302" cy="66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3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75" y="120982"/>
            <a:ext cx="6589731" cy="66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46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61" y="1087694"/>
            <a:ext cx="9190277" cy="46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2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86" y="973484"/>
            <a:ext cx="9291827" cy="49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08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27" y="16579"/>
            <a:ext cx="7188660" cy="68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22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86" y="1087694"/>
            <a:ext cx="9291827" cy="46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12" y="561059"/>
            <a:ext cx="7362376" cy="57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542024"/>
            <a:ext cx="7311601" cy="57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2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37" y="599129"/>
            <a:ext cx="7463926" cy="56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6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1303424"/>
            <a:ext cx="7311601" cy="42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1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Bredbild</PresentationFormat>
  <Paragraphs>0</Paragraphs>
  <Slides>59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Västerbottens Läns Landsting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Hals Berglund</dc:creator>
  <cp:lastModifiedBy>Microsoft Office-användare</cp:lastModifiedBy>
  <cp:revision>5</cp:revision>
  <dcterms:created xsi:type="dcterms:W3CDTF">2017-11-01T10:24:54Z</dcterms:created>
  <dcterms:modified xsi:type="dcterms:W3CDTF">2017-11-01T13:29:08Z</dcterms:modified>
</cp:coreProperties>
</file>