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8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95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7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8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57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06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52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3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D866-6ED1-4502-B554-DB86F3406F7B}" type="datetimeFigureOut">
              <a:rPr lang="sv-SE" smtClean="0"/>
              <a:t>2017-11-01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F72B-5934-4B35-8B34-93FF9C7504A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2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1195559"/>
            <a:ext cx="7463926" cy="44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01" y="232610"/>
            <a:ext cx="7777063" cy="63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9178" cy="1997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091" y="0"/>
            <a:ext cx="3801979" cy="562209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070" y="-25957"/>
            <a:ext cx="4076492" cy="20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5" y="56148"/>
            <a:ext cx="5338807" cy="559067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37" y="56148"/>
            <a:ext cx="5093954" cy="68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55" y="721895"/>
            <a:ext cx="6847140" cy="56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2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52538" cy="669966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33" y="0"/>
            <a:ext cx="4791827" cy="4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9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21"/>
            <a:ext cx="5891900" cy="478781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00" y="64021"/>
            <a:ext cx="6163291" cy="29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36" y="104219"/>
            <a:ext cx="9088727" cy="6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56" y="0"/>
            <a:ext cx="5533861" cy="67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74" y="922724"/>
            <a:ext cx="9241052" cy="50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" y="768169"/>
            <a:ext cx="5865181" cy="240014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99" y="713340"/>
            <a:ext cx="6013965" cy="24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237" y="2692980"/>
            <a:ext cx="6651526" cy="14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775597" cy="186088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666" y="244643"/>
            <a:ext cx="4037247" cy="59917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81" y="244643"/>
            <a:ext cx="4309297" cy="3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49" y="2128275"/>
            <a:ext cx="8327101" cy="260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" y="0"/>
            <a:ext cx="4555897" cy="544371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68" y="272717"/>
            <a:ext cx="4737751" cy="64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6865" cy="202615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65" y="557826"/>
            <a:ext cx="5862781" cy="39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1607984"/>
            <a:ext cx="9139502" cy="36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6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05" y="371999"/>
            <a:ext cx="7119121" cy="59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110564"/>
            <a:ext cx="9139502" cy="6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0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916379"/>
            <a:ext cx="9139502" cy="50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0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18" y="64168"/>
            <a:ext cx="4541556" cy="670371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86" y="430959"/>
            <a:ext cx="4788568" cy="48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2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24" y="1741229"/>
            <a:ext cx="9037952" cy="33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74628" cy="530191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29" y="81491"/>
            <a:ext cx="6348225" cy="23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8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169"/>
            <a:ext cx="3922294" cy="28637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06" y="64169"/>
            <a:ext cx="4110505" cy="608403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602" y="64169"/>
            <a:ext cx="3958398" cy="13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27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903495" cy="484905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812" y="232610"/>
            <a:ext cx="5959642" cy="35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1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4" y="0"/>
            <a:ext cx="3886052" cy="178510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26" y="0"/>
            <a:ext cx="3821884" cy="572039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242" y="0"/>
            <a:ext cx="4339736" cy="22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14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56146"/>
            <a:ext cx="4617599" cy="680185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11" y="216569"/>
            <a:ext cx="4936030" cy="45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3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4" y="0"/>
            <a:ext cx="4668992" cy="685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85" y="465220"/>
            <a:ext cx="5108960" cy="50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7011" cy="353728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63" y="208547"/>
            <a:ext cx="5775557" cy="4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6716" cy="439950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716" y="140852"/>
            <a:ext cx="6097165" cy="35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776728" cy="257475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29" y="120316"/>
            <a:ext cx="4018112" cy="599172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841" y="120316"/>
            <a:ext cx="4154080" cy="19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43" y="181545"/>
            <a:ext cx="5276927" cy="65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61" y="1747574"/>
            <a:ext cx="9190277" cy="33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419433" cy="507732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008" y="281998"/>
            <a:ext cx="5787079" cy="31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Bredbild</PresentationFormat>
  <Paragraphs>0</Paragraphs>
  <Slides>34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Västerbottens Läns Landsting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Microsoft Office-användare</cp:lastModifiedBy>
  <cp:revision>5</cp:revision>
  <dcterms:created xsi:type="dcterms:W3CDTF">2017-11-01T12:45:20Z</dcterms:created>
  <dcterms:modified xsi:type="dcterms:W3CDTF">2017-11-01T13:29:28Z</dcterms:modified>
</cp:coreProperties>
</file>