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2749A3-D50E-4143-8479-E42E138A6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B40653D-5395-4A42-A2C6-AD0033898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DB9E23-18D1-47B5-B4F1-EC011C51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F74D2E-0231-4978-9A83-8F12A929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CCE93D-9F4D-4B66-B588-E42C35ED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59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54940-6152-4E4B-82EC-4AE4934B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9B64E3B-A1EE-49CA-A60F-DD2B650D0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B844D7-3B63-499B-AB00-4E268A42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7DA964-0CC1-4398-9EF3-0410EF4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AEC4A5-31B4-4E86-8E9A-48A1EC8D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22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0689CC0-ADDF-45D9-B564-52D7BFC74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EA2D-B85D-4ED8-A934-F8D7173BE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E632BC-ED1D-4170-800D-D8973329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0045BE-A682-44A8-8DF5-0AAED5AB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5B510D-B421-43CE-8A2A-D4643C88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52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9E9AC-9611-400F-A877-6E0FAF0D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2DE608-BC33-4181-AEC0-4C41FB6F8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9D93D0-C2B7-40DA-A26A-A935239C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8A6DAF-DF11-48A3-93CD-34E7CA15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AE844-4D9B-4860-93E0-79518193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70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0986A-94B2-41D7-92F2-707C83A0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2A41FB-B553-47B2-9519-CADE81956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39BD65-9653-460C-8402-4288D2A1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4A3972-2ECB-40AF-9444-CF33DBF5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29107E-AB4E-4CFE-8E18-F4D44CA2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35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7572F4-44ED-401A-A098-02549D21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95633B-22EE-4FEC-8D7B-5D975A40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CE3437-C312-4E7C-BF92-832AF63AE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745E9E-8143-4E1B-AE13-EB07B59C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996DBC-625C-4E21-BCFE-EDBC8DBA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CCBD8A-E226-4E57-A0EE-106F5E97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26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DAE15-7F3E-462F-81E1-FDCB7F6D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D63021-C1AF-43B3-AF77-06644F1A2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B0B652-F750-4982-9A4A-BC735B615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FEC716-9DCE-4653-962E-EA7BD16B1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F4E0657-F73B-462C-BB4B-E9F8E8D44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2F898D3-B8C0-4CBB-92CD-74929EAD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074C9B5-194A-4DE5-B7F5-87F34435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D8E3E69-07D4-4689-8584-7DF9B55A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1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702BF9-6928-4FA2-8D84-7DFA23BD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BE90D2-624D-4B81-978F-2CD1C4B5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231E89-3C23-4BDB-AB81-6F68CC0D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FA3929-46D1-434F-B2FD-4E8BDF71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72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F28B909-4C56-4D97-BFD2-FF8EE937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68635E9-42FB-4D6B-B69D-E720DBC4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4E27F8B-09FE-4B4C-B821-32A30110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F371D8-E018-4C09-81DE-8A93D4FD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B9C464-CB47-4FCF-BCCB-59C265ED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7262C8-E8A4-4253-83E2-68ACD31B9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3C230E-9CDD-4D0E-B921-9219DEA2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89416DF-65C6-4775-8F27-4DD70CA9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769B5E-4036-4A0B-BBF4-D74A9C0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42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7F1A3-8A1A-4E25-9ABE-BFC79293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EA1E79-9A3D-4772-BCD2-C3D02E722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351D23-9317-45CE-8E75-8901249D3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AF7E4F-78FB-490D-94EC-0F9EB618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B51B74-BD97-4BDE-BE04-E9618C61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D6F82F-683D-4CEB-AC1C-5FEE4D5B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42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E9FF5C3-4514-4FFC-A360-84984FF3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27D60A-F648-4FB1-B022-678DEAB12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5FE396-9AEA-4561-ACF0-A0DA84C16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BB5-D5BF-41FC-AF5B-26ECBB95F2C9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B41E22-7AE6-4862-BFAC-56737C522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7638FA-EE6B-48EA-8E62-3A04053E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43E1-B0FA-4971-B455-FE61FED81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40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9872951-8275-4A5E-8AE6-82CB2895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36" y="205739"/>
            <a:ext cx="9901127" cy="64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D54C11A-B22F-42E1-81DC-5FDE4671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24" y="116909"/>
            <a:ext cx="8631751" cy="66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0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A61B322-1A6C-4658-ABC1-6F838907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1189214"/>
            <a:ext cx="8682526" cy="4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0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26A66A4-0C80-45C1-BB05-A1C183B6B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24" y="1239974"/>
            <a:ext cx="8631751" cy="43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6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4A2D8BA-6F63-48D4-B1D6-57D5243A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417" y="0"/>
            <a:ext cx="4755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4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5BAA608-9BCE-45B6-AD23-81529FE1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1290734"/>
            <a:ext cx="7260826" cy="42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D0D6A3D-0D8D-4AC7-B917-2150FAE5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49" y="1316114"/>
            <a:ext cx="7920901" cy="42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8AA325-26E8-4BE2-A1BA-2BF0A8F81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99" y="1024244"/>
            <a:ext cx="8530201" cy="48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133A74-5692-4067-8CA2-04A89EF8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49" y="465884"/>
            <a:ext cx="8733301" cy="59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F57CECE-5FA3-4586-B775-F39570B9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564" y="0"/>
            <a:ext cx="4568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A8DBDFE-E187-4E0F-A626-A1E11FFD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24" y="1151144"/>
            <a:ext cx="8631751" cy="45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DE89838-791A-4D3D-A06A-671D70665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23" y="0"/>
            <a:ext cx="4896279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FD0098C-55F0-4571-9F32-D44CFA10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95" y="694902"/>
            <a:ext cx="4696687" cy="13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DDBFD75-2E74-4FED-8D1A-9292E46E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74" y="1132109"/>
            <a:ext cx="8428651" cy="45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7ED5491-A007-42C1-BBD4-1CED19187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88" y="0"/>
            <a:ext cx="4678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3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FA5374A-E114-4123-A898-54C8E681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12" y="1119419"/>
            <a:ext cx="8580976" cy="46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5B22FC3-6F34-4B78-9BC4-EE72AFE54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11" y="0"/>
            <a:ext cx="5803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16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AF5435C-0D92-4133-8702-B496841D5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049" y="0"/>
            <a:ext cx="4983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6D8EF07-625E-4CE2-8583-7E386227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158" y="0"/>
            <a:ext cx="4827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79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40B9C59-657D-4903-BA27-253E25C2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071" y="0"/>
            <a:ext cx="4873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B4C18F6-15DE-4FA5-96C1-20D440BA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12" y="1176524"/>
            <a:ext cx="8580976" cy="4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9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B5C2332-1FE1-458C-8E60-6A2DCBE6E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12" y="1094039"/>
            <a:ext cx="8580976" cy="46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3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56AB6A2-37EA-405D-A318-BCB516EE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74" y="0"/>
            <a:ext cx="7128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B230942-9967-4BF9-9C6D-5EB6686A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36" y="916379"/>
            <a:ext cx="9901127" cy="50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1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7EBEED4-8E36-4924-9603-F541E1F6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82" y="0"/>
            <a:ext cx="6009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AB239D-6D43-4DCC-A9C5-9B11333E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10" y="0"/>
            <a:ext cx="4582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9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636981E-6FE7-4AEA-9CA7-98F41000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875" y="0"/>
            <a:ext cx="479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0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4F3CD52-ECCD-43EB-8D00-0D1398D95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33" y="0"/>
            <a:ext cx="7898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44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48EF1B1-701D-4AFC-83E2-50331F58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89" y="0"/>
            <a:ext cx="4747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82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5D4FF81-12CA-40FB-B5B7-85B14A48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74" y="1525499"/>
            <a:ext cx="8834851" cy="38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1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A32EDFA-AC82-4991-B958-B2615F7B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22" y="0"/>
            <a:ext cx="47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8DC087-7C5B-4727-BACD-4175D709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49" y="922724"/>
            <a:ext cx="8733301" cy="50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46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3842C8E-F70D-4505-A065-72E64B27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123254"/>
            <a:ext cx="8682526" cy="66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58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DFD6D8D-9E7A-4B98-8A33-A107BF78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80" y="0"/>
            <a:ext cx="4890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F8DF5C5-809B-4A8E-B412-264ECE6E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74" y="0"/>
            <a:ext cx="913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12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BCB6FB0-D42A-4A6C-A382-2BBE47776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62" y="929069"/>
            <a:ext cx="8784076" cy="49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09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61A78AD-CCAF-4F59-83DF-AE58D0680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729" y="0"/>
            <a:ext cx="487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17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D4F0FF-9D47-4B1B-8FAC-C9650D32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74" y="180359"/>
            <a:ext cx="8834851" cy="64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47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815F4EB-9BA4-4B9A-952D-EF33B53A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56" y="0"/>
            <a:ext cx="8481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3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2E778A8-F403-4417-9D59-58D1EDC42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18" y="0"/>
            <a:ext cx="4673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5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89D5941-C5DB-42F8-BC9D-E4DE2ED4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57" y="0"/>
            <a:ext cx="5235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98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E62EA6E-5794-4EF0-9FD5-25845124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62" y="890999"/>
            <a:ext cx="8784076" cy="50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4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CB0771D-CBA6-4F44-9845-B40C3ADE5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55" y="0"/>
            <a:ext cx="5784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4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A47801A-D2CC-4FE8-8399-A10E8D8E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58" y="0"/>
            <a:ext cx="5266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7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BA98C9E-241D-4973-B853-FDFD8A4D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1030589"/>
            <a:ext cx="8682526" cy="47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9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D92C97-2815-4727-831C-54D1FCC7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68" y="0"/>
            <a:ext cx="4737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26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A36780D-A367-4FED-8BAA-39127D6A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84" y="0"/>
            <a:ext cx="823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3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09A75A3-FDA3-49B3-A26E-0D1CA887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368" y="0"/>
            <a:ext cx="567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4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06CB3C8-ABCE-4B9D-B388-7C99105B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34424"/>
            <a:ext cx="8682526" cy="67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39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E697261-0D14-4C01-A0FA-675BD49D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87" y="40769"/>
            <a:ext cx="8885626" cy="6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19C7250-5B1A-4BA1-B17C-01CB745A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23" y="0"/>
            <a:ext cx="460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248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6EFEFE4-18B3-4D02-AC2E-44A0A580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79" y="0"/>
            <a:ext cx="465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58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AA2A9FA-B873-4C52-BCE2-0C86F3A0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64" y="0"/>
            <a:ext cx="5222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9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1527CEE-1AE9-4F31-B23B-EE0E620B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62" y="1094039"/>
            <a:ext cx="8784076" cy="46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91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D891EB2-2AB4-47C7-88E3-364EBF7F2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19" y="0"/>
            <a:ext cx="5133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8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9B80B06-3D89-4976-A128-F2763C26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72" y="0"/>
            <a:ext cx="6363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F175485-E508-45E4-B75E-8B31B331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17" y="0"/>
            <a:ext cx="4848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2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EF73821-1429-4CAB-9F0A-7FBFD118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87" y="1157489"/>
            <a:ext cx="8885626" cy="45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57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1FE096C-0ED9-4A1E-B915-CFD4D9E41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24" y="1030589"/>
            <a:ext cx="9037952" cy="47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13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DB3376E-8FF8-4861-9C09-CC5BE6D3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28" y="0"/>
            <a:ext cx="546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55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210442F-1EB3-4585-BEE5-A4352C21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99" y="1113074"/>
            <a:ext cx="8530201" cy="46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C7CCC93-D035-4D48-A303-917213B5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49" y="446849"/>
            <a:ext cx="8733301" cy="59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8777756-FBB9-42B7-9BCB-F4F2E0342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24" y="929069"/>
            <a:ext cx="8631751" cy="49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50EB6AF-CE22-4F21-8FDC-8EA3A44C1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12" y="104219"/>
            <a:ext cx="8580976" cy="66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Bredbild</PresentationFormat>
  <Paragraphs>0</Paragraphs>
  <Slides>63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Hals Berglund</dc:creator>
  <cp:lastModifiedBy>Maria Hals Berglund</cp:lastModifiedBy>
  <cp:revision>4</cp:revision>
  <dcterms:created xsi:type="dcterms:W3CDTF">2018-10-29T13:15:31Z</dcterms:created>
  <dcterms:modified xsi:type="dcterms:W3CDTF">2018-10-29T14:27:25Z</dcterms:modified>
</cp:coreProperties>
</file>