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D00B50-EFAE-4FBF-A306-9F5DBD23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F38F55-E802-4FFD-B406-34FE5D2F5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688845-50EE-4384-BD27-30EA0DEB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191D14-62F5-4CE0-B95B-CC1B7B98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0F392B-E0E9-4302-8BB2-84AF4B57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58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BBD0E-52CA-42B9-B9FD-691EC666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1F291D-F002-43D5-822E-47890464A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54D9FE-896B-4C5D-9BDB-FF57269E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EA5070-9DD7-4FCB-B847-3AD63497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C7EF76-C293-41C6-B04E-30245C72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45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76D6C9-509C-4D8C-AFDD-BD38D5CD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65F9A0-634E-4961-8490-59AEA377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05406D-E2C2-403D-A1F5-5A5BCB1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370B7D-29FA-4183-AE2D-E2AF2255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7734E0-9DBA-4490-9634-17022C2B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26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3F6A3-A3D0-4BA6-8977-8061363D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BBA8B5-732A-4CE7-9E12-34BDC608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781CA4-369C-44FC-B29B-B3A9CF4A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DBD9E9-7474-4569-8D75-CB3E8267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18379D-899D-4946-A696-E553BD78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89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6A5F9-19EE-48F9-99EA-A4336103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7FBFC4-F86A-4EFE-99C2-D765D3560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F11AC5-2842-4849-AC4B-95F9B740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885E2-C4BE-4D62-A2A9-443BB289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1FD448-EAE8-444B-8608-569E2771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69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39848-964C-4001-8513-55C52AFB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884471-1859-40F9-92E7-D90C02989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D8EFDB-CEAF-4361-84E6-D41253CEB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629C7C-FAEE-4769-8B5E-FB65D8AF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66FC32-12D0-4906-8B13-F5018F97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FDF55F-6FF0-4BB6-AC6C-F5A6A349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4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F1D8C-B746-476E-AE04-BABEAEB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C45111-E08D-4FED-B6EE-A3F68B5AB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2F3A3C-8545-4DB0-92AF-0E109A626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2B4CF3-B798-45D4-967C-2CBB7FAB8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AC7401F-04DF-4CFC-B347-2451172EB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F726DE-3C28-4E1A-B525-92F540EB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3AC451-057A-48BF-921F-849D7848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59C734-B9EE-4748-BA61-533EDD08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07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7F829-0300-4540-843A-50FF3E72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A603A2-E12C-4DD1-B049-127A7D5A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B2D3C2-3BDB-4703-943B-0182AA40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BE3537-F466-4E1F-8101-271F4004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39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55AC90-3851-4BE0-BF55-D606C740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27FC991-C199-446B-9850-D199EED1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0D1998-6748-42E6-91AC-81DA545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1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68988A-E80F-4533-8849-791C9B6C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3E96AE-E455-4010-B8A7-D90139EE0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A14833-4483-46B3-BC05-DD7395E8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5A2960-0025-4D33-A7BB-46A9E51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1E21B4-6469-40AA-AED1-71283F40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AA976A-0CA9-4D0F-8EF2-9DFD0412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8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0EFD3-9FF7-4207-8199-BBDF6C84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2AC6423-2E39-4768-8961-8986FC0D6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9B4473-8326-4A76-B5BB-55C51C2B9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A08BE6-38AF-46A7-BECA-C11F19C8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9F6FD9-A740-4998-80F5-551FCDD1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B5573E-0872-4B28-923D-B0B2AFC2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67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D03BBFE-B798-46E3-959B-A7AAC50F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8C72B2-9DCC-4536-8158-3206B6D4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2415F3-1D7C-487F-A586-6B3965F55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16DF-95C1-4B80-916F-96E1618C4DDE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F65862-8D70-4CFE-98C9-B4B202972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C2C57C-B320-43E8-AD85-188829C3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52C4-504B-40AF-8001-EF44F565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5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9670B28-528C-42AB-9A7D-9624B24D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99" y="1278044"/>
            <a:ext cx="6905401" cy="43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67BC7D-62C2-4318-97E6-93B797CA6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84" y="0"/>
            <a:ext cx="828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7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8D31BB3-0743-4324-BEE3-94F48CB59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81377" cy="182925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B4FB7DD-0126-4C0B-A971-8535F481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77" y="112295"/>
            <a:ext cx="4211254" cy="61842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00312D-6D9A-44F8-AE2D-43EDC8A5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631" y="0"/>
            <a:ext cx="4255622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BA2A84-D737-4A6A-84D5-5816A9D1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1995" cy="517357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3684E64-F1BB-4EAB-ACD2-116D31F1F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90" y="0"/>
            <a:ext cx="489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C24547A-E147-473B-9EAA-6150245B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93049"/>
            <a:ext cx="8580976" cy="64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18BCA0-95F3-42E7-A3CE-74733D46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10" y="0"/>
            <a:ext cx="4623809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38AAF68-37CB-4539-ADBC-1099CBBE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843" y="368969"/>
            <a:ext cx="5125025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88E8F36-2586-4C9C-9052-3B8B5D67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" y="181734"/>
            <a:ext cx="5654941" cy="324726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1B87A55-EC87-4908-8D4F-DA08E9F7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57" y="705798"/>
            <a:ext cx="5703377" cy="44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D587386-74CF-4C80-BF60-237723A6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99" y="262844"/>
            <a:ext cx="8530201" cy="63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C6A0D01-1576-4600-9565-D706CEFA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56" y="0"/>
            <a:ext cx="561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6AB47AB-5234-4897-9827-F449E098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011554"/>
            <a:ext cx="8682526" cy="48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4E1305F-E6ED-4D24-A2A4-5E92F164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93049"/>
            <a:ext cx="8682526" cy="64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183C70-8114-4D13-AF91-EC6C26B9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12" y="2832570"/>
            <a:ext cx="6549976" cy="1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A49CF24-8680-4A25-80D1-E8CCF4BC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8" y="0"/>
            <a:ext cx="5404869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5CBE0DB-9F17-43F1-9D5A-D4ACC073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35" y="409074"/>
            <a:ext cx="5043186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7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967DB1C-9A96-42DC-8749-154BCCE3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2344005"/>
            <a:ext cx="7311601" cy="21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8F9475-0467-40D7-95B4-083C8BBC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120316"/>
            <a:ext cx="5007898" cy="592475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7CA0486-06E2-401B-BBCB-6916BEB6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2" y="0"/>
            <a:ext cx="5098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8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827E819-C895-404F-838B-73B452B0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0"/>
            <a:ext cx="788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3195136-DCFC-4AC1-A30B-6AA831D1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734884"/>
            <a:ext cx="8682526" cy="33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8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016051-58CB-4CEA-A36C-A1E19AAF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65" y="0"/>
            <a:ext cx="858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5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978EB50-3B6A-4A13-9BB7-8296F6DC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313604"/>
            <a:ext cx="8631751" cy="62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9F7796-7D75-424C-9CF6-421FC9F8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7" y="2026754"/>
            <a:ext cx="8885626" cy="28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AF9483B-9C29-43E3-89BB-43C789EC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897344"/>
            <a:ext cx="8682526" cy="50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8A61C2E-EF4E-468C-BDD3-3E858DCB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0" y="0"/>
            <a:ext cx="4623507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DCC05FE-44DD-45B3-9590-FE50AFB4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13" y="457200"/>
            <a:ext cx="5032043" cy="4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9F0EEA-C264-414C-81C2-D47B8E83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8" y="425116"/>
            <a:ext cx="5900924" cy="499360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628EBBB-B8FF-4BEB-8C1F-76452AF7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10" y="493538"/>
            <a:ext cx="6253272" cy="28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7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48A162A-E399-45A5-A871-2898866C1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49" y="1772954"/>
            <a:ext cx="8733301" cy="3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E0D6AAC-FB63-46CD-9A6C-D89A0FD5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462"/>
            <a:ext cx="3680847" cy="271111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D1B3213-9C19-430E-81E6-B16136CA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60" y="-57350"/>
            <a:ext cx="4042671" cy="588985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592F06C-01CD-48FC-AB94-E90E6B4F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60" y="1"/>
            <a:ext cx="4399142" cy="14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2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2EBE188-26A5-499F-93B5-32596899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1208" cy="438561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2FFE446-B344-4E12-8751-F3937AF7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51" y="336884"/>
            <a:ext cx="6057685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4F58915-7067-4ECE-BCA5-CB17B738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5372" cy="19206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1CE4ED7-8B29-4ADE-B2D8-03BA2873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72" y="64169"/>
            <a:ext cx="3922692" cy="574307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E45FC0-1108-42F5-B2B4-3FBEA8B0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44" y="1"/>
            <a:ext cx="4630246" cy="21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2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B659F03-C559-4BF2-9244-69B671A1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26" y="0"/>
            <a:ext cx="543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4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0380D40-B401-4382-98C6-BEB9ECAA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8" y="104274"/>
            <a:ext cx="464202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ED395C7-1D65-4414-ABD3-F69B2FBB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38" y="729916"/>
            <a:ext cx="4726964" cy="45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7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A93E576-F1A7-4539-B26A-534ACD7C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2121930"/>
            <a:ext cx="8631751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4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1CC684-AD22-4C0F-AA49-CBFFCD30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3" y="40174"/>
            <a:ext cx="5871411" cy="423629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21DA2F8-034F-46C6-91F7-E019B24C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48" y="652131"/>
            <a:ext cx="5671433" cy="37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4326EF9-FBC2-4567-AC38-650A8EA7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891" y="0"/>
            <a:ext cx="544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300F6C-2525-46BF-8068-89CC918E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1" y="0"/>
            <a:ext cx="4803782" cy="546233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9814B21-6729-4FA0-821A-85D204142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09" y="0"/>
            <a:ext cx="4876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D668315-A84D-4A72-A873-73B86D5A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16" y="0"/>
            <a:ext cx="524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69F814F-0EA7-439B-A3C1-F3B8D5C2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956959"/>
            <a:ext cx="8682526" cy="29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E69BEA1-FABA-4119-ADE3-AE26A1ED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9"/>
            <a:ext cx="5389372" cy="343510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59940CA-D10A-4FB5-9C31-3E1A86B10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347" y="1010652"/>
            <a:ext cx="5464991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Bredbild</PresentationFormat>
  <Paragraphs>0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Maria Hals Berglund</cp:lastModifiedBy>
  <cp:revision>4</cp:revision>
  <dcterms:created xsi:type="dcterms:W3CDTF">2018-10-29T14:27:45Z</dcterms:created>
  <dcterms:modified xsi:type="dcterms:W3CDTF">2018-10-29T14:47:01Z</dcterms:modified>
</cp:coreProperties>
</file>