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6E9285-9462-49A4-BF1C-C887B080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8DDFC57-679E-4ED8-94E9-14246141D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2DB37E-86F2-4CEE-8F2D-E661FEF8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55CE2A-82B3-4052-A957-37D2D7E4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8F2700-6032-4B79-8992-DA1F9CF9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76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4DF25-9DA3-476A-AD1F-DF6DF666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A8DCA6-733B-4CAC-9099-8150C0C26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7D5BCC-03A1-455B-AC6E-A9B3E0D7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B3E41C-8C40-4324-A47C-2BE100CD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C90D9B-2A17-4380-91FC-1C359496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0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FEE0B41-A724-4276-8153-2D7B84BF2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10E7A9-FCA5-4DB3-9A1D-9D263FF71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21E22A-65C8-413E-A4A8-482F1DA4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3A64C1-89E0-41A2-B13B-8B9F6DA1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6756D6-2C1B-4914-9886-354E443B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6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43016-A843-48DD-896B-9D5D9BD4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D9993D-541D-4FC5-B9D5-FF88A1C3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DC4EAB-C11D-4C99-8A2F-72018182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18FAF-4FF5-4BB8-8410-311B64FC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F94031-B8A0-4EC4-9D5B-BCDB3A21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5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23766-BEF6-4D6C-8BA6-FD359276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88B9C4-92E7-4FC3-99B2-62E88F65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0C3596-3425-4835-80D6-1FBB4D3E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99C70-6788-4C96-9615-379A77B2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7EF1C-A562-465B-AD5C-BE8B2DF8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91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A90A4-10C1-4C81-9A80-BDA38B56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081F7E-1026-4FBB-9576-5D26EDD10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B4723EA-B793-4933-95A8-5B758129A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0FB5F9-1389-4FA6-9154-8F51E3B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DD77B0-32E0-438D-932D-80D53EBF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32DE1B-8BFC-4354-8C0D-4EE04EBD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91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D52D51-2042-4148-BF6D-C0039478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C55B70-6D8C-41D1-BADA-5611586A2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C482D80-5305-4AE1-B07D-E7CD26C4C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7B8A426-4AAE-488E-B77A-BF469193B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11D681-5843-462D-AFD9-185CDD798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E68010D-AA98-479E-9FF2-55A6154E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75B7550-BD87-417C-B95F-E75F0FF8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CCD8477-AA88-45B4-81A5-BB65DF15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64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1A8847-235C-4F01-B7FB-E86CF8D2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AF7211-9716-4D9E-8ADA-60652C24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F18CB8-B62E-478D-8465-14121BC6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EBA7B3D-7352-412B-8E47-55149BD2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33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7933593-5FF9-4B42-A3D3-3D688E81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D042861-7974-40E1-959A-933676F6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82DC93-3A10-40F2-AB0E-7F756FDF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86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804879-DD8C-4150-AAFD-BC8C1A9C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DA3EBD-770B-4D78-B1DD-6B320A63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8E7A26-32DB-4CE8-99C4-ADA106EE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C35B50-1B24-4F1A-A50F-66407F12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116C04A-BCE7-4868-9A6D-78CFE24B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4C4DE2E-2D31-4FE7-8C70-2DA147FC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15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6177A-D5FB-4A3C-88E4-BD1EAE53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B40C5FB-69E8-4236-A143-AC59E8F29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799FA9-FA24-490B-846A-69C6A43D6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02407D-3B30-4002-A650-DB542ED6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6B53CB-3F5D-485B-B854-F0662526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9D3F84-55DB-4EB5-BB88-7D86F58A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64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06D17F-3A7E-4186-A558-D2CE49BD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F269EF-D083-4634-BC65-4D0140B7B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69C04F-1A25-41ED-82B8-789FA7ECF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F21C-20C6-4EA1-BF71-7E2A996CF323}" type="datetimeFigureOut">
              <a:rPr lang="sv-SE" smtClean="0"/>
              <a:t>2019-09-12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496774-8F79-4681-9BD8-68AD72C2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D7097A-FEB0-454E-813F-F70E04127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3F9A-1D46-433D-9F5E-E4098121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22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B5B6491-18DE-409B-BA54-D95A4612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6" y="1036934"/>
            <a:ext cx="10104227" cy="47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6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8736CAC-D935-45A7-8D57-3BD8FA12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24" y="529334"/>
            <a:ext cx="7413151" cy="57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99929F3-5C27-415A-B878-9F402D825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62" y="421469"/>
            <a:ext cx="7565476" cy="60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4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B0EF933-8A5A-4B3D-87A0-A786019B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28" y="0"/>
            <a:ext cx="4840408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6A5051F-29A5-4D00-92B8-F6028A2A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622" y="854006"/>
            <a:ext cx="4840408" cy="30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4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C14AA3D-5AB0-47CC-A5BB-7FA50086F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24" y="1525499"/>
            <a:ext cx="7413151" cy="38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C519925-ECB2-4D1D-84C8-509C6A57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1531844"/>
            <a:ext cx="7260826" cy="37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0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D6447DA-258F-4C85-BB0D-09979935A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90" y="0"/>
            <a:ext cx="4900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8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ADD799A-EBED-4A19-8086-BA78CF6E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24" y="1627019"/>
            <a:ext cx="6600751" cy="36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7E5C296-FE51-4921-A27B-8E9242855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49" y="1588949"/>
            <a:ext cx="7108501" cy="36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6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588E4B0-D26B-470B-9310-3D3A2874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49" y="1423979"/>
            <a:ext cx="7108501" cy="40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F4F7D7E-2DA0-42F0-9038-31A66EA26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681614"/>
            <a:ext cx="7311601" cy="54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CC5285D-1D21-4413-8BA9-6475F64E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548" y="289601"/>
            <a:ext cx="5160320" cy="62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158F5D1-7A83-4D1D-BF73-9E6034AE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084" y="0"/>
            <a:ext cx="4621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3D62695-E1C6-49D5-879E-F83D6A56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12" y="1493774"/>
            <a:ext cx="7362376" cy="38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5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FF2B3B-65F9-4820-A426-F71380A2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12" y="1512809"/>
            <a:ext cx="6956176" cy="38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005E958-6EF9-474A-9CB6-99ABF325B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17" y="0"/>
            <a:ext cx="4562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F355ABC-5ECB-422E-AF54-EE101D9C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1443014"/>
            <a:ext cx="7210051" cy="39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41746E6-73FF-4E7E-B0CA-B5BD1061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71" y="0"/>
            <a:ext cx="581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5C51581-676D-45A8-93C3-C062292B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973" y="0"/>
            <a:ext cx="4814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F63B31D-4443-4822-9AA0-960C7839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516" y="0"/>
            <a:ext cx="4816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89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E385EF0-5C69-416F-8123-3575D4ED6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181" y="0"/>
            <a:ext cx="5077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3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81A0F4D-2B7A-40B9-9B73-592C59BAE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1538189"/>
            <a:ext cx="7210051" cy="37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4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D93A3A-A0E5-48E7-9D94-9C4DD0D64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833894"/>
            <a:ext cx="9799577" cy="51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20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F871E19-81A5-40CF-8EFD-D2DB87A5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62" y="1493774"/>
            <a:ext cx="7159276" cy="38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22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E567344-4F63-4DC0-97F6-285D143A3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1" y="0"/>
            <a:ext cx="6942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67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9FA1D48-0450-40E1-823F-F83EFB002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66" y="0"/>
            <a:ext cx="5967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8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98A482C-259D-41B3-B715-901BE34F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89" y="0"/>
            <a:ext cx="4638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BA47CE8-4582-4508-8B50-D13D701CD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28079"/>
            <a:ext cx="7210051" cy="68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E6E47B9-21B2-47CD-8BF1-4A4B7D62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87" y="0"/>
            <a:ext cx="382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13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96CE21A-E459-4843-9B07-240C095DF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1500119"/>
            <a:ext cx="7260826" cy="38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91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7896CD5-5DE2-45DA-BF7C-73A1D090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82" y="0"/>
            <a:ext cx="471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30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04B5DDF-ADFB-4D47-AAD8-78BD4602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297" y="0"/>
            <a:ext cx="4477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0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5547567-430C-44FC-B11D-769ABEEF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37" y="1246319"/>
            <a:ext cx="7463926" cy="43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CF7A343-05F8-49C3-8D1D-24F369D3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43" y="344905"/>
            <a:ext cx="8138200" cy="63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1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8EDC73A-7758-4D87-B3F2-9DA73C8D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624509"/>
            <a:ext cx="7260826" cy="56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1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3AEF555-7C5F-4092-AD68-2D4D36C4A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45" y="0"/>
            <a:ext cx="464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0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B46C33A-3EBE-4D04-8FBF-5F917546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1423979"/>
            <a:ext cx="7210051" cy="40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84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0C4663-4EBC-439C-859F-08D45B92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763" y="0"/>
            <a:ext cx="4686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9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62FC234-876C-436E-9E00-A046175AF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37" y="694304"/>
            <a:ext cx="7463926" cy="54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4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F4D46B9-65A5-49DA-BECE-3A1F39C6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49" y="929069"/>
            <a:ext cx="7514701" cy="49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6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F5CC63F-DA2D-4A85-A16F-40CA7116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45" y="0"/>
            <a:ext cx="464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72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123EFA5-DD7D-4290-98F7-1EE2342D8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61" y="0"/>
            <a:ext cx="4595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9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B63B7AE5-2EFA-4979-8669-D31AB458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086" y="0"/>
            <a:ext cx="4719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3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EC0969A-9759-4B95-B5D4-3EEB6ACE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1290734"/>
            <a:ext cx="7260826" cy="42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3EC610A-6B17-470D-A527-4FD9B0D8E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032" y="0"/>
            <a:ext cx="4973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9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F580E6D-FAA9-48E2-A873-85BBD2BA1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00" y="0"/>
            <a:ext cx="5855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33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E262E0C-02FF-4A30-A1D4-B7E05A4D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85" y="0"/>
            <a:ext cx="4809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1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5F8D911-E2F2-4042-8380-A68F48D6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62" y="1398599"/>
            <a:ext cx="7159276" cy="40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2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DD7D47E-CB3C-4721-B953-1D81E578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362" y="332639"/>
            <a:ext cx="7159276" cy="61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93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D31C3B-4C09-4C18-AFAA-7FD6EDDF0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19" y="0"/>
            <a:ext cx="5783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11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64E22AD-3005-4C8F-9F28-FD3ECD1B5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510299"/>
            <a:ext cx="7311601" cy="583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0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DF3D6E5-A15B-486A-8D86-60C0A9BA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4" y="573749"/>
            <a:ext cx="7210051" cy="57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1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22153AE-A7DB-4F1B-9688-353ED33A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37" y="503954"/>
            <a:ext cx="7463926" cy="58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66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850E538-DBFC-4BE5-A57E-242A028F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835" y="0"/>
            <a:ext cx="4742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75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C843ADE-C0D4-435C-B520-22802016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118" y="0"/>
            <a:ext cx="4637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ACC1F25-273E-45C1-854C-840B3312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548" y="0"/>
            <a:ext cx="462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1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39E7C8F-777B-4F4D-AC68-6E5BB90C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1493774"/>
            <a:ext cx="7311601" cy="38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08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3B9B4EC-381B-4C15-A6ED-5E08CD57A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804" y="0"/>
            <a:ext cx="6234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6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696FE8E-AB3E-4901-BA5E-B4E059ED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12" y="1525499"/>
            <a:ext cx="7362376" cy="380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0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60C8E47-5EBE-47FD-B55E-665F5978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37" y="1373219"/>
            <a:ext cx="7463926" cy="41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73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FB9ED80-7D6A-4EA9-AE60-529EB381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9" y="1677779"/>
            <a:ext cx="7311601" cy="35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3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0D221D6-93A6-4FDD-B9FF-5FD881EF9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12" y="497609"/>
            <a:ext cx="7362376" cy="5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19145BC-6814-4673-9EF9-AF7D8C2F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12" y="516644"/>
            <a:ext cx="7362376" cy="58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6C0DCB5-A856-4823-8AB7-FD27461A2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87" y="1220939"/>
            <a:ext cx="7260826" cy="44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Bredbild</PresentationFormat>
  <Paragraphs>0</Paragraphs>
  <Slides>64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Hals Berglund</dc:creator>
  <cp:lastModifiedBy>Maria Hals Berglund</cp:lastModifiedBy>
  <cp:revision>5</cp:revision>
  <dcterms:created xsi:type="dcterms:W3CDTF">2019-09-12T07:07:51Z</dcterms:created>
  <dcterms:modified xsi:type="dcterms:W3CDTF">2019-09-12T09:04:12Z</dcterms:modified>
</cp:coreProperties>
</file>