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A693D2-7648-421D-8922-1A0FECC6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FFF088-728E-40EC-B7D1-D3476D5B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27C192-9F52-438D-B612-65B5588E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F7DFB2-B027-4DD3-B7E2-D3E17E7D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68CE12-4730-441B-8C57-AB6CB98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4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CA5F8-EBFA-439A-ADC8-1E953920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49F00C-F687-4F33-8DF3-F06C2D5A1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07BBFD-C64C-43BF-BC21-4B3AF6C2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8EAD60-E863-4831-925C-81B38254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D5801B-63E4-497A-A906-06A6619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5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8526A0F-DB87-4D9F-B821-35574FAF9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B5A70CC-0735-4973-825F-9689A3174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7187BC-DF10-4C6C-B0EB-BCB82D6C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6F96C8-67BB-4AAC-AA00-40E85144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3FF124-5396-4AA1-932E-84C529FB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4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BF0AC-EBA9-45F1-950C-83CE31E6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0E9DDA-8D60-41B6-9522-61809D349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AAD55-E6B1-4809-99A1-CA56688B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81AEA7-AD15-4B1E-8C88-FAE4C2F9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E943F9-4C98-4BAD-9C88-D64D3EDB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04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239EC-B255-4989-8975-20DE422F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4D77D4-A61B-451C-9970-93259038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79DEE6-A931-4588-8975-01D80953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005D-6BAF-4D14-80C3-CC794A50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4C476E-6339-48BF-87BB-A1E03EDE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07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96C56E-E8C3-4305-8082-9D49E1A3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182038-8112-41F5-8AC7-7A7C397E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EA35C6-E8A2-48FB-9D7F-4F0DA7911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692F63-1919-437D-9E96-5F40C5F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E75B51-C726-4A01-BA6B-DA38C713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5BDE50-B0CC-44CB-871E-F39FD990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9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1A743-CD9E-4430-BD10-08BF1576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EF4BD8-5E2D-4E62-B2A8-169BFA6A8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FAC3CF-A853-40DD-B623-B7F11D09E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0D133B8-D616-48EE-BB26-3BF3F1B9F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C24245A-29EC-4EFD-9F98-8624AE5DA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385A85-27D5-4B8A-9AA6-A55174F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07D019A-73E0-4046-B8F5-E56BAE7E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A36B4B3-4D69-47D3-9BFD-044E0698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51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E56493-A6A2-44C2-9196-18D29A98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3FACCF-2B51-4657-9766-FF1073EE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EB78BE-3BAD-48DC-9325-8034060F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569186-E5F9-4148-B517-275D8675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7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39146C-D528-484E-8DC3-05072493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56C9A8-3694-4C0D-A574-CD6055B9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594646-6B48-4DFF-A76D-9F68C428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1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F3114-E566-4C40-89C9-81269749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16048D-9B57-40DA-AD2A-AB36FEC1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6A3422-E6C1-4202-9A32-1E0563E4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E534D8-6C2C-43A6-AE73-640FDCB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CC1D2F-E492-442F-B19E-6DFA4952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7DBE3BC-6949-4569-AE90-AAB9B6AF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4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8D430-B4B3-4A37-B4CB-2C1398EE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F31F7DB-2087-4ABF-B7B4-04FF61971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3A9D6B-D223-4FEC-8553-ED685CE1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A6DC5A-481C-4FCC-A7ED-CFBC6F6D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D8D10D-F072-4CAE-987C-F387AB7F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F1E19F-75D2-4191-AEC5-F1ED938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30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7D719E1-39AA-4C4F-8C24-F1933605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EE12FE-56EF-4FE5-9C41-C83B6032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13A146-718B-4F1A-B8E3-8F514B41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E22-490C-4F99-8646-F05A5EEB0D6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2CDB-06D2-4A6D-A5FB-D3E5AEA5D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B8063F-8B2D-4150-8DD8-279D8EE59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7AE6-ADA4-4285-9EE1-90555CF2D6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45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0D60F91-3B5D-4A60-9480-A094B2FA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38212"/>
            <a:ext cx="90582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E915E53-21C2-45A2-82DF-9BB9B9C0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520" y="0"/>
            <a:ext cx="8038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30A8517-6B72-4AF4-B001-93BE48D4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36" y="0"/>
            <a:ext cx="8326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CDF056FA-BD95-4068-97D9-4EC954D99E6A}"/>
              </a:ext>
            </a:extLst>
          </p:cNvPr>
          <p:cNvGrpSpPr/>
          <p:nvPr/>
        </p:nvGrpSpPr>
        <p:grpSpPr>
          <a:xfrm>
            <a:off x="570226" y="472699"/>
            <a:ext cx="11051549" cy="5912603"/>
            <a:chOff x="224242" y="472699"/>
            <a:chExt cx="11051549" cy="5912603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08F4E067-8EB9-41B7-8C61-C87F50A7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242" y="472699"/>
              <a:ext cx="5487279" cy="5912603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0B3D255-49CF-4480-89D0-D6D2CF36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521" y="577312"/>
              <a:ext cx="5564270" cy="5703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39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FFE638B-7C29-4CA7-9D8F-84419633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814387"/>
            <a:ext cx="84867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6D8903-6F42-4B70-AE57-AEEC8046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647700"/>
            <a:ext cx="85153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5766A2-0089-4637-BD43-6AC46EDD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29" y="0"/>
            <a:ext cx="486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6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7A95EED-0D00-48A2-98EE-9E2C7B1A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814387"/>
            <a:ext cx="84486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F535139-58F4-4AE1-9540-96F5EAB4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771525"/>
            <a:ext cx="86201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5F158DA-E49A-4787-8480-290CDB1BC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604837"/>
            <a:ext cx="87058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84CF37D-3F6A-45FA-A01F-3EABFEF5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05" y="0"/>
            <a:ext cx="8301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D31E5ED-7617-4204-BF2D-73DCB94E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0"/>
            <a:ext cx="634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0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3123D25-6149-4BFC-BCB6-0B92B581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63" y="0"/>
            <a:ext cx="4749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2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35A7A4D-F8F0-48DF-B4A4-23A8BDEC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828675"/>
            <a:ext cx="87725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F9BFD0-57A3-4D68-8914-23C0B47E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819150"/>
            <a:ext cx="8724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6EE9CA-F89E-4870-BF77-73A92441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690" y="0"/>
            <a:ext cx="4798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A44E502-79C6-45D3-B286-F51385D2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666750"/>
            <a:ext cx="84010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8FB81C-8929-45CB-9DE6-ECD49BA7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4" y="0"/>
            <a:ext cx="483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E872FFA-CFE5-46C7-A4F4-00CC5076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36" y="0"/>
            <a:ext cx="522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35099F9-237F-41F0-8C1A-E998E8013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13" y="0"/>
            <a:ext cx="4737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3F25CCE-3862-4C14-87E1-A8A8C2D4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81" y="0"/>
            <a:ext cx="4985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8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74DD004-07E4-451B-8752-087E32E1C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823912"/>
            <a:ext cx="84391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287DA1F-968F-4A0B-9B21-9108D3F8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661987"/>
            <a:ext cx="87820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6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ED30CAC-103A-4DA6-9537-072D7203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752475"/>
            <a:ext cx="86201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40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5F905FF-22B8-4FB5-8B1E-5C6EE271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91" y="0"/>
            <a:ext cx="5953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7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DEDBC5E-85D5-429B-A08A-66A964B6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85" y="0"/>
            <a:ext cx="523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5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4F43E45-8332-43EB-9BDC-97D61D01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66" y="0"/>
            <a:ext cx="486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5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F3D8978-9850-4E9B-B823-6F781FD6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41" y="0"/>
            <a:ext cx="580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5D785CC-9D3F-4C29-9EEF-F4355A77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71" y="0"/>
            <a:ext cx="4816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9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DC87C8B-62FC-4ED4-85FC-D49D9BFD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819150"/>
            <a:ext cx="8458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3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84674C8-4BB6-4BBB-86CB-36A88629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93" y="0"/>
            <a:ext cx="4556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6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F83080-B9CB-4B3E-B1C3-FBE97ABD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88" y="0"/>
            <a:ext cx="4774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9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6DA2A61-D88F-40D5-914D-99EA1852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552450"/>
            <a:ext cx="86391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6C02219-B263-41F4-9547-1A8DAD4D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94" y="0"/>
            <a:ext cx="7983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6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C6D94C6-ADE6-40AD-BC6B-F6C50BB5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74" y="0"/>
            <a:ext cx="7800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D931601-D273-45AB-8522-F6AF65D5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87" y="0"/>
            <a:ext cx="477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33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8A918EE-7F85-4614-A3BC-27C201E4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66750"/>
            <a:ext cx="8686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45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54BB753-CE9B-4FD6-8877-6F4B82EF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01" y="0"/>
            <a:ext cx="477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6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01ABD03-89D0-4A0E-8AAE-A77EC214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93" y="0"/>
            <a:ext cx="815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8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D684E0E-B62B-46C8-97FF-12BAE057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26" y="0"/>
            <a:ext cx="8643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3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088B4B-2111-4EEF-852C-209D7FA7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470" y="0"/>
            <a:ext cx="476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3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3593E16-7492-47D3-86EB-AC39B049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69" y="0"/>
            <a:ext cx="478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9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60B992B-B81F-43FA-A40D-75A0AC60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48" y="0"/>
            <a:ext cx="484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C274383-037D-4328-9DD9-A6DB51D4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547687"/>
            <a:ext cx="86487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BE4413F-CF23-4399-9FE2-901A3907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62" y="0"/>
            <a:ext cx="4644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16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46E96B1-9DC7-4DD9-AF8F-77CAA6EB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22" y="0"/>
            <a:ext cx="4748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8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7059BA8-A038-44D4-AD1E-F13DF61E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209" y="0"/>
            <a:ext cx="4761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3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FFCD152-C329-420C-8C49-21A8DDC4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690562"/>
            <a:ext cx="86010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6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1AF4452-AA9F-430D-87E6-5F77CCAD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19" y="0"/>
            <a:ext cx="808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6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EC273D5-51DE-4DFE-9BC1-839E42F2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395" y="0"/>
            <a:ext cx="4941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2F7CED9-5AC5-46D4-BBA8-C27A3BFF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16" y="0"/>
            <a:ext cx="7450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38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645CC3F-9EA8-44F5-BA25-875FAAD4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41" y="0"/>
            <a:ext cx="7600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2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BC504ED-749A-4CA4-948A-91C8B5B1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59" y="0"/>
            <a:ext cx="762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4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3036087-0A7E-4E29-83F8-69420FFC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184" y="0"/>
            <a:ext cx="4881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8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8D50526-DDA1-468A-BBC6-1DA21A07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96" y="0"/>
            <a:ext cx="4574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7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7B78E60-4037-4C1E-85D7-5866AF25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36" y="0"/>
            <a:ext cx="503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5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623CA48-F3EF-452D-A1E8-7AA21BB8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866775"/>
            <a:ext cx="8610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9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BCF9C25-813E-4462-9FDD-C89BCBCF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20" y="0"/>
            <a:ext cx="608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4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1E850D-4D12-40B4-A162-8E496AFB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942975"/>
            <a:ext cx="87439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626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EABC63C-6AF4-4501-94C2-910E776B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942975"/>
            <a:ext cx="82200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18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425639D-238E-444D-B69C-C6550A7F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195387"/>
            <a:ext cx="8620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9533CA3-EB90-4225-BB0F-A6462E27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52425"/>
            <a:ext cx="69342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6FC0BA-8609-422E-800D-A40778E8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40" y="0"/>
            <a:ext cx="7854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6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FAFF22E-7B51-47EA-A989-603E9221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361950"/>
            <a:ext cx="87344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Bredbild</PresentationFormat>
  <Paragraphs>0</Paragraphs>
  <Slides>64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Kajsa Grind</dc:creator>
  <cp:lastModifiedBy>Kajsa Grind</cp:lastModifiedBy>
  <cp:revision>8</cp:revision>
  <dcterms:created xsi:type="dcterms:W3CDTF">2020-09-23T06:34:41Z</dcterms:created>
  <dcterms:modified xsi:type="dcterms:W3CDTF">2020-09-23T09:00:09Z</dcterms:modified>
</cp:coreProperties>
</file>