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D9170C-F766-402E-A3CB-5135CFAF4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470FD91-1034-4711-9B15-91A5F1928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0648FC-F238-4184-A573-73ADC6AF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C45651-982C-482D-B6DB-9DD807B4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4E46B9-A3D5-4146-9F65-9F4EB629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37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36295F-2FDA-4B69-A091-361D060A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C8684DD-5AD4-4AC4-A023-040A0CCFD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707147-4022-4A6F-966D-3A8D9C2D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97FB55-35AD-4796-A745-B81940EF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20603B-7A3B-4FBF-BAEE-213E8B32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064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D7FF0E4-A048-4FAA-9671-46F4EE165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7ACE9E-5FA6-452F-A919-0457D795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83E2FE-BDAD-4C5B-89F6-69131883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0FFC7A-8165-42F4-9640-E4CBA0BB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A52B0-F141-425C-872C-55425C3E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153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9EA28F-01F3-4EFC-A060-A3ECE1F9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0CC6C6-D789-4CCE-AB7F-3E4A2BE90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2B491C-A310-49B6-84BB-D23AA6CD8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ADFCFA-7E80-4BB2-9D85-A368663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FE80DD-BA53-4519-88A4-83E18086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91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5C82C-9EE5-405C-9D71-00AF08D1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296B1C-B8CE-4CF8-A137-4F972F2D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695E6E-02F0-4EA8-9DC3-0C611D63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00708B-464C-4384-9C4B-27E3AEE43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DF6296-7420-4DD4-8FC8-4074D4E8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98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8B852-CF5B-43FB-89B1-A4C21A64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09C62C-E2C4-48EF-9F85-806C926DC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96506A-E3C5-4543-8356-DFE088AC0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0B265C-42B4-4DE7-8B58-8DDCA905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1651950-239C-4FFC-BC1D-90CC7699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027E25-BCBC-4F35-957C-326EDE82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787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990723-6860-43D7-998E-59B135C1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710FC7-EA54-47B3-B1FF-D28AD2D45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FFDD111-197E-4F0B-8A10-1F2D99DA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8B2CD5E-D249-4163-8B11-FF3924B1D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82A03E-D609-4B79-907B-628E912B6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8C0D524-D0DF-4036-BECB-C629D96D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1245CE5-7ADA-441C-B1BC-E1DC1ACA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C3110D5-5F8B-44A5-B7D1-2B8BDD25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75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AA469D-B6C4-4A61-B920-CB5D550D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512713-A1B3-4D53-BAE3-19FAA96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F1F5D8A-2B06-456C-BC62-2A3D0304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3F4568-3324-4C5A-89C1-1F87ED16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117DFA9-44BB-4339-A87E-9259D80A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23307DC-A34E-4BC9-9B4E-8809481B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551DD20-3D83-46FF-B974-F3342702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30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DC9B08-5126-4848-8F16-37EDD93F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C404AC-6F57-4FE6-AD54-7002FEDC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17E962-9B77-449C-82EB-37E41E0F2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BD22E5B-54A7-41B9-BC77-2732695F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EA9BE5-FB72-47B1-9A34-C2DBD5A5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3C6560-ED86-415A-A5EE-E04D926A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70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AB2BB4-7EB9-4A9F-9741-C65D981B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2F25C5F-D839-40D4-B4AD-55B046E0A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C9D869-2F53-4B0D-BB63-F767705A4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078073-B75A-4F06-BA9A-41A2FD25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6926958-E144-44D9-9F46-BC5C3DCD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A60A9F0-3461-49F1-B187-FBE66276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55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B50C66C-7E87-4197-9A64-7C0795FD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6A3095-4D97-4C6F-AAEA-34920246B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6DA621-04D8-4B73-B094-718EF4A66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4ED1-39E7-4E75-B39D-D3AB1897EAF3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2D0E66-9BE8-4E84-ABD6-620EAE3E6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EA33BD-B1E8-48DB-B2F3-AAFCAF22F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E2D-74C3-4104-B1E4-AF23A3C13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3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0951238-61C6-41BB-9553-C8FF62F2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233487"/>
            <a:ext cx="88487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5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5078E5C-99A9-42CB-828E-D84AAB23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595437"/>
            <a:ext cx="88201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9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A041674-3BA3-44EC-914F-13A85DC9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62" y="0"/>
            <a:ext cx="7447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6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9E74E444-9BEC-490A-8908-5892ACCED153}"/>
              </a:ext>
            </a:extLst>
          </p:cNvPr>
          <p:cNvGrpSpPr/>
          <p:nvPr/>
        </p:nvGrpSpPr>
        <p:grpSpPr>
          <a:xfrm>
            <a:off x="604806" y="0"/>
            <a:ext cx="10982389" cy="6858000"/>
            <a:chOff x="872140" y="0"/>
            <a:chExt cx="10982389" cy="685800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6FF66CDA-A87C-477C-813D-E65E7EF18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140" y="0"/>
              <a:ext cx="4821101" cy="6858000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721848AD-B28E-4651-8218-1C0A9F368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3241" y="0"/>
              <a:ext cx="6161288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48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0B5C572-2335-4C69-8704-10E135322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31" y="0"/>
            <a:ext cx="8029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1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0BBA8BC2-4D9E-477D-9F89-BE325025DBE5}"/>
              </a:ext>
            </a:extLst>
          </p:cNvPr>
          <p:cNvGrpSpPr/>
          <p:nvPr/>
        </p:nvGrpSpPr>
        <p:grpSpPr>
          <a:xfrm>
            <a:off x="764935" y="0"/>
            <a:ext cx="10662131" cy="6858000"/>
            <a:chOff x="915888" y="0"/>
            <a:chExt cx="10662131" cy="6858000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C4FF235B-24AE-4454-B8B3-B0F176BB7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888" y="0"/>
              <a:ext cx="4759950" cy="6858000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CEFB7E77-6CF5-49AF-853C-FE9DFF7DD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5838" y="0"/>
              <a:ext cx="590218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56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A3E0617-2738-4621-9E58-651CC647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681" y="0"/>
            <a:ext cx="50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84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E298E83-2082-45DA-A031-65D2A1A88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27" y="0"/>
            <a:ext cx="8512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8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797D660-75F6-45E8-86A0-149FA139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26" y="0"/>
            <a:ext cx="5387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4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6E1B95F-BA28-499A-95C8-74C012B1C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004887"/>
            <a:ext cx="87725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2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C14F66B-094C-4E6A-B5C4-7808298BC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2286000"/>
            <a:ext cx="87725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990E3DA-34E5-4E1E-A643-51FA1B6AB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146" y="0"/>
            <a:ext cx="5355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8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90110D3-4DAF-493B-8424-B187648B0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981200"/>
            <a:ext cx="8763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3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82ECC90-5CD8-428C-9070-DF554EDA1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69" y="0"/>
            <a:ext cx="8749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4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A580E6C-4201-4239-AFB7-1ED9595A6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019" y="0"/>
            <a:ext cx="5091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63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4CAB087-C913-443C-9AAF-FEB5001F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2233612"/>
            <a:ext cx="8772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51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A3A91F28-763F-4182-B7DA-5F8BC171065F}"/>
              </a:ext>
            </a:extLst>
          </p:cNvPr>
          <p:cNvGrpSpPr/>
          <p:nvPr/>
        </p:nvGrpSpPr>
        <p:grpSpPr>
          <a:xfrm>
            <a:off x="860789" y="0"/>
            <a:ext cx="10470423" cy="6858000"/>
            <a:chOff x="1168927" y="0"/>
            <a:chExt cx="10470423" cy="6858000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7F493768-6D06-4EDF-9E62-56DC876B8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8927" y="0"/>
              <a:ext cx="4831623" cy="6858000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9990D17A-004A-4DFE-BDA8-D70D35465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0550" y="0"/>
              <a:ext cx="56388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30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1CAEE4A-0AB3-43E5-AB2B-CC52C290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777" y="0"/>
            <a:ext cx="5026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6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5631610-E12D-47F9-BC4D-12864D41E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99" y="0"/>
            <a:ext cx="8037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86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C691FB2-7888-4627-8B92-26D5A3E5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738312"/>
            <a:ext cx="87439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20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7877F8CD-411C-4EFD-B50B-38B5E89E7521}"/>
              </a:ext>
            </a:extLst>
          </p:cNvPr>
          <p:cNvGrpSpPr/>
          <p:nvPr/>
        </p:nvGrpSpPr>
        <p:grpSpPr>
          <a:xfrm>
            <a:off x="676093" y="0"/>
            <a:ext cx="10839814" cy="6858000"/>
            <a:chOff x="1232674" y="0"/>
            <a:chExt cx="10839814" cy="6858000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3FD3283E-6793-4C5D-8577-93D2D2401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2674" y="0"/>
              <a:ext cx="4740765" cy="6858000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B3F48FD2-4F8F-4382-BAD0-EBB40F17C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0"/>
              <a:ext cx="5976488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575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9A54A80-7649-4E22-BF2F-12A79B58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69" y="0"/>
            <a:ext cx="7465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3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3E72C8F-6C66-45CB-9BBB-1D72935D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96" y="0"/>
            <a:ext cx="8430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1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95C95B7-863A-4F68-A18B-4F0CA04EF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56" y="0"/>
            <a:ext cx="7836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03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6AB360F-9532-46DA-9DE6-5DEAD1498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295400"/>
            <a:ext cx="87439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02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7F2BE4A-1DFA-4C38-81E2-2AD27FE7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300037"/>
            <a:ext cx="87249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17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9134D58-92A8-4D4C-A900-56138CB2E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85" y="0"/>
            <a:ext cx="8710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47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09D0091-32D4-4EBC-8EA0-67728AC8D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95487"/>
            <a:ext cx="8791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FD3D812-FCBB-4BA2-B6E6-294C5DC5F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447675"/>
            <a:ext cx="87534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83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691A459-6349-4747-9D16-AD743D387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038350"/>
            <a:ext cx="87915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84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A18690C-7F0B-4974-BA20-A5EE8595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800100"/>
            <a:ext cx="87534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56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1E242C87-49DE-497F-9B4B-8A76EF80D4D9}"/>
              </a:ext>
            </a:extLst>
          </p:cNvPr>
          <p:cNvGrpSpPr/>
          <p:nvPr/>
        </p:nvGrpSpPr>
        <p:grpSpPr>
          <a:xfrm>
            <a:off x="745657" y="0"/>
            <a:ext cx="10700687" cy="6858000"/>
            <a:chOff x="908893" y="0"/>
            <a:chExt cx="10700687" cy="6858000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CDC18A36-923E-4DC0-801F-5080D225E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893" y="0"/>
              <a:ext cx="4851918" cy="6858000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A71527A8-0DCC-4D8F-9474-ECBB4B1B3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0811" y="0"/>
              <a:ext cx="584876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4408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2459AF6-8994-457B-BE65-59D9C82DD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666875"/>
            <a:ext cx="87439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5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352B3E6-7562-4AE2-9281-20361F3A6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892" y="0"/>
            <a:ext cx="4862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80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11E6CEE-3932-4C97-9372-BFA8E767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19" y="0"/>
            <a:ext cx="8236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99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0164833-94AC-4EE1-9A14-69E40CB3D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096" y="0"/>
            <a:ext cx="5231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55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C64DF3CD-AAA5-4EF6-A073-BBA2F236E4A4}"/>
              </a:ext>
            </a:extLst>
          </p:cNvPr>
          <p:cNvGrpSpPr/>
          <p:nvPr/>
        </p:nvGrpSpPr>
        <p:grpSpPr>
          <a:xfrm>
            <a:off x="750668" y="0"/>
            <a:ext cx="10690665" cy="6858000"/>
            <a:chOff x="990279" y="0"/>
            <a:chExt cx="10690665" cy="6858000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3D71F928-0841-4A93-AB69-FD29C06AB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279" y="0"/>
              <a:ext cx="4811233" cy="6858000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E00C823C-4EF2-46A6-8E5F-6C2F25BD2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1512" y="0"/>
              <a:ext cx="5879432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6829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27B2BF9-D8B4-4347-A355-F98B99D8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182" y="0"/>
            <a:ext cx="5071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68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C21B0BB-DC1F-4805-8910-07939C93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42" y="0"/>
            <a:ext cx="513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2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1BBF08B-AF3F-4F99-8162-A5C2A23C6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043112"/>
            <a:ext cx="88011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1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C51B352-6CF3-4531-85A6-FBE92C38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157412"/>
            <a:ext cx="87915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47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1EFEB28-6EBC-41D9-9A48-A8EF8F4EE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71575"/>
            <a:ext cx="88392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4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B71A04C-CB67-4597-AA30-8F17E194F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933575"/>
            <a:ext cx="87439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2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6B50253-763C-4123-BE9A-6B3D8DDAA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455" y="0"/>
            <a:ext cx="512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6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71E9392E-A961-4A24-B883-626758EC985B}"/>
              </a:ext>
            </a:extLst>
          </p:cNvPr>
          <p:cNvGrpSpPr/>
          <p:nvPr/>
        </p:nvGrpSpPr>
        <p:grpSpPr>
          <a:xfrm>
            <a:off x="1064444" y="0"/>
            <a:ext cx="10063113" cy="6858000"/>
            <a:chOff x="957796" y="0"/>
            <a:chExt cx="10063113" cy="6858000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BFEFE47F-1458-4BBF-87A8-7871D801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7796" y="0"/>
              <a:ext cx="4838994" cy="6858000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A7E48C24-D6F0-4DCA-9936-624D31E9B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6790" y="0"/>
              <a:ext cx="522411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33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19764A7-DCB9-4886-AAFC-D68730F0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598" y="0"/>
            <a:ext cx="491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E739C0D-C1F0-40EB-922E-A86E4193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0"/>
            <a:ext cx="495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8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120DF0D-B91F-4610-890A-15CB99240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29" y="0"/>
            <a:ext cx="5025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1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Bredbild</PresentationFormat>
  <Paragraphs>0</Paragraphs>
  <Slides>48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Kajsa Grind</dc:creator>
  <cp:lastModifiedBy>Kajsa Grind</cp:lastModifiedBy>
  <cp:revision>8</cp:revision>
  <dcterms:created xsi:type="dcterms:W3CDTF">2020-09-23T07:34:55Z</dcterms:created>
  <dcterms:modified xsi:type="dcterms:W3CDTF">2020-09-23T08:54:00Z</dcterms:modified>
</cp:coreProperties>
</file>