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9" r:id="rId6"/>
    <p:sldId id="270" r:id="rId7"/>
    <p:sldId id="271" r:id="rId8"/>
    <p:sldId id="264" r:id="rId9"/>
    <p:sldId id="265" r:id="rId10"/>
    <p:sldId id="266" r:id="rId11"/>
    <p:sldId id="267" r:id="rId12"/>
    <p:sldId id="261" r:id="rId13"/>
    <p:sldId id="259" r:id="rId14"/>
    <p:sldId id="263" r:id="rId15"/>
    <p:sldId id="268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CA7D06-6C15-4C70-B751-27917067DC8C}" v="112" dt="2020-11-18T10:59:09.8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ka Keller" userId="98830934-a070-45ba-a171-be72a6ca3fc8" providerId="ADAL" clId="{92CA7D06-6C15-4C70-B751-27917067DC8C}"/>
    <pc:docChg chg="undo custSel addSld delSld modSld">
      <pc:chgData name="Erika Keller" userId="98830934-a070-45ba-a171-be72a6ca3fc8" providerId="ADAL" clId="{92CA7D06-6C15-4C70-B751-27917067DC8C}" dt="2020-11-18T10:59:09.876" v="3503" actId="20577"/>
      <pc:docMkLst>
        <pc:docMk/>
      </pc:docMkLst>
      <pc:sldChg chg="modSp">
        <pc:chgData name="Erika Keller" userId="98830934-a070-45ba-a171-be72a6ca3fc8" providerId="ADAL" clId="{92CA7D06-6C15-4C70-B751-27917067DC8C}" dt="2020-11-18T10:59:09.876" v="3503" actId="20577"/>
        <pc:sldMkLst>
          <pc:docMk/>
          <pc:sldMk cId="3031929959" sldId="256"/>
        </pc:sldMkLst>
        <pc:spChg chg="mod">
          <ac:chgData name="Erika Keller" userId="98830934-a070-45ba-a171-be72a6ca3fc8" providerId="ADAL" clId="{92CA7D06-6C15-4C70-B751-27917067DC8C}" dt="2020-11-18T10:59:09.876" v="3503" actId="20577"/>
          <ac:spMkLst>
            <pc:docMk/>
            <pc:sldMk cId="3031929959" sldId="256"/>
            <ac:spMk id="3" creationId="{B11A5A14-DCB2-4EFD-A97B-00D8907DC968}"/>
          </ac:spMkLst>
        </pc:spChg>
      </pc:sldChg>
      <pc:sldChg chg="modSp del">
        <pc:chgData name="Erika Keller" userId="98830934-a070-45ba-a171-be72a6ca3fc8" providerId="ADAL" clId="{92CA7D06-6C15-4C70-B751-27917067DC8C}" dt="2020-11-18T09:11:27.535" v="2419" actId="2696"/>
        <pc:sldMkLst>
          <pc:docMk/>
          <pc:sldMk cId="2335173321" sldId="257"/>
        </pc:sldMkLst>
        <pc:spChg chg="mod">
          <ac:chgData name="Erika Keller" userId="98830934-a070-45ba-a171-be72a6ca3fc8" providerId="ADAL" clId="{92CA7D06-6C15-4C70-B751-27917067DC8C}" dt="2020-11-18T08:55:57.782" v="1944" actId="20577"/>
          <ac:spMkLst>
            <pc:docMk/>
            <pc:sldMk cId="2335173321" sldId="257"/>
            <ac:spMk id="2" creationId="{70D3EB9F-F4AC-4594-81F9-E59B1411F793}"/>
          </ac:spMkLst>
        </pc:spChg>
        <pc:spChg chg="mod">
          <ac:chgData name="Erika Keller" userId="98830934-a070-45ba-a171-be72a6ca3fc8" providerId="ADAL" clId="{92CA7D06-6C15-4C70-B751-27917067DC8C}" dt="2020-11-16T13:11:32.840" v="567" actId="6549"/>
          <ac:spMkLst>
            <pc:docMk/>
            <pc:sldMk cId="2335173321" sldId="257"/>
            <ac:spMk id="3" creationId="{8B7E5ABF-BD94-418E-A5AB-E68AB09B1D75}"/>
          </ac:spMkLst>
        </pc:spChg>
      </pc:sldChg>
      <pc:sldChg chg="modSp del">
        <pc:chgData name="Erika Keller" userId="98830934-a070-45ba-a171-be72a6ca3fc8" providerId="ADAL" clId="{92CA7D06-6C15-4C70-B751-27917067DC8C}" dt="2020-11-18T09:42:40.922" v="2960" actId="2696"/>
        <pc:sldMkLst>
          <pc:docMk/>
          <pc:sldMk cId="801614159" sldId="258"/>
        </pc:sldMkLst>
        <pc:spChg chg="mod">
          <ac:chgData name="Erika Keller" userId="98830934-a070-45ba-a171-be72a6ca3fc8" providerId="ADAL" clId="{92CA7D06-6C15-4C70-B751-27917067DC8C}" dt="2020-11-16T13:10:38.833" v="541" actId="5793"/>
          <ac:spMkLst>
            <pc:docMk/>
            <pc:sldMk cId="801614159" sldId="258"/>
            <ac:spMk id="2" creationId="{CD15B5C6-A9B0-4659-A1B2-0CFF92D8AEF3}"/>
          </ac:spMkLst>
        </pc:spChg>
        <pc:spChg chg="mod">
          <ac:chgData name="Erika Keller" userId="98830934-a070-45ba-a171-be72a6ca3fc8" providerId="ADAL" clId="{92CA7D06-6C15-4C70-B751-27917067DC8C}" dt="2020-11-18T09:29:45.827" v="2739" actId="1076"/>
          <ac:spMkLst>
            <pc:docMk/>
            <pc:sldMk cId="801614159" sldId="258"/>
            <ac:spMk id="3" creationId="{037295EA-45BC-4440-9A22-73464F991D2D}"/>
          </ac:spMkLst>
        </pc:spChg>
      </pc:sldChg>
      <pc:sldChg chg="modSp">
        <pc:chgData name="Erika Keller" userId="98830934-a070-45ba-a171-be72a6ca3fc8" providerId="ADAL" clId="{92CA7D06-6C15-4C70-B751-27917067DC8C}" dt="2020-11-18T10:55:42.261" v="3493" actId="27636"/>
        <pc:sldMkLst>
          <pc:docMk/>
          <pc:sldMk cId="2982373237" sldId="259"/>
        </pc:sldMkLst>
        <pc:spChg chg="mod">
          <ac:chgData name="Erika Keller" userId="98830934-a070-45ba-a171-be72a6ca3fc8" providerId="ADAL" clId="{92CA7D06-6C15-4C70-B751-27917067DC8C}" dt="2020-11-18T10:38:17.715" v="3293" actId="27636"/>
          <ac:spMkLst>
            <pc:docMk/>
            <pc:sldMk cId="2982373237" sldId="259"/>
            <ac:spMk id="2" creationId="{0E0876AE-B3C1-46BB-AA6D-FA16E6A25A62}"/>
          </ac:spMkLst>
        </pc:spChg>
        <pc:spChg chg="mod">
          <ac:chgData name="Erika Keller" userId="98830934-a070-45ba-a171-be72a6ca3fc8" providerId="ADAL" clId="{92CA7D06-6C15-4C70-B751-27917067DC8C}" dt="2020-11-18T10:55:42.261" v="3493" actId="27636"/>
          <ac:spMkLst>
            <pc:docMk/>
            <pc:sldMk cId="2982373237" sldId="259"/>
            <ac:spMk id="3" creationId="{C24CDFCA-7B2E-4504-96EC-18D40033E8AA}"/>
          </ac:spMkLst>
        </pc:spChg>
      </pc:sldChg>
      <pc:sldChg chg="modSp del">
        <pc:chgData name="Erika Keller" userId="98830934-a070-45ba-a171-be72a6ca3fc8" providerId="ADAL" clId="{92CA7D06-6C15-4C70-B751-27917067DC8C}" dt="2020-11-18T09:24:48.466" v="2638" actId="2696"/>
        <pc:sldMkLst>
          <pc:docMk/>
          <pc:sldMk cId="184609028" sldId="260"/>
        </pc:sldMkLst>
        <pc:spChg chg="mod">
          <ac:chgData name="Erika Keller" userId="98830934-a070-45ba-a171-be72a6ca3fc8" providerId="ADAL" clId="{92CA7D06-6C15-4C70-B751-27917067DC8C}" dt="2020-11-18T09:11:51.160" v="2454" actId="20577"/>
          <ac:spMkLst>
            <pc:docMk/>
            <pc:sldMk cId="184609028" sldId="260"/>
            <ac:spMk id="2" creationId="{088A6DD6-6DE0-40E5-B8D1-702B7824D8B7}"/>
          </ac:spMkLst>
        </pc:spChg>
        <pc:spChg chg="mod">
          <ac:chgData name="Erika Keller" userId="98830934-a070-45ba-a171-be72a6ca3fc8" providerId="ADAL" clId="{92CA7D06-6C15-4C70-B751-27917067DC8C}" dt="2020-11-18T09:18:40.754" v="2566" actId="1076"/>
          <ac:spMkLst>
            <pc:docMk/>
            <pc:sldMk cId="184609028" sldId="260"/>
            <ac:spMk id="3" creationId="{3C6F764A-AF5B-41F9-AFB0-789B17C5951A}"/>
          </ac:spMkLst>
        </pc:spChg>
      </pc:sldChg>
      <pc:sldChg chg="modSp">
        <pc:chgData name="Erika Keller" userId="98830934-a070-45ba-a171-be72a6ca3fc8" providerId="ADAL" clId="{92CA7D06-6C15-4C70-B751-27917067DC8C}" dt="2020-11-18T10:45:10.442" v="3339" actId="14100"/>
        <pc:sldMkLst>
          <pc:docMk/>
          <pc:sldMk cId="3573090357" sldId="261"/>
        </pc:sldMkLst>
        <pc:spChg chg="mod">
          <ac:chgData name="Erika Keller" userId="98830934-a070-45ba-a171-be72a6ca3fc8" providerId="ADAL" clId="{92CA7D06-6C15-4C70-B751-27917067DC8C}" dt="2020-11-18T10:19:15.452" v="3080" actId="20577"/>
          <ac:spMkLst>
            <pc:docMk/>
            <pc:sldMk cId="3573090357" sldId="261"/>
            <ac:spMk id="2" creationId="{CD15B5C6-A9B0-4659-A1B2-0CFF92D8AEF3}"/>
          </ac:spMkLst>
        </pc:spChg>
        <pc:spChg chg="mod">
          <ac:chgData name="Erika Keller" userId="98830934-a070-45ba-a171-be72a6ca3fc8" providerId="ADAL" clId="{92CA7D06-6C15-4C70-B751-27917067DC8C}" dt="2020-11-18T10:45:10.442" v="3339" actId="14100"/>
          <ac:spMkLst>
            <pc:docMk/>
            <pc:sldMk cId="3573090357" sldId="261"/>
            <ac:spMk id="3" creationId="{037295EA-45BC-4440-9A22-73464F991D2D}"/>
          </ac:spMkLst>
        </pc:spChg>
      </pc:sldChg>
      <pc:sldChg chg="modSp add del">
        <pc:chgData name="Erika Keller" userId="98830934-a070-45ba-a171-be72a6ca3fc8" providerId="ADAL" clId="{92CA7D06-6C15-4C70-B751-27917067DC8C}" dt="2020-11-16T13:10:03.793" v="526" actId="2696"/>
        <pc:sldMkLst>
          <pc:docMk/>
          <pc:sldMk cId="417654392" sldId="262"/>
        </pc:sldMkLst>
        <pc:spChg chg="mod">
          <ac:chgData name="Erika Keller" userId="98830934-a070-45ba-a171-be72a6ca3fc8" providerId="ADAL" clId="{92CA7D06-6C15-4C70-B751-27917067DC8C}" dt="2020-11-16T11:11:36.663" v="358" actId="20577"/>
          <ac:spMkLst>
            <pc:docMk/>
            <pc:sldMk cId="417654392" sldId="262"/>
            <ac:spMk id="2" creationId="{F66C357A-633F-4D65-B748-CC5350D952BC}"/>
          </ac:spMkLst>
        </pc:spChg>
        <pc:spChg chg="mod">
          <ac:chgData name="Erika Keller" userId="98830934-a070-45ba-a171-be72a6ca3fc8" providerId="ADAL" clId="{92CA7D06-6C15-4C70-B751-27917067DC8C}" dt="2020-11-16T13:01:41.383" v="407" actId="20577"/>
          <ac:spMkLst>
            <pc:docMk/>
            <pc:sldMk cId="417654392" sldId="262"/>
            <ac:spMk id="3" creationId="{311B2EC5-3DD8-4D9C-BFE1-2B207BE3EB24}"/>
          </ac:spMkLst>
        </pc:spChg>
      </pc:sldChg>
      <pc:sldChg chg="addSp add del">
        <pc:chgData name="Erika Keller" userId="98830934-a070-45ba-a171-be72a6ca3fc8" providerId="ADAL" clId="{92CA7D06-6C15-4C70-B751-27917067DC8C}" dt="2020-11-16T13:56:42.818" v="1224" actId="2696"/>
        <pc:sldMkLst>
          <pc:docMk/>
          <pc:sldMk cId="3598290843" sldId="262"/>
        </pc:sldMkLst>
        <pc:picChg chg="add">
          <ac:chgData name="Erika Keller" userId="98830934-a070-45ba-a171-be72a6ca3fc8" providerId="ADAL" clId="{92CA7D06-6C15-4C70-B751-27917067DC8C}" dt="2020-11-16T13:46:14.793" v="1185"/>
          <ac:picMkLst>
            <pc:docMk/>
            <pc:sldMk cId="3598290843" sldId="262"/>
            <ac:picMk id="2" creationId="{7D4A95EB-B08A-4CEE-8529-3CC2F58B6E34}"/>
          </ac:picMkLst>
        </pc:picChg>
      </pc:sldChg>
      <pc:sldChg chg="addSp modSp add">
        <pc:chgData name="Erika Keller" userId="98830934-a070-45ba-a171-be72a6ca3fc8" providerId="ADAL" clId="{92CA7D06-6C15-4C70-B751-27917067DC8C}" dt="2020-11-16T13:56:10.125" v="1223" actId="20577"/>
        <pc:sldMkLst>
          <pc:docMk/>
          <pc:sldMk cId="2535683075" sldId="263"/>
        </pc:sldMkLst>
        <pc:spChg chg="add mod">
          <ac:chgData name="Erika Keller" userId="98830934-a070-45ba-a171-be72a6ca3fc8" providerId="ADAL" clId="{92CA7D06-6C15-4C70-B751-27917067DC8C}" dt="2020-11-16T13:51:26.188" v="1200" actId="207"/>
          <ac:spMkLst>
            <pc:docMk/>
            <pc:sldMk cId="2535683075" sldId="263"/>
            <ac:spMk id="3" creationId="{40ECB987-4FEA-4523-856C-D2DFA660069F}"/>
          </ac:spMkLst>
        </pc:spChg>
        <pc:spChg chg="add mod">
          <ac:chgData name="Erika Keller" userId="98830934-a070-45ba-a171-be72a6ca3fc8" providerId="ADAL" clId="{92CA7D06-6C15-4C70-B751-27917067DC8C}" dt="2020-11-16T13:52:57.655" v="1211" actId="1076"/>
          <ac:spMkLst>
            <pc:docMk/>
            <pc:sldMk cId="2535683075" sldId="263"/>
            <ac:spMk id="4" creationId="{B126C46C-7142-49D0-9804-56698504F130}"/>
          </ac:spMkLst>
        </pc:spChg>
        <pc:spChg chg="add mod">
          <ac:chgData name="Erika Keller" userId="98830934-a070-45ba-a171-be72a6ca3fc8" providerId="ADAL" clId="{92CA7D06-6C15-4C70-B751-27917067DC8C}" dt="2020-11-16T13:54:12.813" v="1215" actId="20577"/>
          <ac:spMkLst>
            <pc:docMk/>
            <pc:sldMk cId="2535683075" sldId="263"/>
            <ac:spMk id="5" creationId="{879602A9-9095-4373-922D-AA6D8CF28D7B}"/>
          </ac:spMkLst>
        </pc:spChg>
        <pc:spChg chg="add mod">
          <ac:chgData name="Erika Keller" userId="98830934-a070-45ba-a171-be72a6ca3fc8" providerId="ADAL" clId="{92CA7D06-6C15-4C70-B751-27917067DC8C}" dt="2020-11-16T13:56:10.125" v="1223" actId="20577"/>
          <ac:spMkLst>
            <pc:docMk/>
            <pc:sldMk cId="2535683075" sldId="263"/>
            <ac:spMk id="6" creationId="{7DC51E48-4382-4922-898F-F018A7C410A7}"/>
          </ac:spMkLst>
        </pc:spChg>
        <pc:spChg chg="add mod">
          <ac:chgData name="Erika Keller" userId="98830934-a070-45ba-a171-be72a6ca3fc8" providerId="ADAL" clId="{92CA7D06-6C15-4C70-B751-27917067DC8C}" dt="2020-11-16T13:55:55.838" v="1221" actId="20577"/>
          <ac:spMkLst>
            <pc:docMk/>
            <pc:sldMk cId="2535683075" sldId="263"/>
            <ac:spMk id="7" creationId="{523C039E-8CA0-4944-9501-CC0731CA11A1}"/>
          </ac:spMkLst>
        </pc:spChg>
        <pc:picChg chg="add">
          <ac:chgData name="Erika Keller" userId="98830934-a070-45ba-a171-be72a6ca3fc8" providerId="ADAL" clId="{92CA7D06-6C15-4C70-B751-27917067DC8C}" dt="2020-11-16T13:49:20.881" v="1187"/>
          <ac:picMkLst>
            <pc:docMk/>
            <pc:sldMk cId="2535683075" sldId="263"/>
            <ac:picMk id="2" creationId="{E4B55236-484C-49EA-B4B6-9BC21C2C7B5D}"/>
          </ac:picMkLst>
        </pc:picChg>
      </pc:sldChg>
      <pc:sldChg chg="addSp delSp modSp add">
        <pc:chgData name="Erika Keller" userId="98830934-a070-45ba-a171-be72a6ca3fc8" providerId="ADAL" clId="{92CA7D06-6C15-4C70-B751-27917067DC8C}" dt="2020-11-18T09:44:45.538" v="2966" actId="478"/>
        <pc:sldMkLst>
          <pc:docMk/>
          <pc:sldMk cId="838813766" sldId="264"/>
        </pc:sldMkLst>
        <pc:spChg chg="add del mod">
          <ac:chgData name="Erika Keller" userId="98830934-a070-45ba-a171-be72a6ca3fc8" providerId="ADAL" clId="{92CA7D06-6C15-4C70-B751-27917067DC8C}" dt="2020-11-18T09:44:42.819" v="2965"/>
          <ac:spMkLst>
            <pc:docMk/>
            <pc:sldMk cId="838813766" sldId="264"/>
            <ac:spMk id="3" creationId="{B332B01C-C0CF-4AAC-B4C4-F0653BD577C4}"/>
          </ac:spMkLst>
        </pc:spChg>
        <pc:spChg chg="add del mod">
          <ac:chgData name="Erika Keller" userId="98830934-a070-45ba-a171-be72a6ca3fc8" providerId="ADAL" clId="{92CA7D06-6C15-4C70-B751-27917067DC8C}" dt="2020-11-18T09:44:45.538" v="2966" actId="478"/>
          <ac:spMkLst>
            <pc:docMk/>
            <pc:sldMk cId="838813766" sldId="264"/>
            <ac:spMk id="4" creationId="{66713CB3-23D3-49D7-AAD7-8249DDF9BACD}"/>
          </ac:spMkLst>
        </pc:spChg>
        <pc:spChg chg="add mod">
          <ac:chgData name="Erika Keller" userId="98830934-a070-45ba-a171-be72a6ca3fc8" providerId="ADAL" clId="{92CA7D06-6C15-4C70-B751-27917067DC8C}" dt="2020-11-16T14:12:34.784" v="1318" actId="207"/>
          <ac:spMkLst>
            <pc:docMk/>
            <pc:sldMk cId="838813766" sldId="264"/>
            <ac:spMk id="5" creationId="{DC632BDE-3DB3-4D50-9121-8E0D3073FF08}"/>
          </ac:spMkLst>
        </pc:spChg>
        <pc:spChg chg="add mod">
          <ac:chgData name="Erika Keller" userId="98830934-a070-45ba-a171-be72a6ca3fc8" providerId="ADAL" clId="{92CA7D06-6C15-4C70-B751-27917067DC8C}" dt="2020-11-16T14:12:42.261" v="1320" actId="207"/>
          <ac:spMkLst>
            <pc:docMk/>
            <pc:sldMk cId="838813766" sldId="264"/>
            <ac:spMk id="6" creationId="{2194B119-6DC6-4FA1-BC7E-148A3B96CAFE}"/>
          </ac:spMkLst>
        </pc:spChg>
        <pc:spChg chg="add mod">
          <ac:chgData name="Erika Keller" userId="98830934-a070-45ba-a171-be72a6ca3fc8" providerId="ADAL" clId="{92CA7D06-6C15-4C70-B751-27917067DC8C}" dt="2020-11-16T14:12:48.195" v="1321" actId="207"/>
          <ac:spMkLst>
            <pc:docMk/>
            <pc:sldMk cId="838813766" sldId="264"/>
            <ac:spMk id="7" creationId="{034E8C0E-EBC3-41B2-8A46-645EA3D22E4A}"/>
          </ac:spMkLst>
        </pc:spChg>
        <pc:spChg chg="add mod">
          <ac:chgData name="Erika Keller" userId="98830934-a070-45ba-a171-be72a6ca3fc8" providerId="ADAL" clId="{92CA7D06-6C15-4C70-B751-27917067DC8C}" dt="2020-11-16T14:12:57.462" v="1323" actId="207"/>
          <ac:spMkLst>
            <pc:docMk/>
            <pc:sldMk cId="838813766" sldId="264"/>
            <ac:spMk id="8" creationId="{472D4D02-F0B4-4E05-9F0C-85BB860B52DB}"/>
          </ac:spMkLst>
        </pc:spChg>
        <pc:spChg chg="add mod">
          <ac:chgData name="Erika Keller" userId="98830934-a070-45ba-a171-be72a6ca3fc8" providerId="ADAL" clId="{92CA7D06-6C15-4C70-B751-27917067DC8C}" dt="2020-11-16T14:26:35.309" v="1466" actId="1076"/>
          <ac:spMkLst>
            <pc:docMk/>
            <pc:sldMk cId="838813766" sldId="264"/>
            <ac:spMk id="9" creationId="{A92E03D8-EB2F-4A32-AA59-53CC875D9AA7}"/>
          </ac:spMkLst>
        </pc:spChg>
        <pc:picChg chg="add">
          <ac:chgData name="Erika Keller" userId="98830934-a070-45ba-a171-be72a6ca3fc8" providerId="ADAL" clId="{92CA7D06-6C15-4C70-B751-27917067DC8C}" dt="2020-11-16T14:04:59.240" v="1267"/>
          <ac:picMkLst>
            <pc:docMk/>
            <pc:sldMk cId="838813766" sldId="264"/>
            <ac:picMk id="2" creationId="{F1133ABB-7A3B-45E6-9A70-BD5861DEAEBD}"/>
          </ac:picMkLst>
        </pc:picChg>
      </pc:sldChg>
      <pc:sldChg chg="addSp delSp modSp add">
        <pc:chgData name="Erika Keller" userId="98830934-a070-45ba-a171-be72a6ca3fc8" providerId="ADAL" clId="{92CA7D06-6C15-4C70-B751-27917067DC8C}" dt="2020-11-18T10:20:04.370" v="3085" actId="478"/>
        <pc:sldMkLst>
          <pc:docMk/>
          <pc:sldMk cId="3848083265" sldId="265"/>
        </pc:sldMkLst>
        <pc:spChg chg="add del mod">
          <ac:chgData name="Erika Keller" userId="98830934-a070-45ba-a171-be72a6ca3fc8" providerId="ADAL" clId="{92CA7D06-6C15-4C70-B751-27917067DC8C}" dt="2020-11-18T10:20:00.796" v="3084" actId="478"/>
          <ac:spMkLst>
            <pc:docMk/>
            <pc:sldMk cId="3848083265" sldId="265"/>
            <ac:spMk id="3" creationId="{0395EEA5-3964-4076-8BE6-95E1D8944449}"/>
          </ac:spMkLst>
        </pc:spChg>
        <pc:spChg chg="add del mod">
          <ac:chgData name="Erika Keller" userId="98830934-a070-45ba-a171-be72a6ca3fc8" providerId="ADAL" clId="{92CA7D06-6C15-4C70-B751-27917067DC8C}" dt="2020-11-18T10:20:04.370" v="3085" actId="478"/>
          <ac:spMkLst>
            <pc:docMk/>
            <pc:sldMk cId="3848083265" sldId="265"/>
            <ac:spMk id="5" creationId="{63D8E1A3-0949-4019-AAD2-5570E3FAC8F4}"/>
          </ac:spMkLst>
        </pc:spChg>
        <pc:spChg chg="add mod">
          <ac:chgData name="Erika Keller" userId="98830934-a070-45ba-a171-be72a6ca3fc8" providerId="ADAL" clId="{92CA7D06-6C15-4C70-B751-27917067DC8C}" dt="2020-11-16T14:13:48.019" v="1336" actId="207"/>
          <ac:spMkLst>
            <pc:docMk/>
            <pc:sldMk cId="3848083265" sldId="265"/>
            <ac:spMk id="6" creationId="{A1BD35D2-0B5B-43B5-BFAD-ABD4C3D30E94}"/>
          </ac:spMkLst>
        </pc:spChg>
        <pc:spChg chg="add mod">
          <ac:chgData name="Erika Keller" userId="98830934-a070-45ba-a171-be72a6ca3fc8" providerId="ADAL" clId="{92CA7D06-6C15-4C70-B751-27917067DC8C}" dt="2020-11-18T10:14:27.162" v="3007" actId="20577"/>
          <ac:spMkLst>
            <pc:docMk/>
            <pc:sldMk cId="3848083265" sldId="265"/>
            <ac:spMk id="7" creationId="{6331A4A2-B225-4F57-B239-A27B019B3834}"/>
          </ac:spMkLst>
        </pc:spChg>
        <pc:spChg chg="add del mod">
          <ac:chgData name="Erika Keller" userId="98830934-a070-45ba-a171-be72a6ca3fc8" providerId="ADAL" clId="{92CA7D06-6C15-4C70-B751-27917067DC8C}" dt="2020-11-16T14:13:32.298" v="1331"/>
          <ac:spMkLst>
            <pc:docMk/>
            <pc:sldMk cId="3848083265" sldId="265"/>
            <ac:spMk id="8" creationId="{D6A48C1C-8C26-4CAA-A250-2F031C20A377}"/>
          </ac:spMkLst>
        </pc:spChg>
        <pc:spChg chg="add mod">
          <ac:chgData name="Erika Keller" userId="98830934-a070-45ba-a171-be72a6ca3fc8" providerId="ADAL" clId="{92CA7D06-6C15-4C70-B751-27917067DC8C}" dt="2020-11-16T14:24:56.617" v="1447" actId="1076"/>
          <ac:spMkLst>
            <pc:docMk/>
            <pc:sldMk cId="3848083265" sldId="265"/>
            <ac:spMk id="9" creationId="{96110783-D1EF-4C0F-8EA7-E45AD44D8E85}"/>
          </ac:spMkLst>
        </pc:spChg>
        <pc:picChg chg="add">
          <ac:chgData name="Erika Keller" userId="98830934-a070-45ba-a171-be72a6ca3fc8" providerId="ADAL" clId="{92CA7D06-6C15-4C70-B751-27917067DC8C}" dt="2020-11-16T14:11:05.767" v="1303"/>
          <ac:picMkLst>
            <pc:docMk/>
            <pc:sldMk cId="3848083265" sldId="265"/>
            <ac:picMk id="2" creationId="{55DE24FD-7966-4395-A213-4CFD97920B80}"/>
          </ac:picMkLst>
        </pc:picChg>
        <pc:picChg chg="add del">
          <ac:chgData name="Erika Keller" userId="98830934-a070-45ba-a171-be72a6ca3fc8" providerId="ADAL" clId="{92CA7D06-6C15-4C70-B751-27917067DC8C}" dt="2020-11-16T14:11:56.722" v="1311"/>
          <ac:picMkLst>
            <pc:docMk/>
            <pc:sldMk cId="3848083265" sldId="265"/>
            <ac:picMk id="4" creationId="{88FF5E54-2444-48BF-86B9-D562D88FB227}"/>
          </ac:picMkLst>
        </pc:picChg>
      </pc:sldChg>
      <pc:sldChg chg="addSp modSp add">
        <pc:chgData name="Erika Keller" userId="98830934-a070-45ba-a171-be72a6ca3fc8" providerId="ADAL" clId="{92CA7D06-6C15-4C70-B751-27917067DC8C}" dt="2020-11-16T14:23:40.180" v="1432" actId="1076"/>
        <pc:sldMkLst>
          <pc:docMk/>
          <pc:sldMk cId="1522341538" sldId="266"/>
        </pc:sldMkLst>
        <pc:spChg chg="add mod">
          <ac:chgData name="Erika Keller" userId="98830934-a070-45ba-a171-be72a6ca3fc8" providerId="ADAL" clId="{92CA7D06-6C15-4C70-B751-27917067DC8C}" dt="2020-11-16T14:19:12.981" v="1387" actId="255"/>
          <ac:spMkLst>
            <pc:docMk/>
            <pc:sldMk cId="1522341538" sldId="266"/>
            <ac:spMk id="3" creationId="{61EF5F79-AD3E-499E-A6C8-9AD34C386819}"/>
          </ac:spMkLst>
        </pc:spChg>
        <pc:spChg chg="add mod">
          <ac:chgData name="Erika Keller" userId="98830934-a070-45ba-a171-be72a6ca3fc8" providerId="ADAL" clId="{92CA7D06-6C15-4C70-B751-27917067DC8C}" dt="2020-11-16T14:19:05.497" v="1386" actId="255"/>
          <ac:spMkLst>
            <pc:docMk/>
            <pc:sldMk cId="1522341538" sldId="266"/>
            <ac:spMk id="4" creationId="{8F8FA5A9-62B7-472F-9855-57B6ED42E27E}"/>
          </ac:spMkLst>
        </pc:spChg>
        <pc:spChg chg="add mod">
          <ac:chgData name="Erika Keller" userId="98830934-a070-45ba-a171-be72a6ca3fc8" providerId="ADAL" clId="{92CA7D06-6C15-4C70-B751-27917067DC8C}" dt="2020-11-16T14:23:40.180" v="1432" actId="1076"/>
          <ac:spMkLst>
            <pc:docMk/>
            <pc:sldMk cId="1522341538" sldId="266"/>
            <ac:spMk id="5" creationId="{9459F453-0322-4407-BC4A-98F3E46EC61E}"/>
          </ac:spMkLst>
        </pc:spChg>
        <pc:picChg chg="add">
          <ac:chgData name="Erika Keller" userId="98830934-a070-45ba-a171-be72a6ca3fc8" providerId="ADAL" clId="{92CA7D06-6C15-4C70-B751-27917067DC8C}" dt="2020-11-16T14:15:22.632" v="1339"/>
          <ac:picMkLst>
            <pc:docMk/>
            <pc:sldMk cId="1522341538" sldId="266"/>
            <ac:picMk id="2" creationId="{9A2CE3BB-0D0A-44DD-85F2-99998DA9972C}"/>
          </ac:picMkLst>
        </pc:picChg>
      </pc:sldChg>
      <pc:sldChg chg="modSp add">
        <pc:chgData name="Erika Keller" userId="98830934-a070-45ba-a171-be72a6ca3fc8" providerId="ADAL" clId="{92CA7D06-6C15-4C70-B751-27917067DC8C}" dt="2020-11-18T10:18:43.193" v="3067" actId="20577"/>
        <pc:sldMkLst>
          <pc:docMk/>
          <pc:sldMk cId="3184458762" sldId="267"/>
        </pc:sldMkLst>
        <pc:spChg chg="mod">
          <ac:chgData name="Erika Keller" userId="98830934-a070-45ba-a171-be72a6ca3fc8" providerId="ADAL" clId="{92CA7D06-6C15-4C70-B751-27917067DC8C}" dt="2020-11-18T10:17:22.845" v="3034" actId="255"/>
          <ac:spMkLst>
            <pc:docMk/>
            <pc:sldMk cId="3184458762" sldId="267"/>
            <ac:spMk id="2" creationId="{4CD036DC-1060-4F70-9274-671B89C5E75E}"/>
          </ac:spMkLst>
        </pc:spChg>
        <pc:spChg chg="mod">
          <ac:chgData name="Erika Keller" userId="98830934-a070-45ba-a171-be72a6ca3fc8" providerId="ADAL" clId="{92CA7D06-6C15-4C70-B751-27917067DC8C}" dt="2020-11-16T14:28:40.668" v="1534" actId="20577"/>
          <ac:spMkLst>
            <pc:docMk/>
            <pc:sldMk cId="3184458762" sldId="267"/>
            <ac:spMk id="3" creationId="{45619B46-48AC-4471-AD7F-73A7266EA1D3}"/>
          </ac:spMkLst>
        </pc:spChg>
        <pc:spChg chg="mod">
          <ac:chgData name="Erika Keller" userId="98830934-a070-45ba-a171-be72a6ca3fc8" providerId="ADAL" clId="{92CA7D06-6C15-4C70-B751-27917067DC8C}" dt="2020-11-18T10:18:38.148" v="3053" actId="20577"/>
          <ac:spMkLst>
            <pc:docMk/>
            <pc:sldMk cId="3184458762" sldId="267"/>
            <ac:spMk id="4" creationId="{A50A2276-6742-4D95-AEEE-68E6061208D3}"/>
          </ac:spMkLst>
        </pc:spChg>
        <pc:spChg chg="mod">
          <ac:chgData name="Erika Keller" userId="98830934-a070-45ba-a171-be72a6ca3fc8" providerId="ADAL" clId="{92CA7D06-6C15-4C70-B751-27917067DC8C}" dt="2020-11-16T14:28:34.787" v="1524" actId="20577"/>
          <ac:spMkLst>
            <pc:docMk/>
            <pc:sldMk cId="3184458762" sldId="267"/>
            <ac:spMk id="5" creationId="{0D1EB3E8-27E2-43B1-990A-2ACFA047578F}"/>
          </ac:spMkLst>
        </pc:spChg>
        <pc:spChg chg="mod">
          <ac:chgData name="Erika Keller" userId="98830934-a070-45ba-a171-be72a6ca3fc8" providerId="ADAL" clId="{92CA7D06-6C15-4C70-B751-27917067DC8C}" dt="2020-11-18T10:18:43.193" v="3067" actId="20577"/>
          <ac:spMkLst>
            <pc:docMk/>
            <pc:sldMk cId="3184458762" sldId="267"/>
            <ac:spMk id="6" creationId="{64038EA5-5E27-4EF9-83D0-F72E97258A21}"/>
          </ac:spMkLst>
        </pc:spChg>
      </pc:sldChg>
      <pc:sldChg chg="modSp add">
        <pc:chgData name="Erika Keller" userId="98830934-a070-45ba-a171-be72a6ca3fc8" providerId="ADAL" clId="{92CA7D06-6C15-4C70-B751-27917067DC8C}" dt="2020-11-18T10:41:21.281" v="3337" actId="14100"/>
        <pc:sldMkLst>
          <pc:docMk/>
          <pc:sldMk cId="628348510" sldId="268"/>
        </pc:sldMkLst>
        <pc:spChg chg="mod">
          <ac:chgData name="Erika Keller" userId="98830934-a070-45ba-a171-be72a6ca3fc8" providerId="ADAL" clId="{92CA7D06-6C15-4C70-B751-27917067DC8C}" dt="2020-11-18T10:41:21.281" v="3337" actId="14100"/>
          <ac:spMkLst>
            <pc:docMk/>
            <pc:sldMk cId="628348510" sldId="268"/>
            <ac:spMk id="2" creationId="{10A1579F-789F-484F-8039-464FE0D1E84B}"/>
          </ac:spMkLst>
        </pc:spChg>
        <pc:spChg chg="mod">
          <ac:chgData name="Erika Keller" userId="98830934-a070-45ba-a171-be72a6ca3fc8" providerId="ADAL" clId="{92CA7D06-6C15-4C70-B751-27917067DC8C}" dt="2020-11-16T14:41:02.508" v="1929" actId="27636"/>
          <ac:spMkLst>
            <pc:docMk/>
            <pc:sldMk cId="628348510" sldId="268"/>
            <ac:spMk id="3" creationId="{2A18D45F-AAE2-421F-BD47-EAB97646A337}"/>
          </ac:spMkLst>
        </pc:spChg>
      </pc:sldChg>
      <pc:sldChg chg="modSp add">
        <pc:chgData name="Erika Keller" userId="98830934-a070-45ba-a171-be72a6ca3fc8" providerId="ADAL" clId="{92CA7D06-6C15-4C70-B751-27917067DC8C}" dt="2020-11-18T10:47:08.824" v="3355" actId="20577"/>
        <pc:sldMkLst>
          <pc:docMk/>
          <pc:sldMk cId="2032386007" sldId="269"/>
        </pc:sldMkLst>
        <pc:spChg chg="mod">
          <ac:chgData name="Erika Keller" userId="98830934-a070-45ba-a171-be72a6ca3fc8" providerId="ADAL" clId="{92CA7D06-6C15-4C70-B751-27917067DC8C}" dt="2020-11-18T09:05:52.021" v="1947" actId="122"/>
          <ac:spMkLst>
            <pc:docMk/>
            <pc:sldMk cId="2032386007" sldId="269"/>
            <ac:spMk id="2" creationId="{2F0EA547-E440-4C5C-8DA0-0BAED1B0A428}"/>
          </ac:spMkLst>
        </pc:spChg>
        <pc:spChg chg="mod">
          <ac:chgData name="Erika Keller" userId="98830934-a070-45ba-a171-be72a6ca3fc8" providerId="ADAL" clId="{92CA7D06-6C15-4C70-B751-27917067DC8C}" dt="2020-11-18T10:47:08.824" v="3355" actId="20577"/>
          <ac:spMkLst>
            <pc:docMk/>
            <pc:sldMk cId="2032386007" sldId="269"/>
            <ac:spMk id="3" creationId="{27E15387-BE94-4531-A8D9-FFE58959DAE9}"/>
          </ac:spMkLst>
        </pc:spChg>
        <pc:spChg chg="mod">
          <ac:chgData name="Erika Keller" userId="98830934-a070-45ba-a171-be72a6ca3fc8" providerId="ADAL" clId="{92CA7D06-6C15-4C70-B751-27917067DC8C}" dt="2020-11-18T09:24:33.042" v="2637" actId="14100"/>
          <ac:spMkLst>
            <pc:docMk/>
            <pc:sldMk cId="2032386007" sldId="269"/>
            <ac:spMk id="4" creationId="{2EF20986-6026-4AD1-AA24-EB11A36CA9FD}"/>
          </ac:spMkLst>
        </pc:spChg>
      </pc:sldChg>
      <pc:sldChg chg="modSp add">
        <pc:chgData name="Erika Keller" userId="98830934-a070-45ba-a171-be72a6ca3fc8" providerId="ADAL" clId="{92CA7D06-6C15-4C70-B751-27917067DC8C}" dt="2020-11-18T09:23:12.124" v="2636" actId="14100"/>
        <pc:sldMkLst>
          <pc:docMk/>
          <pc:sldMk cId="543256818" sldId="270"/>
        </pc:sldMkLst>
        <pc:spChg chg="mod">
          <ac:chgData name="Erika Keller" userId="98830934-a070-45ba-a171-be72a6ca3fc8" providerId="ADAL" clId="{92CA7D06-6C15-4C70-B751-27917067DC8C}" dt="2020-11-18T09:18:09.976" v="2561" actId="122"/>
          <ac:spMkLst>
            <pc:docMk/>
            <pc:sldMk cId="543256818" sldId="270"/>
            <ac:spMk id="2" creationId="{DE103720-087D-4CBC-AEC2-6C9DA1010035}"/>
          </ac:spMkLst>
        </pc:spChg>
        <pc:spChg chg="mod">
          <ac:chgData name="Erika Keller" userId="98830934-a070-45ba-a171-be72a6ca3fc8" providerId="ADAL" clId="{92CA7D06-6C15-4C70-B751-27917067DC8C}" dt="2020-11-18T09:21:02.228" v="2607" actId="255"/>
          <ac:spMkLst>
            <pc:docMk/>
            <pc:sldMk cId="543256818" sldId="270"/>
            <ac:spMk id="3" creationId="{D475B90A-C6F2-4794-B813-0560580F6162}"/>
          </ac:spMkLst>
        </pc:spChg>
        <pc:spChg chg="mod">
          <ac:chgData name="Erika Keller" userId="98830934-a070-45ba-a171-be72a6ca3fc8" providerId="ADAL" clId="{92CA7D06-6C15-4C70-B751-27917067DC8C}" dt="2020-11-18T09:23:12.124" v="2636" actId="14100"/>
          <ac:spMkLst>
            <pc:docMk/>
            <pc:sldMk cId="543256818" sldId="270"/>
            <ac:spMk id="4" creationId="{916310AB-AA07-4229-98AC-DEBD330D46FE}"/>
          </ac:spMkLst>
        </pc:spChg>
      </pc:sldChg>
      <pc:sldChg chg="modSp add">
        <pc:chgData name="Erika Keller" userId="98830934-a070-45ba-a171-be72a6ca3fc8" providerId="ADAL" clId="{92CA7D06-6C15-4C70-B751-27917067DC8C}" dt="2020-11-18T09:46:14.490" v="3005" actId="20577"/>
        <pc:sldMkLst>
          <pc:docMk/>
          <pc:sldMk cId="518786752" sldId="271"/>
        </pc:sldMkLst>
        <pc:spChg chg="mod">
          <ac:chgData name="Erika Keller" userId="98830934-a070-45ba-a171-be72a6ca3fc8" providerId="ADAL" clId="{92CA7D06-6C15-4C70-B751-27917067DC8C}" dt="2020-11-18T09:28:47.974" v="2707" actId="122"/>
          <ac:spMkLst>
            <pc:docMk/>
            <pc:sldMk cId="518786752" sldId="271"/>
            <ac:spMk id="2" creationId="{5E2EFC08-B90B-4B8F-84B5-6F712D43A425}"/>
          </ac:spMkLst>
        </pc:spChg>
        <pc:spChg chg="mod">
          <ac:chgData name="Erika Keller" userId="98830934-a070-45ba-a171-be72a6ca3fc8" providerId="ADAL" clId="{92CA7D06-6C15-4C70-B751-27917067DC8C}" dt="2020-11-18T09:31:45.054" v="2778" actId="1076"/>
          <ac:spMkLst>
            <pc:docMk/>
            <pc:sldMk cId="518786752" sldId="271"/>
            <ac:spMk id="3" creationId="{4807CA73-CB40-4D81-9D75-BE3517253B1D}"/>
          </ac:spMkLst>
        </pc:spChg>
        <pc:spChg chg="mod">
          <ac:chgData name="Erika Keller" userId="98830934-a070-45ba-a171-be72a6ca3fc8" providerId="ADAL" clId="{92CA7D06-6C15-4C70-B751-27917067DC8C}" dt="2020-11-18T09:33:09.881" v="2796" actId="20577"/>
          <ac:spMkLst>
            <pc:docMk/>
            <pc:sldMk cId="518786752" sldId="271"/>
            <ac:spMk id="4" creationId="{B07FCE45-F676-493F-971A-C980B61DFF23}"/>
          </ac:spMkLst>
        </pc:spChg>
        <pc:spChg chg="mod">
          <ac:chgData name="Erika Keller" userId="98830934-a070-45ba-a171-be72a6ca3fc8" providerId="ADAL" clId="{92CA7D06-6C15-4C70-B751-27917067DC8C}" dt="2020-11-18T09:41:54.185" v="2958" actId="14100"/>
          <ac:spMkLst>
            <pc:docMk/>
            <pc:sldMk cId="518786752" sldId="271"/>
            <ac:spMk id="5" creationId="{8FE7F2AB-B805-4879-A900-02DD378C7432}"/>
          </ac:spMkLst>
        </pc:spChg>
        <pc:spChg chg="mod">
          <ac:chgData name="Erika Keller" userId="98830934-a070-45ba-a171-be72a6ca3fc8" providerId="ADAL" clId="{92CA7D06-6C15-4C70-B751-27917067DC8C}" dt="2020-11-18T09:46:14.490" v="3005" actId="20577"/>
          <ac:spMkLst>
            <pc:docMk/>
            <pc:sldMk cId="518786752" sldId="271"/>
            <ac:spMk id="6" creationId="{CA81C860-332E-4F13-8D46-3D504249CCA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1BDAC0-E359-4947-8F78-AAB26329F6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C7B3808-C912-471A-8871-1433F22223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0D92F78-4932-4592-8D08-740FB57F7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BCE2-C8BE-44D6-A5D6-CAAF19AEBC8E}" type="datetimeFigureOut">
              <a:rPr lang="sv-SE" smtClean="0"/>
              <a:t>2020-11-18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6324CBF-2F79-4905-8F5B-AAF09A765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AB4C3A0-EF7C-4ADF-9DB9-7ACC242DC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B2963-0413-4474-8740-04EC48148F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7926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848F48-CA10-462C-B254-EFD63109A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4C4748A-0C2C-4355-AD0E-322380D10F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74AFB33-0F41-4271-8060-A16C1A67D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BCE2-C8BE-44D6-A5D6-CAAF19AEBC8E}" type="datetimeFigureOut">
              <a:rPr lang="sv-SE" smtClean="0"/>
              <a:t>2020-11-18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8800510-751D-40E6-99A5-98DE90C09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3163D53-7DCC-4C1C-9023-48B835E97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B2963-0413-4474-8740-04EC48148F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9399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FA6439A-1BD6-43FE-89B1-E10A50F341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7FF8527-E643-489C-B725-D7D123D1CC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ABEEB12-BC31-4609-9F1B-3E6EB7703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BCE2-C8BE-44D6-A5D6-CAAF19AEBC8E}" type="datetimeFigureOut">
              <a:rPr lang="sv-SE" smtClean="0"/>
              <a:t>2020-11-18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08F7A47-DEA1-4F56-B74C-3400E3F57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FD60A42-EE0E-4847-95D0-DC27D6DE7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B2963-0413-4474-8740-04EC48148F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9180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F302B0-8822-4A2C-B9C3-FDF24DE65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1321E19-D605-4D11-A49C-CB3EF19F2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4018111-5BF0-4159-B64E-FA526D581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BCE2-C8BE-44D6-A5D6-CAAF19AEBC8E}" type="datetimeFigureOut">
              <a:rPr lang="sv-SE" smtClean="0"/>
              <a:t>2020-11-18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D25742F-87CA-42BD-9ACC-6E2F9D62F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339E669-FF88-43E3-A6D1-803A8EB3A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B2963-0413-4474-8740-04EC48148F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8802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9EA9EC-C3ED-4302-9563-EBBCDF418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F1DC89-6D39-4704-B5EC-5783E11FC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071250E-83A1-4E08-8677-6550C9D6D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BCE2-C8BE-44D6-A5D6-CAAF19AEBC8E}" type="datetimeFigureOut">
              <a:rPr lang="sv-SE" smtClean="0"/>
              <a:t>2020-11-18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8E8C318-7DC5-449B-BE62-2BB5C6820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3E45971-4862-46E6-9FED-5EA32D504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B2963-0413-4474-8740-04EC48148F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3065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AD018C-0A9A-42A6-BFD0-EC4ABD76B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4A29AA0-C2EF-4D55-9DCA-9515E385D7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F0E2EB1-BD6B-48F2-AD2F-8F4DB5B2A2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C10929C-3606-40B3-9C19-EBEEC91F0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BCE2-C8BE-44D6-A5D6-CAAF19AEBC8E}" type="datetimeFigureOut">
              <a:rPr lang="sv-SE" smtClean="0"/>
              <a:t>2020-11-18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AEA9C0E-B115-4149-91E0-B908CF08D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B0B9391-D8DB-4E6E-A544-83BCBF69A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B2963-0413-4474-8740-04EC48148F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3787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84E697-80CD-4CB3-AE4B-C0E18EAAF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00B705F-F99D-4A53-B5D2-8724F49B3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C873543-03B0-47CF-95FD-F18110CA99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DBAA8B4-AB3C-4BC9-BE39-B9015FA5A5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9C88D05-B0B3-4FD0-B706-B02DE58B03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BE25FCD-EAA1-4950-90A6-A78D5DC59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BCE2-C8BE-44D6-A5D6-CAAF19AEBC8E}" type="datetimeFigureOut">
              <a:rPr lang="sv-SE" smtClean="0"/>
              <a:t>2020-11-18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A57E651-5C56-4A44-8041-7C8FB3DE5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BA420E4-8EE6-4845-9E34-3CFD1BF8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B2963-0413-4474-8740-04EC48148F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916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C66646-A167-4837-AD29-7307E99E3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AA11475-909E-45C4-941B-D627BB3FA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BCE2-C8BE-44D6-A5D6-CAAF19AEBC8E}" type="datetimeFigureOut">
              <a:rPr lang="sv-SE" smtClean="0"/>
              <a:t>2020-11-18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91A9B9D-D4F6-4D6C-8E5B-E4B417478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B0E243F-8B04-45DA-8C57-15EF4C843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B2963-0413-4474-8740-04EC48148F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4828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8CF1A59-B0E8-475F-AE37-4DDCE2D40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BCE2-C8BE-44D6-A5D6-CAAF19AEBC8E}" type="datetimeFigureOut">
              <a:rPr lang="sv-SE" smtClean="0"/>
              <a:t>2020-11-18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5A72D1C-3F89-4C99-9AA6-C7F546995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F15786A-6047-490A-A6F5-212BF33E4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B2963-0413-4474-8740-04EC48148F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349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53AD93-E6EA-4A98-BCD0-16EE38722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124301E-191F-498E-9351-CCC49CB1F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8CD0CB5-A4DB-4329-A9AC-291A227D60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D2254A6-5BC4-45FE-8BEE-62AAFB5F3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BCE2-C8BE-44D6-A5D6-CAAF19AEBC8E}" type="datetimeFigureOut">
              <a:rPr lang="sv-SE" smtClean="0"/>
              <a:t>2020-11-18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255DC0C-21FF-4D9C-B2A1-8EBCB6999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E914B49-5E4A-4EF8-82B2-7A5057830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B2963-0413-4474-8740-04EC48148F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5262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604298-17E9-4EA7-A08C-F3F0B0376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6BC30A2-6DE2-4AFC-A473-CD2873FFB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43B8093-51F7-4E97-B9A2-807573D833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57EC341-24D4-414E-97CE-5AAD7D279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1BCE2-C8BE-44D6-A5D6-CAAF19AEBC8E}" type="datetimeFigureOut">
              <a:rPr lang="sv-SE" smtClean="0"/>
              <a:t>2020-11-18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3C1919-3C4C-4433-A259-CCCF22024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DFD020C-E768-43C8-A0FB-E878B93BC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B2963-0413-4474-8740-04EC48148F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2122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ABC6C5B-BC0F-4190-AD3F-25566FAD2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440024C-4119-4078-857E-556C90381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5A45E33-8DA0-46D1-82D7-65CD5A535C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1BCE2-C8BE-44D6-A5D6-CAAF19AEBC8E}" type="datetimeFigureOut">
              <a:rPr lang="sv-SE" smtClean="0"/>
              <a:t>2020-11-18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05330BC-EF4E-4E75-AA8F-EB846CB031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5F672FB-FDA0-4765-8371-CE5F8F1A71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B2963-0413-4474-8740-04EC48148F5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3656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1FADB-BA6C-4488-8001-C6DC830F96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/>
              <a:t>Förbättringsarbeten i den akuta vårdkedjan på Akademiska sjukhuset 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11A5A14-DCB2-4EFD-A97B-00D8907DC9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79862"/>
            <a:ext cx="9144000" cy="1655762"/>
          </a:xfrm>
        </p:spPr>
        <p:txBody>
          <a:bodyPr/>
          <a:lstStyle/>
          <a:p>
            <a:r>
              <a:rPr lang="sv-SE"/>
              <a:t>Erika Keller</a:t>
            </a:r>
          </a:p>
          <a:p>
            <a:r>
              <a:rPr lang="sv-SE"/>
              <a:t>Sjuksköterska, Riksstrokekoordinator, Timing-support, registrerar i EVAS, samordnare i LAG stroke Region Uppsala</a:t>
            </a:r>
          </a:p>
        </p:txBody>
      </p:sp>
    </p:spTree>
    <p:extLst>
      <p:ext uri="{BB962C8B-B14F-4D97-AF65-F5344CB8AC3E}">
        <p14:creationId xmlns:p14="http://schemas.microsoft.com/office/powerpoint/2010/main" val="3031929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0876AE-B3C1-46BB-AA6D-FA16E6A25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SE"/>
              <a:t>Strokeenhet som första vårdnivå – alltid ta emot en patient med misstänkt stroke eller TIA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24CDFCA-7B2E-4504-96EC-18D40033E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1288" y="2304287"/>
            <a:ext cx="9692640" cy="3872675"/>
          </a:xfrm>
        </p:spPr>
        <p:txBody>
          <a:bodyPr>
            <a:normAutofit/>
          </a:bodyPr>
          <a:lstStyle/>
          <a:p>
            <a:r>
              <a:rPr lang="sv-SE" sz="2400"/>
              <a:t>Platskoordinator på Strokeavdelningen</a:t>
            </a:r>
          </a:p>
          <a:p>
            <a:r>
              <a:rPr lang="sv-SE" sz="2400"/>
              <a:t>Samarbete med akutmottagningen</a:t>
            </a:r>
          </a:p>
          <a:p>
            <a:r>
              <a:rPr lang="sv-SE" sz="2400"/>
              <a:t>Sjukhusets centrala vårdplatskoordinator</a:t>
            </a:r>
          </a:p>
          <a:p>
            <a:r>
              <a:rPr lang="sv-SE" sz="2400"/>
              <a:t>Ta emot även som överbeläggning, flytta </a:t>
            </a:r>
            <a:r>
              <a:rPr lang="sv-SE" sz="2400" err="1"/>
              <a:t>ev</a:t>
            </a:r>
            <a:r>
              <a:rPr lang="sv-SE" sz="2400"/>
              <a:t> </a:t>
            </a:r>
            <a:r>
              <a:rPr lang="sv-SE" sz="2400" err="1"/>
              <a:t>inlokaliserad</a:t>
            </a:r>
            <a:r>
              <a:rPr lang="sv-SE" sz="2400"/>
              <a:t> patient senare</a:t>
            </a:r>
          </a:p>
          <a:p>
            <a:r>
              <a:rPr lang="sv-SE" sz="2400"/>
              <a:t>Avblåsta Rädda Hjärnan larm</a:t>
            </a:r>
          </a:p>
          <a:p>
            <a:r>
              <a:rPr lang="sv-SE" sz="2400"/>
              <a:t>Personal från strokeavdelningen går på RH-larm vardagar dagtid</a:t>
            </a:r>
          </a:p>
          <a:p>
            <a:r>
              <a:rPr lang="sv-SE" sz="2400"/>
              <a:t>Strokekonsult dagtid</a:t>
            </a:r>
          </a:p>
          <a:p>
            <a:r>
              <a:rPr lang="sv-SE" sz="2400"/>
              <a:t>Informationsmail – ”Strokevård till 100%”</a:t>
            </a:r>
          </a:p>
        </p:txBody>
      </p:sp>
    </p:spTree>
    <p:extLst>
      <p:ext uri="{BB962C8B-B14F-4D97-AF65-F5344CB8AC3E}">
        <p14:creationId xmlns:p14="http://schemas.microsoft.com/office/powerpoint/2010/main" val="2982373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E4B55236-484C-49EA-B4B6-9BC21C2C7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419100"/>
            <a:ext cx="7810500" cy="6019800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40ECB987-4FEA-4523-856C-D2DFA660069F}"/>
              </a:ext>
            </a:extLst>
          </p:cNvPr>
          <p:cNvSpPr txBox="1"/>
          <p:nvPr/>
        </p:nvSpPr>
        <p:spPr>
          <a:xfrm>
            <a:off x="3383280" y="4407408"/>
            <a:ext cx="5486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>
                <a:solidFill>
                  <a:schemeClr val="accent5">
                    <a:lumMod val="50000"/>
                  </a:schemeClr>
                </a:solidFill>
              </a:rPr>
              <a:t>62 %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B126C46C-7142-49D0-9804-56698504F130}"/>
              </a:ext>
            </a:extLst>
          </p:cNvPr>
          <p:cNvSpPr txBox="1"/>
          <p:nvPr/>
        </p:nvSpPr>
        <p:spPr>
          <a:xfrm>
            <a:off x="2542032" y="3182779"/>
            <a:ext cx="4114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/>
              <a:t>80%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879602A9-9095-4373-922D-AA6D8CF28D7B}"/>
              </a:ext>
            </a:extLst>
          </p:cNvPr>
          <p:cNvSpPr txBox="1"/>
          <p:nvPr/>
        </p:nvSpPr>
        <p:spPr>
          <a:xfrm>
            <a:off x="7568184" y="3282695"/>
            <a:ext cx="5486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>
                <a:solidFill>
                  <a:schemeClr val="accent5">
                    <a:lumMod val="50000"/>
                  </a:schemeClr>
                </a:solidFill>
              </a:rPr>
              <a:t>82 %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7DC51E48-4382-4922-898F-F018A7C410A7}"/>
              </a:ext>
            </a:extLst>
          </p:cNvPr>
          <p:cNvSpPr txBox="1"/>
          <p:nvPr/>
        </p:nvSpPr>
        <p:spPr>
          <a:xfrm>
            <a:off x="4824984" y="4128849"/>
            <a:ext cx="5486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>
                <a:solidFill>
                  <a:schemeClr val="accent5">
                    <a:lumMod val="50000"/>
                  </a:schemeClr>
                </a:solidFill>
              </a:rPr>
              <a:t>67 %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23C039E-8CA0-4944-9501-CC0731CA11A1}"/>
              </a:ext>
            </a:extLst>
          </p:cNvPr>
          <p:cNvSpPr txBox="1"/>
          <p:nvPr/>
        </p:nvSpPr>
        <p:spPr>
          <a:xfrm>
            <a:off x="6187440" y="3945968"/>
            <a:ext cx="5486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>
                <a:solidFill>
                  <a:schemeClr val="accent5">
                    <a:lumMod val="50000"/>
                  </a:schemeClr>
                </a:solidFill>
              </a:rPr>
              <a:t>69 %</a:t>
            </a:r>
          </a:p>
        </p:txBody>
      </p:sp>
    </p:spTree>
    <p:extLst>
      <p:ext uri="{BB962C8B-B14F-4D97-AF65-F5344CB8AC3E}">
        <p14:creationId xmlns:p14="http://schemas.microsoft.com/office/powerpoint/2010/main" val="2535683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A1579F-789F-484F-8039-464FE0D1E8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28813"/>
          </a:xfrm>
        </p:spPr>
        <p:txBody>
          <a:bodyPr/>
          <a:lstStyle/>
          <a:p>
            <a:r>
              <a:rPr lang="sv-SE"/>
              <a:t>Tack för er uppmärksamhet!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A18D45F-AAE2-421F-BD47-EAB97646A3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/>
              <a:t>Vid avstämning av gemensamma patienter, Timing-frågor eller annat.</a:t>
            </a:r>
          </a:p>
          <a:p>
            <a:r>
              <a:rPr lang="sv-SE"/>
              <a:t>Telefonnummer: 018 – 611 43 62 (kontorstid)</a:t>
            </a:r>
          </a:p>
          <a:p>
            <a:r>
              <a:rPr lang="sv-SE"/>
              <a:t>Mail: erika.keller@akademiska.se</a:t>
            </a:r>
          </a:p>
        </p:txBody>
      </p:sp>
    </p:spTree>
    <p:extLst>
      <p:ext uri="{BB962C8B-B14F-4D97-AF65-F5344CB8AC3E}">
        <p14:creationId xmlns:p14="http://schemas.microsoft.com/office/powerpoint/2010/main" val="62834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0EA547-E440-4C5C-8DA0-0BAED1B0A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/>
              <a:t>Rädda Hjärnan grupp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7E15387-BE94-4531-A8D9-FFE58959DAE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/>
              <a:t>2-3 möten/termin med stående agenda, representanter från:</a:t>
            </a:r>
          </a:p>
          <a:p>
            <a:r>
              <a:rPr lang="sv-SE" sz="2000"/>
              <a:t>Neurologen</a:t>
            </a:r>
          </a:p>
          <a:p>
            <a:r>
              <a:rPr lang="sv-SE" sz="2000"/>
              <a:t>Ambulansen</a:t>
            </a:r>
          </a:p>
          <a:p>
            <a:r>
              <a:rPr lang="sv-SE" sz="2000"/>
              <a:t>Akutmottagningen</a:t>
            </a:r>
          </a:p>
          <a:p>
            <a:r>
              <a:rPr lang="sv-SE" sz="2000"/>
              <a:t>Anestesin</a:t>
            </a:r>
          </a:p>
          <a:p>
            <a:r>
              <a:rPr lang="sv-SE" sz="2000"/>
              <a:t>Röntgen</a:t>
            </a:r>
          </a:p>
          <a:p>
            <a:r>
              <a:rPr lang="sv-SE" sz="2000"/>
              <a:t>Neurokirurgens intermediärvårdsavdelning</a:t>
            </a:r>
          </a:p>
          <a:p>
            <a:r>
              <a:rPr lang="sv-SE" sz="2000"/>
              <a:t>Strokeavdelningen</a:t>
            </a:r>
          </a:p>
          <a:p>
            <a:r>
              <a:rPr lang="sv-SE" sz="2000"/>
              <a:t>Enköpings lasarett 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EF20986-6026-4AD1-AA24-EB11A36CA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31736" y="1825625"/>
            <a:ext cx="432206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/>
              <a:t>Tre olika flöden:</a:t>
            </a:r>
          </a:p>
          <a:p>
            <a:r>
              <a:rPr lang="sv-SE" sz="2000"/>
              <a:t>In via akuten</a:t>
            </a:r>
          </a:p>
          <a:p>
            <a:r>
              <a:rPr lang="sv-SE" sz="2000"/>
              <a:t>Redan inneliggande patienter som insjuknar med strokesymtom</a:t>
            </a:r>
          </a:p>
          <a:p>
            <a:r>
              <a:rPr lang="sv-SE" sz="2000"/>
              <a:t>Från sjukvårdsregionen för ställningstagande till </a:t>
            </a:r>
            <a:r>
              <a:rPr lang="sv-SE" sz="2000" err="1"/>
              <a:t>Trombektomi</a:t>
            </a:r>
            <a:r>
              <a:rPr lang="sv-SE" sz="2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2386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103720-087D-4CBC-AEC2-6C9DA1010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/>
              <a:t>Rädda Hjärnan gruppens målsättning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75B90A-C6F2-4794-B813-0560580F616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/>
              <a:t>Nationella riktlinjer, beslutstöd och välfungerande lokala rutiner</a:t>
            </a:r>
          </a:p>
          <a:p>
            <a:pPr marL="0" indent="0">
              <a:buNone/>
            </a:pPr>
            <a:endParaRPr lang="sv-SE" sz="2200"/>
          </a:p>
          <a:p>
            <a:pPr marL="0" indent="0">
              <a:buNone/>
            </a:pPr>
            <a:r>
              <a:rPr lang="sv-SE" sz="2000"/>
              <a:t>Socialstyrelsens målnivåer:</a:t>
            </a:r>
          </a:p>
          <a:p>
            <a:r>
              <a:rPr lang="sv-SE" sz="2000"/>
              <a:t>Andel </a:t>
            </a:r>
            <a:r>
              <a:rPr lang="sv-SE" sz="2000" err="1"/>
              <a:t>reperfusionsbehandlade</a:t>
            </a:r>
            <a:r>
              <a:rPr lang="sv-SE" sz="2000"/>
              <a:t> </a:t>
            </a:r>
            <a:r>
              <a:rPr lang="sv-SE" sz="2000">
                <a:solidFill>
                  <a:schemeClr val="tx2"/>
                </a:solidFill>
              </a:rPr>
              <a:t>(</a:t>
            </a:r>
            <a:r>
              <a:rPr lang="sv-SE" sz="2000" err="1">
                <a:solidFill>
                  <a:schemeClr val="tx2"/>
                </a:solidFill>
              </a:rPr>
              <a:t>målnivå</a:t>
            </a:r>
            <a:r>
              <a:rPr lang="sv-SE" sz="2000">
                <a:solidFill>
                  <a:schemeClr val="tx2"/>
                </a:solidFill>
              </a:rPr>
              <a:t> 20 %)</a:t>
            </a:r>
          </a:p>
          <a:p>
            <a:r>
              <a:rPr lang="sv-SE" sz="2000"/>
              <a:t>Andel </a:t>
            </a:r>
            <a:r>
              <a:rPr lang="sv-SE" sz="2000" err="1"/>
              <a:t>trombolysbehandlade</a:t>
            </a:r>
            <a:r>
              <a:rPr lang="sv-SE" sz="2000"/>
              <a:t> inom 30 min från ankomst till sjukhus </a:t>
            </a:r>
            <a:r>
              <a:rPr lang="sv-SE" sz="2000">
                <a:solidFill>
                  <a:schemeClr val="tx2"/>
                </a:solidFill>
              </a:rPr>
              <a:t>(</a:t>
            </a:r>
            <a:r>
              <a:rPr lang="sv-SE" sz="2000" err="1">
                <a:solidFill>
                  <a:schemeClr val="tx2"/>
                </a:solidFill>
              </a:rPr>
              <a:t>målnivå</a:t>
            </a:r>
            <a:r>
              <a:rPr lang="sv-SE" sz="2000">
                <a:solidFill>
                  <a:schemeClr val="tx2"/>
                </a:solidFill>
              </a:rPr>
              <a:t> 50 %)</a:t>
            </a:r>
          </a:p>
          <a:p>
            <a:pPr marL="0" indent="0">
              <a:buNone/>
            </a:pPr>
            <a:endParaRPr lang="sv-SE" sz="220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sv-SE" sz="2000"/>
              <a:t>Ledtider: </a:t>
            </a:r>
          </a:p>
          <a:p>
            <a:r>
              <a:rPr lang="sv-SE" sz="2000"/>
              <a:t>”Dörr till nål” </a:t>
            </a:r>
          </a:p>
          <a:p>
            <a:r>
              <a:rPr lang="sv-SE" sz="2000"/>
              <a:t>”Dörr till ljumske”</a:t>
            </a:r>
          </a:p>
          <a:p>
            <a:pPr marL="0" indent="0">
              <a:buNone/>
            </a:pPr>
            <a:endParaRPr lang="sv-SE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6310AB-AA07-4229-98AC-DEBD330D4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15200" y="1825625"/>
            <a:ext cx="4038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/>
              <a:t>Mars 2020:</a:t>
            </a:r>
          </a:p>
          <a:p>
            <a:r>
              <a:rPr lang="sv-SE" sz="2000"/>
              <a:t>Övergång från </a:t>
            </a:r>
            <a:r>
              <a:rPr lang="sv-SE" sz="2000" err="1"/>
              <a:t>Actilyse</a:t>
            </a:r>
            <a:r>
              <a:rPr lang="sv-SE" sz="2000"/>
              <a:t> till Metalyse</a:t>
            </a:r>
          </a:p>
          <a:p>
            <a:pPr marL="0" indent="0">
              <a:buNone/>
            </a:pPr>
            <a:endParaRPr lang="sv-SE" sz="2000"/>
          </a:p>
          <a:p>
            <a:pPr marL="0" indent="0">
              <a:buNone/>
            </a:pPr>
            <a:r>
              <a:rPr lang="sv-SE" sz="2000"/>
              <a:t>Uppföljning:</a:t>
            </a:r>
          </a:p>
          <a:p>
            <a:r>
              <a:rPr lang="sv-SE" sz="2000"/>
              <a:t>Riksstroke (</a:t>
            </a:r>
            <a:r>
              <a:rPr lang="sv-SE" sz="2000" err="1"/>
              <a:t>dashboard</a:t>
            </a:r>
            <a:r>
              <a:rPr lang="sv-SE" sz="2000"/>
              <a:t> och användardefinierad lista)</a:t>
            </a:r>
          </a:p>
          <a:p>
            <a:r>
              <a:rPr lang="sv-SE" sz="2000"/>
              <a:t>EVAS</a:t>
            </a:r>
          </a:p>
          <a:p>
            <a:r>
              <a:rPr lang="sv-SE" sz="2000"/>
              <a:t>Avvikelser</a:t>
            </a:r>
          </a:p>
          <a:p>
            <a:pPr marL="0" indent="0">
              <a:buNone/>
            </a:pP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3256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2EFC08-B90B-4B8F-84B5-6F712D43A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/>
              <a:t>Rädda Hjärnan – resultat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807CA73-CB40-4D81-9D75-BE3517253B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25131"/>
            <a:ext cx="5157787" cy="823912"/>
          </a:xfrm>
        </p:spPr>
        <p:txBody>
          <a:bodyPr/>
          <a:lstStyle/>
          <a:p>
            <a:r>
              <a:rPr lang="sv-SE"/>
              <a:t>2019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07FCE45-F676-493F-971A-C980B61DF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49043"/>
            <a:ext cx="5157787" cy="3940620"/>
          </a:xfrm>
        </p:spPr>
        <p:txBody>
          <a:bodyPr>
            <a:normAutofit fontScale="92500" lnSpcReduction="10000"/>
          </a:bodyPr>
          <a:lstStyle/>
          <a:p>
            <a:r>
              <a:rPr lang="sv-SE" sz="2000"/>
              <a:t>501 RH-larm.</a:t>
            </a:r>
          </a:p>
          <a:p>
            <a:r>
              <a:rPr lang="sv-SE" sz="2000"/>
              <a:t>52 RH-larm på patienter som var inneliggande och insjuknande med strokesymtom på Akademiska. </a:t>
            </a:r>
          </a:p>
          <a:p>
            <a:r>
              <a:rPr lang="sv-SE" sz="2000"/>
              <a:t>88 patienter togs över från annat sjukhus för ställningstagande till </a:t>
            </a:r>
            <a:r>
              <a:rPr lang="sv-SE" sz="2000" err="1"/>
              <a:t>Trombektomi</a:t>
            </a:r>
            <a:endParaRPr lang="sv-SE" sz="2000"/>
          </a:p>
          <a:p>
            <a:pPr marL="0" indent="0">
              <a:buNone/>
            </a:pPr>
            <a:endParaRPr lang="sv-SE" sz="800"/>
          </a:p>
          <a:p>
            <a:pPr marL="0" indent="0">
              <a:buNone/>
            </a:pPr>
            <a:endParaRPr lang="sv-SE" sz="800"/>
          </a:p>
          <a:p>
            <a:r>
              <a:rPr lang="sv-SE" sz="2000"/>
              <a:t>67 </a:t>
            </a:r>
            <a:r>
              <a:rPr lang="sv-SE" sz="2000" err="1"/>
              <a:t>Trombolys</a:t>
            </a:r>
            <a:r>
              <a:rPr lang="sv-SE" sz="2000"/>
              <a:t>-behandlingar</a:t>
            </a:r>
          </a:p>
          <a:p>
            <a:r>
              <a:rPr lang="sv-SE" sz="2000"/>
              <a:t>119 </a:t>
            </a:r>
            <a:r>
              <a:rPr lang="sv-SE" sz="2000" err="1"/>
              <a:t>Trombektomi</a:t>
            </a:r>
            <a:r>
              <a:rPr lang="sv-SE" sz="2000"/>
              <a:t>-behandlingar</a:t>
            </a:r>
          </a:p>
          <a:p>
            <a:pPr marL="0" indent="0">
              <a:buNone/>
            </a:pPr>
            <a:endParaRPr lang="sv-SE" sz="2000"/>
          </a:p>
          <a:p>
            <a:r>
              <a:rPr lang="sv-SE" sz="2000">
                <a:sym typeface="Wingdings" panose="05000000000000000000" pitchFamily="2" charset="2"/>
              </a:rPr>
              <a:t>Av 88 övertagna patienter  </a:t>
            </a:r>
            <a:r>
              <a:rPr lang="sv-SE" sz="2000"/>
              <a:t>54 </a:t>
            </a:r>
            <a:r>
              <a:rPr lang="sv-SE" sz="2000" err="1"/>
              <a:t>Trombektomier</a:t>
            </a:r>
            <a:r>
              <a:rPr lang="sv-SE" sz="2000"/>
              <a:t> och 34 inget ingrepp</a:t>
            </a:r>
          </a:p>
          <a:p>
            <a:endParaRPr lang="sv-SE" sz="200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FE7F2AB-B805-4879-A900-02DD378C74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64808" y="1425131"/>
            <a:ext cx="4890580" cy="823912"/>
          </a:xfrm>
        </p:spPr>
        <p:txBody>
          <a:bodyPr/>
          <a:lstStyle/>
          <a:p>
            <a:r>
              <a:rPr lang="sv-SE" b="0" i="1">
                <a:solidFill>
                  <a:schemeClr val="accent3"/>
                </a:solidFill>
              </a:rPr>
              <a:t>2020 (prel. tom oktober)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A81C860-332E-4F13-8D46-3D504249CC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64808" y="2249042"/>
            <a:ext cx="5020056" cy="4453509"/>
          </a:xfrm>
        </p:spPr>
        <p:txBody>
          <a:bodyPr>
            <a:normAutofit fontScale="92500" lnSpcReduction="10000"/>
          </a:bodyPr>
          <a:lstStyle/>
          <a:p>
            <a:r>
              <a:rPr lang="sv-SE" sz="2100" i="1">
                <a:solidFill>
                  <a:schemeClr val="accent3"/>
                </a:solidFill>
              </a:rPr>
              <a:t>390 RH-larm</a:t>
            </a:r>
          </a:p>
          <a:p>
            <a:r>
              <a:rPr lang="sv-SE" sz="2100" i="1">
                <a:solidFill>
                  <a:schemeClr val="accent3"/>
                </a:solidFill>
              </a:rPr>
              <a:t>47 RH-larm på patienter som var inneliggande och insjuknande med strokesymtom på Akademiska. </a:t>
            </a:r>
          </a:p>
          <a:p>
            <a:r>
              <a:rPr lang="sv-SE" sz="2100" i="1">
                <a:solidFill>
                  <a:schemeClr val="accent3"/>
                </a:solidFill>
              </a:rPr>
              <a:t>?? – går ej att beräkna än</a:t>
            </a:r>
          </a:p>
          <a:p>
            <a:endParaRPr lang="sv-SE" sz="800" i="1">
              <a:solidFill>
                <a:schemeClr val="accent3"/>
              </a:solidFill>
            </a:endParaRPr>
          </a:p>
          <a:p>
            <a:endParaRPr lang="sv-SE" sz="800" i="1">
              <a:solidFill>
                <a:schemeClr val="accent3"/>
              </a:solidFill>
            </a:endParaRPr>
          </a:p>
          <a:p>
            <a:endParaRPr lang="sv-SE" sz="800" i="1">
              <a:solidFill>
                <a:schemeClr val="accent3"/>
              </a:solidFill>
            </a:endParaRPr>
          </a:p>
          <a:p>
            <a:r>
              <a:rPr lang="sv-SE" sz="2000" i="1">
                <a:solidFill>
                  <a:schemeClr val="accent3"/>
                </a:solidFill>
              </a:rPr>
              <a:t>48 </a:t>
            </a:r>
            <a:r>
              <a:rPr lang="sv-SE" sz="2000" i="1" err="1">
                <a:solidFill>
                  <a:schemeClr val="accent3"/>
                </a:solidFill>
              </a:rPr>
              <a:t>st</a:t>
            </a:r>
            <a:r>
              <a:rPr lang="sv-SE" sz="2000" i="1">
                <a:solidFill>
                  <a:schemeClr val="accent3"/>
                </a:solidFill>
              </a:rPr>
              <a:t> registrerade i Riksstroke</a:t>
            </a:r>
          </a:p>
          <a:p>
            <a:r>
              <a:rPr lang="sv-SE" sz="2000" i="1">
                <a:solidFill>
                  <a:schemeClr val="accent3"/>
                </a:solidFill>
              </a:rPr>
              <a:t>93 </a:t>
            </a:r>
            <a:r>
              <a:rPr lang="sv-SE" sz="2000" i="1" err="1">
                <a:solidFill>
                  <a:schemeClr val="accent3"/>
                </a:solidFill>
              </a:rPr>
              <a:t>st</a:t>
            </a:r>
            <a:r>
              <a:rPr lang="sv-SE" sz="2000" i="1">
                <a:solidFill>
                  <a:schemeClr val="accent3"/>
                </a:solidFill>
              </a:rPr>
              <a:t> registrerade i EVAS </a:t>
            </a:r>
            <a:endParaRPr lang="sv-SE" sz="2000">
              <a:solidFill>
                <a:schemeClr val="accent3"/>
              </a:solidFill>
            </a:endParaRPr>
          </a:p>
          <a:p>
            <a:endParaRPr lang="sv-SE" sz="2100" i="1">
              <a:solidFill>
                <a:schemeClr val="accent3"/>
              </a:solidFill>
            </a:endParaRPr>
          </a:p>
          <a:p>
            <a:r>
              <a:rPr lang="sv-SE" sz="2100" i="1">
                <a:solidFill>
                  <a:schemeClr val="accent3"/>
                </a:solidFill>
              </a:rPr>
              <a:t>?? – går ej att beräkna än</a:t>
            </a:r>
          </a:p>
          <a:p>
            <a:pPr marL="0" indent="0">
              <a:buNone/>
            </a:pPr>
            <a:endParaRPr lang="sv-SE" sz="2100" i="1">
              <a:solidFill>
                <a:schemeClr val="accent3"/>
              </a:solidFill>
            </a:endParaRPr>
          </a:p>
          <a:p>
            <a:r>
              <a:rPr lang="sv-SE" sz="2100" i="1">
                <a:solidFill>
                  <a:schemeClr val="accent3"/>
                </a:solidFill>
              </a:rPr>
              <a:t>Inte fler blödningar efter Metalyse</a:t>
            </a:r>
          </a:p>
        </p:txBody>
      </p:sp>
    </p:spTree>
    <p:extLst>
      <p:ext uri="{BB962C8B-B14F-4D97-AF65-F5344CB8AC3E}">
        <p14:creationId xmlns:p14="http://schemas.microsoft.com/office/powerpoint/2010/main" val="518786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F1133ABB-7A3B-45E6-9A70-BD5861DEAE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7412" y="409575"/>
            <a:ext cx="7877175" cy="6038850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DC632BDE-3DB3-4D50-9121-8E0D3073FF08}"/>
              </a:ext>
            </a:extLst>
          </p:cNvPr>
          <p:cNvSpPr txBox="1"/>
          <p:nvPr/>
        </p:nvSpPr>
        <p:spPr>
          <a:xfrm>
            <a:off x="3540862" y="4572446"/>
            <a:ext cx="6802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>
                <a:solidFill>
                  <a:schemeClr val="accent5">
                    <a:lumMod val="50000"/>
                  </a:schemeClr>
                </a:solidFill>
              </a:rPr>
              <a:t>11%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2194B119-6DC6-4FA1-BC7E-148A3B96CAFE}"/>
              </a:ext>
            </a:extLst>
          </p:cNvPr>
          <p:cNvSpPr txBox="1"/>
          <p:nvPr/>
        </p:nvSpPr>
        <p:spPr>
          <a:xfrm>
            <a:off x="4958577" y="3966563"/>
            <a:ext cx="6802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>
                <a:solidFill>
                  <a:schemeClr val="accent5">
                    <a:lumMod val="50000"/>
                  </a:schemeClr>
                </a:solidFill>
              </a:rPr>
              <a:t>18%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34E8C0E-EBC3-41B2-8A46-645EA3D22E4A}"/>
              </a:ext>
            </a:extLst>
          </p:cNvPr>
          <p:cNvSpPr txBox="1"/>
          <p:nvPr/>
        </p:nvSpPr>
        <p:spPr>
          <a:xfrm>
            <a:off x="6363630" y="3238981"/>
            <a:ext cx="6802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>
                <a:solidFill>
                  <a:schemeClr val="accent5">
                    <a:lumMod val="50000"/>
                  </a:schemeClr>
                </a:solidFill>
              </a:rPr>
              <a:t>25%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472D4D02-F0B4-4E05-9F0C-85BB860B52DB}"/>
              </a:ext>
            </a:extLst>
          </p:cNvPr>
          <p:cNvSpPr txBox="1"/>
          <p:nvPr/>
        </p:nvSpPr>
        <p:spPr>
          <a:xfrm>
            <a:off x="7716942" y="3485202"/>
            <a:ext cx="6802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>
                <a:solidFill>
                  <a:schemeClr val="accent5">
                    <a:lumMod val="50000"/>
                  </a:schemeClr>
                </a:solidFill>
              </a:rPr>
              <a:t>22%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92E03D8-EB2F-4A32-AA59-53CC875D9AA7}"/>
              </a:ext>
            </a:extLst>
          </p:cNvPr>
          <p:cNvSpPr txBox="1"/>
          <p:nvPr/>
        </p:nvSpPr>
        <p:spPr>
          <a:xfrm>
            <a:off x="9137954" y="3843452"/>
            <a:ext cx="9235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>
                <a:solidFill>
                  <a:schemeClr val="accent5">
                    <a:lumMod val="50000"/>
                  </a:schemeClr>
                </a:solidFill>
              </a:rPr>
              <a:t>19% just nu</a:t>
            </a:r>
          </a:p>
        </p:txBody>
      </p:sp>
    </p:spTree>
    <p:extLst>
      <p:ext uri="{BB962C8B-B14F-4D97-AF65-F5344CB8AC3E}">
        <p14:creationId xmlns:p14="http://schemas.microsoft.com/office/powerpoint/2010/main" val="838813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55DE24FD-7966-4395-A213-4CFD97920B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25" y="395287"/>
            <a:ext cx="7905750" cy="6067425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A1BD35D2-0B5B-43B5-BFAD-ABD4C3D30E94}"/>
              </a:ext>
            </a:extLst>
          </p:cNvPr>
          <p:cNvSpPr txBox="1"/>
          <p:nvPr/>
        </p:nvSpPr>
        <p:spPr>
          <a:xfrm>
            <a:off x="3828288" y="4093463"/>
            <a:ext cx="466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>
                <a:solidFill>
                  <a:schemeClr val="accent5">
                    <a:lumMod val="50000"/>
                  </a:schemeClr>
                </a:solidFill>
              </a:rPr>
              <a:t>38%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6331A4A2-B225-4F57-B239-A27B019B3834}"/>
              </a:ext>
            </a:extLst>
          </p:cNvPr>
          <p:cNvSpPr txBox="1"/>
          <p:nvPr/>
        </p:nvSpPr>
        <p:spPr>
          <a:xfrm>
            <a:off x="6214872" y="3032759"/>
            <a:ext cx="466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>
                <a:solidFill>
                  <a:schemeClr val="accent5">
                    <a:lumMod val="50000"/>
                  </a:schemeClr>
                </a:solidFill>
              </a:rPr>
              <a:t>54%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96110783-D1EF-4C0F-8EA7-E45AD44D8E85}"/>
              </a:ext>
            </a:extLst>
          </p:cNvPr>
          <p:cNvSpPr txBox="1"/>
          <p:nvPr/>
        </p:nvSpPr>
        <p:spPr>
          <a:xfrm>
            <a:off x="8708136" y="3552109"/>
            <a:ext cx="978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>
                <a:solidFill>
                  <a:schemeClr val="accent5">
                    <a:lumMod val="50000"/>
                  </a:schemeClr>
                </a:solidFill>
              </a:rPr>
              <a:t>47% just nu</a:t>
            </a:r>
          </a:p>
        </p:txBody>
      </p:sp>
    </p:spTree>
    <p:extLst>
      <p:ext uri="{BB962C8B-B14F-4D97-AF65-F5344CB8AC3E}">
        <p14:creationId xmlns:p14="http://schemas.microsoft.com/office/powerpoint/2010/main" val="3848083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9A2CE3BB-0D0A-44DD-85F2-99998DA997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8837" y="619125"/>
            <a:ext cx="7934325" cy="5619750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61EF5F79-AD3E-499E-A6C8-9AD34C386819}"/>
              </a:ext>
            </a:extLst>
          </p:cNvPr>
          <p:cNvSpPr txBox="1"/>
          <p:nvPr/>
        </p:nvSpPr>
        <p:spPr>
          <a:xfrm>
            <a:off x="3712464" y="3794760"/>
            <a:ext cx="694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>
                <a:solidFill>
                  <a:schemeClr val="accent5">
                    <a:lumMod val="50000"/>
                  </a:schemeClr>
                </a:solidFill>
              </a:rPr>
              <a:t>33,5 min</a:t>
            </a:r>
          </a:p>
          <a:p>
            <a:r>
              <a:rPr lang="sv-SE" sz="80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sz="800" err="1">
                <a:solidFill>
                  <a:schemeClr val="accent5">
                    <a:lumMod val="50000"/>
                  </a:schemeClr>
                </a:solidFill>
              </a:rPr>
              <a:t>Actilyse</a:t>
            </a:r>
            <a:r>
              <a:rPr lang="sv-SE" sz="80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8F8FA5A9-62B7-472F-9855-57B6ED42E27E}"/>
              </a:ext>
            </a:extLst>
          </p:cNvPr>
          <p:cNvSpPr txBox="1"/>
          <p:nvPr/>
        </p:nvSpPr>
        <p:spPr>
          <a:xfrm>
            <a:off x="6095999" y="3994815"/>
            <a:ext cx="694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>
                <a:solidFill>
                  <a:schemeClr val="accent5">
                    <a:lumMod val="50000"/>
                  </a:schemeClr>
                </a:solidFill>
              </a:rPr>
              <a:t>30 min</a:t>
            </a:r>
          </a:p>
          <a:p>
            <a:r>
              <a:rPr lang="sv-SE" sz="80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sz="800" err="1">
                <a:solidFill>
                  <a:schemeClr val="accent5">
                    <a:lumMod val="50000"/>
                  </a:schemeClr>
                </a:solidFill>
              </a:rPr>
              <a:t>Actilyse</a:t>
            </a:r>
            <a:r>
              <a:rPr lang="sv-SE" sz="80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9459F453-0322-4407-BC4A-98F3E46EC61E}"/>
              </a:ext>
            </a:extLst>
          </p:cNvPr>
          <p:cNvSpPr txBox="1"/>
          <p:nvPr/>
        </p:nvSpPr>
        <p:spPr>
          <a:xfrm>
            <a:off x="8773858" y="3456432"/>
            <a:ext cx="12893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>
                <a:solidFill>
                  <a:schemeClr val="accent5">
                    <a:lumMod val="50000"/>
                  </a:schemeClr>
                </a:solidFill>
              </a:rPr>
              <a:t>34 min just nu</a:t>
            </a:r>
          </a:p>
          <a:p>
            <a:r>
              <a:rPr lang="sv-SE" sz="800">
                <a:solidFill>
                  <a:schemeClr val="accent5">
                    <a:lumMod val="50000"/>
                  </a:schemeClr>
                </a:solidFill>
              </a:rPr>
              <a:t>(5 </a:t>
            </a:r>
            <a:r>
              <a:rPr lang="sv-SE" sz="800" err="1">
                <a:solidFill>
                  <a:schemeClr val="accent5">
                    <a:lumMod val="50000"/>
                  </a:schemeClr>
                </a:solidFill>
              </a:rPr>
              <a:t>Acilyse</a:t>
            </a:r>
            <a:endParaRPr lang="sv-SE" sz="80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v-SE" sz="800">
                <a:solidFill>
                  <a:schemeClr val="accent5">
                    <a:lumMod val="50000"/>
                  </a:schemeClr>
                </a:solidFill>
              </a:rPr>
              <a:t>43 Metalyse)</a:t>
            </a:r>
          </a:p>
        </p:txBody>
      </p:sp>
    </p:spTree>
    <p:extLst>
      <p:ext uri="{BB962C8B-B14F-4D97-AF65-F5344CB8AC3E}">
        <p14:creationId xmlns:p14="http://schemas.microsoft.com/office/powerpoint/2010/main" val="1522341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D036DC-1060-4F70-9274-671B89C5E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4000"/>
              <a:t>Ledtid ”dörr till ljumske” på Akademiska sjukhuset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5619B46-48AC-4471-AD7F-73A7266EA1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Våra egna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50A2276-6742-4D95-AEEE-68E6061208D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u="sng"/>
              <a:t>2019</a:t>
            </a:r>
          </a:p>
          <a:p>
            <a:pPr marL="0" indent="0">
              <a:buNone/>
            </a:pPr>
            <a:r>
              <a:rPr lang="sv-SE"/>
              <a:t>71 minuter (median)</a:t>
            </a:r>
          </a:p>
          <a:p>
            <a:pPr marL="0" indent="0">
              <a:buNone/>
            </a:pPr>
            <a:endParaRPr lang="sv-SE"/>
          </a:p>
          <a:p>
            <a:pPr marL="0" indent="0">
              <a:buNone/>
            </a:pPr>
            <a:r>
              <a:rPr lang="sv-SE" i="1" u="sng">
                <a:solidFill>
                  <a:schemeClr val="accent3"/>
                </a:solidFill>
              </a:rPr>
              <a:t>2020</a:t>
            </a:r>
            <a:r>
              <a:rPr lang="sv-SE" i="1">
                <a:solidFill>
                  <a:schemeClr val="accent3"/>
                </a:solidFill>
              </a:rPr>
              <a:t> (prel. tom oktober)</a:t>
            </a:r>
            <a:endParaRPr lang="sv-SE" i="1" u="sng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sv-SE" i="1">
                <a:solidFill>
                  <a:schemeClr val="accent3"/>
                </a:solidFill>
              </a:rPr>
              <a:t>74 minuter (median)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D1EB3E8-27E2-43B1-990A-2ACFA04757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/>
              <a:t>Från sjukvårdsregionen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4038EA5-5E27-4EF9-83D0-F72E97258A2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u="sng"/>
              <a:t>2019</a:t>
            </a:r>
          </a:p>
          <a:p>
            <a:pPr marL="0" indent="0">
              <a:buNone/>
            </a:pPr>
            <a:r>
              <a:rPr lang="sv-SE"/>
              <a:t>52 minuter (median)</a:t>
            </a:r>
          </a:p>
          <a:p>
            <a:pPr marL="0" indent="0">
              <a:buNone/>
            </a:pPr>
            <a:endParaRPr lang="sv-SE"/>
          </a:p>
          <a:p>
            <a:pPr marL="0" indent="0">
              <a:buNone/>
            </a:pPr>
            <a:r>
              <a:rPr lang="sv-SE" i="1" u="sng">
                <a:solidFill>
                  <a:schemeClr val="accent3"/>
                </a:solidFill>
              </a:rPr>
              <a:t>2020</a:t>
            </a:r>
            <a:r>
              <a:rPr lang="sv-SE" i="1">
                <a:solidFill>
                  <a:schemeClr val="accent3"/>
                </a:solidFill>
              </a:rPr>
              <a:t> (prel. tom oktober)</a:t>
            </a:r>
            <a:endParaRPr lang="sv-SE" i="1" u="sng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sv-SE" i="1">
                <a:solidFill>
                  <a:schemeClr val="accent3"/>
                </a:solidFill>
              </a:rPr>
              <a:t>46 minuter (median)</a:t>
            </a:r>
          </a:p>
        </p:txBody>
      </p:sp>
    </p:spTree>
    <p:extLst>
      <p:ext uri="{BB962C8B-B14F-4D97-AF65-F5344CB8AC3E}">
        <p14:creationId xmlns:p14="http://schemas.microsoft.com/office/powerpoint/2010/main" val="3184458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15B5C6-A9B0-4659-A1B2-0CFF92D8A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/>
              <a:t>Rädda Hjärnan gruppens fortsatt arbete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37295EA-45BC-4440-9A22-73464F991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3624" y="1965959"/>
            <a:ext cx="9290304" cy="4211003"/>
          </a:xfrm>
        </p:spPr>
        <p:txBody>
          <a:bodyPr>
            <a:normAutofit/>
          </a:bodyPr>
          <a:lstStyle/>
          <a:p>
            <a:r>
              <a:rPr lang="sv-SE" sz="2400"/>
              <a:t>Följa statistik – varför går siffrorna åt fel håll?</a:t>
            </a:r>
          </a:p>
          <a:p>
            <a:r>
              <a:rPr lang="sv-SE" sz="2400"/>
              <a:t>Analysera vad mer än covid-19 som påverkar statistiken negativt</a:t>
            </a:r>
          </a:p>
          <a:p>
            <a:r>
              <a:rPr lang="sv-SE" sz="2400"/>
              <a:t>Planering av scenario-träningar</a:t>
            </a:r>
          </a:p>
          <a:p>
            <a:r>
              <a:rPr lang="sv-SE" sz="2400"/>
              <a:t>Uppdatera lokala rutiner och dokument </a:t>
            </a:r>
          </a:p>
          <a:p>
            <a:r>
              <a:rPr lang="sv-SE" sz="2400"/>
              <a:t>RH-larm på strokesymtom inom 24 timmar</a:t>
            </a:r>
          </a:p>
          <a:p>
            <a:r>
              <a:rPr lang="sv-SE" sz="2400"/>
              <a:t>Automattolkning av röntgenbilder</a:t>
            </a:r>
          </a:p>
          <a:p>
            <a:r>
              <a:rPr lang="sv-SE" sz="2400"/>
              <a:t>Samarbete med andra sjukhus </a:t>
            </a:r>
          </a:p>
          <a:p>
            <a:pPr marL="0" indent="0">
              <a:buNone/>
            </a:pPr>
            <a:endParaRPr lang="sv-SE"/>
          </a:p>
          <a:p>
            <a:pPr marL="0" indent="0">
              <a:buNone/>
            </a:pPr>
            <a:endParaRPr lang="sv-SE"/>
          </a:p>
          <a:p>
            <a:pPr marL="0" lvl="0" indent="0">
              <a:buNone/>
            </a:pPr>
            <a:endParaRPr lang="sv-SE"/>
          </a:p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3090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BCA8824F833094181207AA4C292A048" ma:contentTypeVersion="2" ma:contentTypeDescription="Skapa ett nytt dokument." ma:contentTypeScope="" ma:versionID="d4dc2662ebd5dc37721949fd89a0b9cd">
  <xsd:schema xmlns:xsd="http://www.w3.org/2001/XMLSchema" xmlns:xs="http://www.w3.org/2001/XMLSchema" xmlns:p="http://schemas.microsoft.com/office/2006/metadata/properties" xmlns:ns3="280f0184-88ac-4c5f-9e11-2cc2c3252f6f" targetNamespace="http://schemas.microsoft.com/office/2006/metadata/properties" ma:root="true" ma:fieldsID="9a0f09deb64ccb7c8ea5ae7b770af748" ns3:_="">
    <xsd:import namespace="280f0184-88ac-4c5f-9e11-2cc2c3252f6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f0184-88ac-4c5f-9e11-2cc2c3252f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A6900E-55D4-4430-B0A4-B9F8755CCF9F}">
  <ds:schemaRefs>
    <ds:schemaRef ds:uri="280f0184-88ac-4c5f-9e11-2cc2c3252f6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FAD3F3E-AA07-46FF-B530-537704D6ADF8}">
  <ds:schemaRefs>
    <ds:schemaRef ds:uri="280f0184-88ac-4c5f-9e11-2cc2c3252f6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D6F17CD-9865-4B63-B90D-22F4DC6752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Office-tema</vt:lpstr>
      <vt:lpstr>Förbättringsarbeten i den akuta vårdkedjan på Akademiska sjukhuset  </vt:lpstr>
      <vt:lpstr>Rädda Hjärnan grupp </vt:lpstr>
      <vt:lpstr>Rädda Hjärnan gruppens målsättning </vt:lpstr>
      <vt:lpstr>Rädda Hjärnan – resultat </vt:lpstr>
      <vt:lpstr>PowerPoint Presentation</vt:lpstr>
      <vt:lpstr>PowerPoint Presentation</vt:lpstr>
      <vt:lpstr>PowerPoint Presentation</vt:lpstr>
      <vt:lpstr>Ledtid ”dörr till ljumske” på Akademiska sjukhuset</vt:lpstr>
      <vt:lpstr>Rädda Hjärnan gruppens fortsatt arbete</vt:lpstr>
      <vt:lpstr>Strokeenhet som första vårdnivå – alltid ta emot en patient med misstänkt stroke eller TIA</vt:lpstr>
      <vt:lpstr>PowerPoint Presentation</vt:lpstr>
      <vt:lpstr>Tack för er uppmärksamhet!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Förbättringsarbeten i den akuta vårdkedjan på Akademiska sjukhuset</dc:title>
  <dc:creator>Erika Keller</dc:creator>
  <cp:revision>1</cp:revision>
  <dcterms:created xsi:type="dcterms:W3CDTF">2020-11-16T09:24:49Z</dcterms:created>
  <dcterms:modified xsi:type="dcterms:W3CDTF">2020-11-18T10:59:14Z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0x0101004BCA8824F833094181207AA4C292A048</vt:lpwstr>
  </property>
</Properties>
</file>