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8" r:id="rId2"/>
    <p:sldId id="268" r:id="rId3"/>
    <p:sldId id="269" r:id="rId4"/>
    <p:sldId id="262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81" r:id="rId16"/>
    <p:sldId id="280" r:id="rId17"/>
    <p:sldId id="267" r:id="rId18"/>
  </p:sldIdLst>
  <p:sldSz cx="9144000" cy="5143500" type="screen16x9"/>
  <p:notesSz cx="6858000" cy="9144000"/>
  <p:defaultTextStyle>
    <a:defPPr>
      <a:defRPr lang="sv-SE"/>
    </a:defPPr>
    <a:lvl1pPr marL="0" algn="l" defTabSz="709487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1pPr>
    <a:lvl2pPr marL="354743" algn="l" defTabSz="709487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2pPr>
    <a:lvl3pPr marL="709487" algn="l" defTabSz="709487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3pPr>
    <a:lvl4pPr marL="1064230" algn="l" defTabSz="709487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4pPr>
    <a:lvl5pPr marL="1418973" algn="l" defTabSz="709487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5pPr>
    <a:lvl6pPr marL="1773717" algn="l" defTabSz="709487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6pPr>
    <a:lvl7pPr marL="2128460" algn="l" defTabSz="709487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7pPr>
    <a:lvl8pPr marL="2483203" algn="l" defTabSz="709487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8pPr>
    <a:lvl9pPr marL="2837947" algn="l" defTabSz="709487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7"/>
    <p:restoredTop sz="96327"/>
  </p:normalViewPr>
  <p:slideViewPr>
    <p:cSldViewPr snapToGrid="0">
      <p:cViewPr varScale="1">
        <p:scale>
          <a:sx n="171" d="100"/>
          <a:sy n="171" d="100"/>
        </p:scale>
        <p:origin x="64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39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B9E7228-94F3-433C-98A8-24FF24CEC8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D83426-4899-427C-A6A6-58B457132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48279-B105-458A-9A05-2979361C4C8E}" type="datetimeFigureOut">
              <a:rPr lang="sv-SE" smtClean="0"/>
              <a:t>2023-09-22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B37874-C032-4E03-8B74-5ADAED3C64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004A0E-15BA-4249-B6BC-98CC5264D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5042-F9C5-48C1-9126-6662480AB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386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54">
            <a:extLst>
              <a:ext uri="{FF2B5EF4-FFF2-40B4-BE49-F238E27FC236}">
                <a16:creationId xmlns:a16="http://schemas.microsoft.com/office/drawing/2014/main" id="{C11521AC-E7F5-4FAA-95BF-1C636C77119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81470" y="1324651"/>
            <a:ext cx="3643933" cy="1697947"/>
            <a:chOff x="617" y="1163"/>
            <a:chExt cx="5230" cy="2437"/>
          </a:xfrm>
        </p:grpSpPr>
        <p:sp>
          <p:nvSpPr>
            <p:cNvPr id="101" name="AutoShape 53">
              <a:extLst>
                <a:ext uri="{FF2B5EF4-FFF2-40B4-BE49-F238E27FC236}">
                  <a16:creationId xmlns:a16="http://schemas.microsoft.com/office/drawing/2014/main" id="{61292B8E-4AD3-482E-AB49-1EEDCF24BA2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17" y="1163"/>
              <a:ext cx="5230" cy="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2" name="Picture 55">
              <a:extLst>
                <a:ext uri="{FF2B5EF4-FFF2-40B4-BE49-F238E27FC236}">
                  <a16:creationId xmlns:a16="http://schemas.microsoft.com/office/drawing/2014/main" id="{5C7A34B6-82C8-4486-B8A8-B03759F865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1158"/>
              <a:ext cx="1128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6">
              <a:extLst>
                <a:ext uri="{FF2B5EF4-FFF2-40B4-BE49-F238E27FC236}">
                  <a16:creationId xmlns:a16="http://schemas.microsoft.com/office/drawing/2014/main" id="{DC6F28D2-9568-47E2-9DF4-D2EB4B84E7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1158"/>
              <a:ext cx="1498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7">
              <a:extLst>
                <a:ext uri="{FF2B5EF4-FFF2-40B4-BE49-F238E27FC236}">
                  <a16:creationId xmlns:a16="http://schemas.microsoft.com/office/drawing/2014/main" id="{087522AD-D87C-4181-B02C-A3DAFF24D8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" y="1158"/>
              <a:ext cx="1589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8">
              <a:extLst>
                <a:ext uri="{FF2B5EF4-FFF2-40B4-BE49-F238E27FC236}">
                  <a16:creationId xmlns:a16="http://schemas.microsoft.com/office/drawing/2014/main" id="{194D82EA-0E4C-4114-8142-1BDD2B5EAC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1158"/>
              <a:ext cx="929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9">
              <a:extLst>
                <a:ext uri="{FF2B5EF4-FFF2-40B4-BE49-F238E27FC236}">
                  <a16:creationId xmlns:a16="http://schemas.microsoft.com/office/drawing/2014/main" id="{8237697F-73B3-4685-BB79-1C4CEEBB38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" y="1215"/>
              <a:ext cx="1185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Freeform 60">
              <a:extLst>
                <a:ext uri="{FF2B5EF4-FFF2-40B4-BE49-F238E27FC236}">
                  <a16:creationId xmlns:a16="http://schemas.microsoft.com/office/drawing/2014/main" id="{19010692-E299-4643-B81E-5F7BF68CE0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6" y="3062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7" name="Freeform 61">
              <a:extLst>
                <a:ext uri="{FF2B5EF4-FFF2-40B4-BE49-F238E27FC236}">
                  <a16:creationId xmlns:a16="http://schemas.microsoft.com/office/drawing/2014/main" id="{29431865-417F-41F2-8C28-49DDBF3FF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0" y="3062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1 w 144"/>
                <a:gd name="T3" fmla="*/ 0 h 197"/>
                <a:gd name="T4" fmla="*/ 141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1" y="0"/>
                  </a:lnTo>
                  <a:lnTo>
                    <a:pt x="141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8" name="Freeform 62">
              <a:extLst>
                <a:ext uri="{FF2B5EF4-FFF2-40B4-BE49-F238E27FC236}">
                  <a16:creationId xmlns:a16="http://schemas.microsoft.com/office/drawing/2014/main" id="{8F25B3AC-6AF6-4621-B58E-9E95FC984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" y="3060"/>
              <a:ext cx="180" cy="201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3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1 w 76"/>
                <a:gd name="T11" fmla="*/ 8 h 85"/>
                <a:gd name="T12" fmla="*/ 10 w 76"/>
                <a:gd name="T13" fmla="*/ 42 h 85"/>
                <a:gd name="T14" fmla="*/ 10 w 76"/>
                <a:gd name="T15" fmla="*/ 43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1 w 76"/>
                <a:gd name="T23" fmla="*/ 48 h 85"/>
                <a:gd name="T24" fmla="*/ 41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2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4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1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80"/>
                    <a:pt x="56" y="85"/>
                    <a:pt x="42" y="85"/>
                  </a:cubicBezTo>
                  <a:cubicBezTo>
                    <a:pt x="16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9" name="Rectangle 63">
              <a:extLst>
                <a:ext uri="{FF2B5EF4-FFF2-40B4-BE49-F238E27FC236}">
                  <a16:creationId xmlns:a16="http://schemas.microsoft.com/office/drawing/2014/main" id="{45516B0E-EB4E-4351-A763-56639CC93B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4" y="3062"/>
              <a:ext cx="24" cy="1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0" name="Freeform 64">
              <a:extLst>
                <a:ext uri="{FF2B5EF4-FFF2-40B4-BE49-F238E27FC236}">
                  <a16:creationId xmlns:a16="http://schemas.microsoft.com/office/drawing/2014/main" id="{6C7F6AEF-2AC0-463A-B3EE-7826452C07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0" y="3060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5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4 w 62"/>
                <a:gd name="T13" fmla="*/ 23 h 85"/>
                <a:gd name="T14" fmla="*/ 4 w 62"/>
                <a:gd name="T15" fmla="*/ 23 h 85"/>
                <a:gd name="T16" fmla="*/ 31 w 62"/>
                <a:gd name="T17" fmla="*/ 0 h 85"/>
                <a:gd name="T18" fmla="*/ 60 w 62"/>
                <a:gd name="T19" fmla="*/ 10 h 85"/>
                <a:gd name="T20" fmla="*/ 55 w 62"/>
                <a:gd name="T21" fmla="*/ 17 h 85"/>
                <a:gd name="T22" fmla="*/ 31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5" y="73"/>
                    <a:pt x="23" y="77"/>
                    <a:pt x="35" y="77"/>
                  </a:cubicBezTo>
                  <a:cubicBezTo>
                    <a:pt x="46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9" y="50"/>
                    <a:pt x="31" y="47"/>
                  </a:cubicBezTo>
                  <a:cubicBezTo>
                    <a:pt x="12" y="43"/>
                    <a:pt x="4" y="36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0"/>
                    <a:pt x="15" y="0"/>
                    <a:pt x="31" y="0"/>
                  </a:cubicBezTo>
                  <a:cubicBezTo>
                    <a:pt x="43" y="0"/>
                    <a:pt x="52" y="3"/>
                    <a:pt x="60" y="1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7" y="11"/>
                    <a:pt x="39" y="8"/>
                    <a:pt x="31" y="8"/>
                  </a:cubicBezTo>
                  <a:cubicBezTo>
                    <a:pt x="20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4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1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1" name="Freeform 65">
              <a:extLst>
                <a:ext uri="{FF2B5EF4-FFF2-40B4-BE49-F238E27FC236}">
                  <a16:creationId xmlns:a16="http://schemas.microsoft.com/office/drawing/2014/main" id="{909081F7-0617-4DC4-97E7-E2F8096CEA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0" y="3062"/>
              <a:ext cx="154" cy="197"/>
            </a:xfrm>
            <a:custGeom>
              <a:avLst/>
              <a:gdLst>
                <a:gd name="T0" fmla="*/ 64 w 154"/>
                <a:gd name="T1" fmla="*/ 22 h 197"/>
                <a:gd name="T2" fmla="*/ 0 w 154"/>
                <a:gd name="T3" fmla="*/ 22 h 197"/>
                <a:gd name="T4" fmla="*/ 0 w 154"/>
                <a:gd name="T5" fmla="*/ 0 h 197"/>
                <a:gd name="T6" fmla="*/ 154 w 154"/>
                <a:gd name="T7" fmla="*/ 0 h 197"/>
                <a:gd name="T8" fmla="*/ 154 w 154"/>
                <a:gd name="T9" fmla="*/ 22 h 197"/>
                <a:gd name="T10" fmla="*/ 88 w 154"/>
                <a:gd name="T11" fmla="*/ 22 h 197"/>
                <a:gd name="T12" fmla="*/ 88 w 154"/>
                <a:gd name="T13" fmla="*/ 197 h 197"/>
                <a:gd name="T14" fmla="*/ 64 w 154"/>
                <a:gd name="T15" fmla="*/ 197 h 197"/>
                <a:gd name="T16" fmla="*/ 64 w 154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7">
                  <a:moveTo>
                    <a:pt x="64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2"/>
                  </a:lnTo>
                  <a:lnTo>
                    <a:pt x="88" y="22"/>
                  </a:lnTo>
                  <a:lnTo>
                    <a:pt x="88" y="197"/>
                  </a:lnTo>
                  <a:lnTo>
                    <a:pt x="64" y="197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2" name="Freeform 66">
              <a:extLst>
                <a:ext uri="{FF2B5EF4-FFF2-40B4-BE49-F238E27FC236}">
                  <a16:creationId xmlns:a16="http://schemas.microsoft.com/office/drawing/2014/main" id="{9231E43D-95C2-44D9-81E8-2766BD05DD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2" y="3062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3" name="Freeform 67">
              <a:extLst>
                <a:ext uri="{FF2B5EF4-FFF2-40B4-BE49-F238E27FC236}">
                  <a16:creationId xmlns:a16="http://schemas.microsoft.com/office/drawing/2014/main" id="{022AA36F-6723-4E52-B5AC-B36FE7EF19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5" y="3062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4 w 144"/>
                <a:gd name="T7" fmla="*/ 22 h 197"/>
                <a:gd name="T8" fmla="*/ 24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4 w 144"/>
                <a:gd name="T15" fmla="*/ 109 h 197"/>
                <a:gd name="T16" fmla="*/ 24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4" y="22"/>
                  </a:lnTo>
                  <a:lnTo>
                    <a:pt x="24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4" y="109"/>
                  </a:lnTo>
                  <a:lnTo>
                    <a:pt x="24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4" name="Freeform 68">
              <a:extLst>
                <a:ext uri="{FF2B5EF4-FFF2-40B4-BE49-F238E27FC236}">
                  <a16:creationId xmlns:a16="http://schemas.microsoft.com/office/drawing/2014/main" id="{3EC1B8B7-3674-4273-9AD7-C44218B35F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3" y="3062"/>
              <a:ext cx="153" cy="197"/>
            </a:xfrm>
            <a:custGeom>
              <a:avLst/>
              <a:gdLst>
                <a:gd name="T0" fmla="*/ 63 w 153"/>
                <a:gd name="T1" fmla="*/ 22 h 197"/>
                <a:gd name="T2" fmla="*/ 0 w 153"/>
                <a:gd name="T3" fmla="*/ 22 h 197"/>
                <a:gd name="T4" fmla="*/ 0 w 153"/>
                <a:gd name="T5" fmla="*/ 0 h 197"/>
                <a:gd name="T6" fmla="*/ 153 w 153"/>
                <a:gd name="T7" fmla="*/ 0 h 197"/>
                <a:gd name="T8" fmla="*/ 153 w 153"/>
                <a:gd name="T9" fmla="*/ 22 h 197"/>
                <a:gd name="T10" fmla="*/ 87 w 153"/>
                <a:gd name="T11" fmla="*/ 22 h 197"/>
                <a:gd name="T12" fmla="*/ 87 w 153"/>
                <a:gd name="T13" fmla="*/ 197 h 197"/>
                <a:gd name="T14" fmla="*/ 63 w 153"/>
                <a:gd name="T15" fmla="*/ 197 h 197"/>
                <a:gd name="T16" fmla="*/ 63 w 153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97">
                  <a:moveTo>
                    <a:pt x="63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22"/>
                  </a:lnTo>
                  <a:lnTo>
                    <a:pt x="87" y="22"/>
                  </a:lnTo>
                  <a:lnTo>
                    <a:pt x="87" y="197"/>
                  </a:lnTo>
                  <a:lnTo>
                    <a:pt x="63" y="19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5" name="Freeform 69">
              <a:extLst>
                <a:ext uri="{FF2B5EF4-FFF2-40B4-BE49-F238E27FC236}">
                  <a16:creationId xmlns:a16="http://schemas.microsoft.com/office/drawing/2014/main" id="{6539C8F0-9574-4D23-9CFA-0D66FB8265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9" y="3062"/>
              <a:ext cx="142" cy="197"/>
            </a:xfrm>
            <a:custGeom>
              <a:avLst/>
              <a:gdLst>
                <a:gd name="T0" fmla="*/ 0 w 142"/>
                <a:gd name="T1" fmla="*/ 0 h 197"/>
                <a:gd name="T2" fmla="*/ 142 w 142"/>
                <a:gd name="T3" fmla="*/ 0 h 197"/>
                <a:gd name="T4" fmla="*/ 142 w 142"/>
                <a:gd name="T5" fmla="*/ 22 h 197"/>
                <a:gd name="T6" fmla="*/ 23 w 142"/>
                <a:gd name="T7" fmla="*/ 22 h 197"/>
                <a:gd name="T8" fmla="*/ 23 w 142"/>
                <a:gd name="T9" fmla="*/ 90 h 197"/>
                <a:gd name="T10" fmla="*/ 127 w 142"/>
                <a:gd name="T11" fmla="*/ 90 h 197"/>
                <a:gd name="T12" fmla="*/ 127 w 142"/>
                <a:gd name="T13" fmla="*/ 112 h 197"/>
                <a:gd name="T14" fmla="*/ 23 w 142"/>
                <a:gd name="T15" fmla="*/ 112 h 197"/>
                <a:gd name="T16" fmla="*/ 23 w 142"/>
                <a:gd name="T17" fmla="*/ 197 h 197"/>
                <a:gd name="T18" fmla="*/ 0 w 142"/>
                <a:gd name="T19" fmla="*/ 197 h 197"/>
                <a:gd name="T20" fmla="*/ 0 w 142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90"/>
                  </a:lnTo>
                  <a:lnTo>
                    <a:pt x="127" y="90"/>
                  </a:lnTo>
                  <a:lnTo>
                    <a:pt x="127" y="112"/>
                  </a:lnTo>
                  <a:lnTo>
                    <a:pt x="23" y="112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6" name="Freeform 70">
              <a:extLst>
                <a:ext uri="{FF2B5EF4-FFF2-40B4-BE49-F238E27FC236}">
                  <a16:creationId xmlns:a16="http://schemas.microsoft.com/office/drawing/2014/main" id="{8E16793D-0E84-4D2F-B0BC-A193AAD780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89" y="3020"/>
              <a:ext cx="201" cy="241"/>
            </a:xfrm>
            <a:custGeom>
              <a:avLst/>
              <a:gdLst>
                <a:gd name="T0" fmla="*/ 0 w 85"/>
                <a:gd name="T1" fmla="*/ 60 h 102"/>
                <a:gd name="T2" fmla="*/ 0 w 85"/>
                <a:gd name="T3" fmla="*/ 60 h 102"/>
                <a:gd name="T4" fmla="*/ 42 w 85"/>
                <a:gd name="T5" fmla="*/ 17 h 102"/>
                <a:gd name="T6" fmla="*/ 85 w 85"/>
                <a:gd name="T7" fmla="*/ 59 h 102"/>
                <a:gd name="T8" fmla="*/ 85 w 85"/>
                <a:gd name="T9" fmla="*/ 60 h 102"/>
                <a:gd name="T10" fmla="*/ 42 w 85"/>
                <a:gd name="T11" fmla="*/ 102 h 102"/>
                <a:gd name="T12" fmla="*/ 0 w 85"/>
                <a:gd name="T13" fmla="*/ 60 h 102"/>
                <a:gd name="T14" fmla="*/ 75 w 85"/>
                <a:gd name="T15" fmla="*/ 60 h 102"/>
                <a:gd name="T16" fmla="*/ 75 w 85"/>
                <a:gd name="T17" fmla="*/ 60 h 102"/>
                <a:gd name="T18" fmla="*/ 42 w 85"/>
                <a:gd name="T19" fmla="*/ 25 h 102"/>
                <a:gd name="T20" fmla="*/ 10 w 85"/>
                <a:gd name="T21" fmla="*/ 59 h 102"/>
                <a:gd name="T22" fmla="*/ 10 w 85"/>
                <a:gd name="T23" fmla="*/ 60 h 102"/>
                <a:gd name="T24" fmla="*/ 42 w 85"/>
                <a:gd name="T25" fmla="*/ 94 h 102"/>
                <a:gd name="T26" fmla="*/ 75 w 85"/>
                <a:gd name="T27" fmla="*/ 60 h 102"/>
                <a:gd name="T28" fmla="*/ 27 w 85"/>
                <a:gd name="T29" fmla="*/ 0 h 102"/>
                <a:gd name="T30" fmla="*/ 37 w 85"/>
                <a:gd name="T31" fmla="*/ 0 h 102"/>
                <a:gd name="T32" fmla="*/ 37 w 85"/>
                <a:gd name="T33" fmla="*/ 11 h 102"/>
                <a:gd name="T34" fmla="*/ 27 w 85"/>
                <a:gd name="T35" fmla="*/ 11 h 102"/>
                <a:gd name="T36" fmla="*/ 27 w 85"/>
                <a:gd name="T37" fmla="*/ 0 h 102"/>
                <a:gd name="T38" fmla="*/ 47 w 85"/>
                <a:gd name="T39" fmla="*/ 0 h 102"/>
                <a:gd name="T40" fmla="*/ 58 w 85"/>
                <a:gd name="T41" fmla="*/ 0 h 102"/>
                <a:gd name="T42" fmla="*/ 58 w 85"/>
                <a:gd name="T43" fmla="*/ 11 h 102"/>
                <a:gd name="T44" fmla="*/ 47 w 85"/>
                <a:gd name="T45" fmla="*/ 11 h 102"/>
                <a:gd name="T46" fmla="*/ 47 w 85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02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37"/>
                    <a:pt x="17" y="17"/>
                    <a:pt x="42" y="17"/>
                  </a:cubicBezTo>
                  <a:cubicBezTo>
                    <a:pt x="68" y="17"/>
                    <a:pt x="85" y="37"/>
                    <a:pt x="85" y="59"/>
                  </a:cubicBezTo>
                  <a:cubicBezTo>
                    <a:pt x="85" y="59"/>
                    <a:pt x="85" y="59"/>
                    <a:pt x="85" y="60"/>
                  </a:cubicBezTo>
                  <a:cubicBezTo>
                    <a:pt x="85" y="82"/>
                    <a:pt x="67" y="102"/>
                    <a:pt x="42" y="102"/>
                  </a:cubicBezTo>
                  <a:cubicBezTo>
                    <a:pt x="17" y="102"/>
                    <a:pt x="0" y="83"/>
                    <a:pt x="0" y="60"/>
                  </a:cubicBezTo>
                  <a:close/>
                  <a:moveTo>
                    <a:pt x="75" y="60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41"/>
                    <a:pt x="61" y="25"/>
                    <a:pt x="42" y="25"/>
                  </a:cubicBezTo>
                  <a:cubicBezTo>
                    <a:pt x="23" y="25"/>
                    <a:pt x="10" y="41"/>
                    <a:pt x="1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78"/>
                    <a:pt x="24" y="94"/>
                    <a:pt x="42" y="94"/>
                  </a:cubicBezTo>
                  <a:cubicBezTo>
                    <a:pt x="61" y="94"/>
                    <a:pt x="75" y="79"/>
                    <a:pt x="75" y="60"/>
                  </a:cubicBezTo>
                  <a:close/>
                  <a:moveTo>
                    <a:pt x="2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7" y="0"/>
                  </a:lnTo>
                  <a:close/>
                  <a:moveTo>
                    <a:pt x="47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7" name="Freeform 71">
              <a:extLst>
                <a:ext uri="{FF2B5EF4-FFF2-40B4-BE49-F238E27FC236}">
                  <a16:creationId xmlns:a16="http://schemas.microsoft.com/office/drawing/2014/main" id="{674B7DA8-48FD-4086-B195-E09BC3A687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37" y="3062"/>
              <a:ext cx="161" cy="197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9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2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4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4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3"/>
                    <a:pt x="59" y="9"/>
                  </a:cubicBezTo>
                  <a:cubicBezTo>
                    <a:pt x="63" y="13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8" name="Freeform 72">
              <a:extLst>
                <a:ext uri="{FF2B5EF4-FFF2-40B4-BE49-F238E27FC236}">
                  <a16:creationId xmlns:a16="http://schemas.microsoft.com/office/drawing/2014/main" id="{A62D7394-8BEF-4EA0-BCAB-0322E1B493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1" y="3062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9" name="Freeform 73">
              <a:extLst>
                <a:ext uri="{FF2B5EF4-FFF2-40B4-BE49-F238E27FC236}">
                  <a16:creationId xmlns:a16="http://schemas.microsoft.com/office/drawing/2014/main" id="{A345D120-1132-4820-AD1E-8EAB99F38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8" y="3062"/>
              <a:ext cx="165" cy="197"/>
            </a:xfrm>
            <a:custGeom>
              <a:avLst/>
              <a:gdLst>
                <a:gd name="T0" fmla="*/ 0 w 165"/>
                <a:gd name="T1" fmla="*/ 0 h 197"/>
                <a:gd name="T2" fmla="*/ 19 w 165"/>
                <a:gd name="T3" fmla="*/ 0 h 197"/>
                <a:gd name="T4" fmla="*/ 144 w 165"/>
                <a:gd name="T5" fmla="*/ 159 h 197"/>
                <a:gd name="T6" fmla="*/ 144 w 165"/>
                <a:gd name="T7" fmla="*/ 0 h 197"/>
                <a:gd name="T8" fmla="*/ 165 w 165"/>
                <a:gd name="T9" fmla="*/ 0 h 197"/>
                <a:gd name="T10" fmla="*/ 165 w 165"/>
                <a:gd name="T11" fmla="*/ 197 h 197"/>
                <a:gd name="T12" fmla="*/ 146 w 165"/>
                <a:gd name="T13" fmla="*/ 197 h 197"/>
                <a:gd name="T14" fmla="*/ 21 w 165"/>
                <a:gd name="T15" fmla="*/ 36 h 197"/>
                <a:gd name="T16" fmla="*/ 21 w 165"/>
                <a:gd name="T17" fmla="*/ 197 h 197"/>
                <a:gd name="T18" fmla="*/ 0 w 165"/>
                <a:gd name="T19" fmla="*/ 197 h 197"/>
                <a:gd name="T20" fmla="*/ 0 w 165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7">
                  <a:moveTo>
                    <a:pt x="0" y="0"/>
                  </a:moveTo>
                  <a:lnTo>
                    <a:pt x="19" y="0"/>
                  </a:lnTo>
                  <a:lnTo>
                    <a:pt x="144" y="159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7"/>
                  </a:lnTo>
                  <a:lnTo>
                    <a:pt x="146" y="197"/>
                  </a:lnTo>
                  <a:lnTo>
                    <a:pt x="21" y="36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0" name="Freeform 74">
              <a:extLst>
                <a:ext uri="{FF2B5EF4-FFF2-40B4-BE49-F238E27FC236}">
                  <a16:creationId xmlns:a16="http://schemas.microsoft.com/office/drawing/2014/main" id="{1C7F6BC9-382F-425C-950C-4B0198AA51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0" y="3062"/>
              <a:ext cx="173" cy="197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2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2 h 83"/>
                <a:gd name="T20" fmla="*/ 29 w 73"/>
                <a:gd name="T21" fmla="*/ 9 h 83"/>
                <a:gd name="T22" fmla="*/ 9 w 73"/>
                <a:gd name="T23" fmla="*/ 9 h 83"/>
                <a:gd name="T24" fmla="*/ 9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20FC295B-F3C9-4C00-847A-60CCD979C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0" y="3060"/>
              <a:ext cx="199" cy="201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3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3 h 85"/>
                <a:gd name="T10" fmla="*/ 42 w 84"/>
                <a:gd name="T11" fmla="*/ 85 h 85"/>
                <a:gd name="T12" fmla="*/ 0 w 84"/>
                <a:gd name="T13" fmla="*/ 43 h 85"/>
                <a:gd name="T14" fmla="*/ 75 w 84"/>
                <a:gd name="T15" fmla="*/ 43 h 85"/>
                <a:gd name="T16" fmla="*/ 75 w 84"/>
                <a:gd name="T17" fmla="*/ 43 h 85"/>
                <a:gd name="T18" fmla="*/ 42 w 84"/>
                <a:gd name="T19" fmla="*/ 8 h 85"/>
                <a:gd name="T20" fmla="*/ 10 w 84"/>
                <a:gd name="T21" fmla="*/ 42 h 85"/>
                <a:gd name="T22" fmla="*/ 10 w 84"/>
                <a:gd name="T23" fmla="*/ 43 h 85"/>
                <a:gd name="T24" fmla="*/ 42 w 84"/>
                <a:gd name="T25" fmla="*/ 77 h 85"/>
                <a:gd name="T26" fmla="*/ 75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20"/>
                    <a:pt x="84" y="42"/>
                  </a:cubicBezTo>
                  <a:cubicBezTo>
                    <a:pt x="84" y="42"/>
                    <a:pt x="84" y="42"/>
                    <a:pt x="84" y="43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24"/>
                    <a:pt x="61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1"/>
                    <a:pt x="23" y="77"/>
                    <a:pt x="42" y="77"/>
                  </a:cubicBezTo>
                  <a:cubicBezTo>
                    <a:pt x="61" y="77"/>
                    <a:pt x="75" y="62"/>
                    <a:pt x="75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2" name="Freeform 76">
              <a:extLst>
                <a:ext uri="{FF2B5EF4-FFF2-40B4-BE49-F238E27FC236}">
                  <a16:creationId xmlns:a16="http://schemas.microsoft.com/office/drawing/2014/main" id="{DADC0CAD-14EC-4A8E-9BE3-A8EE07358B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8" y="3062"/>
              <a:ext cx="189" cy="199"/>
            </a:xfrm>
            <a:custGeom>
              <a:avLst/>
              <a:gdLst>
                <a:gd name="T0" fmla="*/ 0 w 189"/>
                <a:gd name="T1" fmla="*/ 0 h 199"/>
                <a:gd name="T2" fmla="*/ 26 w 189"/>
                <a:gd name="T3" fmla="*/ 0 h 199"/>
                <a:gd name="T4" fmla="*/ 95 w 189"/>
                <a:gd name="T5" fmla="*/ 171 h 199"/>
                <a:gd name="T6" fmla="*/ 166 w 189"/>
                <a:gd name="T7" fmla="*/ 0 h 199"/>
                <a:gd name="T8" fmla="*/ 189 w 189"/>
                <a:gd name="T9" fmla="*/ 0 h 199"/>
                <a:gd name="T10" fmla="*/ 104 w 189"/>
                <a:gd name="T11" fmla="*/ 199 h 199"/>
                <a:gd name="T12" fmla="*/ 85 w 189"/>
                <a:gd name="T13" fmla="*/ 199 h 199"/>
                <a:gd name="T14" fmla="*/ 0 w 189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99">
                  <a:moveTo>
                    <a:pt x="0" y="0"/>
                  </a:moveTo>
                  <a:lnTo>
                    <a:pt x="26" y="0"/>
                  </a:lnTo>
                  <a:lnTo>
                    <a:pt x="95" y="171"/>
                  </a:lnTo>
                  <a:lnTo>
                    <a:pt x="166" y="0"/>
                  </a:lnTo>
                  <a:lnTo>
                    <a:pt x="189" y="0"/>
                  </a:lnTo>
                  <a:lnTo>
                    <a:pt x="104" y="199"/>
                  </a:lnTo>
                  <a:lnTo>
                    <a:pt x="85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3" name="Freeform 77">
              <a:extLst>
                <a:ext uri="{FF2B5EF4-FFF2-40B4-BE49-F238E27FC236}">
                  <a16:creationId xmlns:a16="http://schemas.microsoft.com/office/drawing/2014/main" id="{0A1AA34F-EB45-463C-88A6-B17C1BF377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57" y="3062"/>
              <a:ext cx="199" cy="197"/>
            </a:xfrm>
            <a:custGeom>
              <a:avLst/>
              <a:gdLst>
                <a:gd name="T0" fmla="*/ 88 w 199"/>
                <a:gd name="T1" fmla="*/ 0 h 197"/>
                <a:gd name="T2" fmla="*/ 109 w 199"/>
                <a:gd name="T3" fmla="*/ 0 h 197"/>
                <a:gd name="T4" fmla="*/ 199 w 199"/>
                <a:gd name="T5" fmla="*/ 197 h 197"/>
                <a:gd name="T6" fmla="*/ 175 w 199"/>
                <a:gd name="T7" fmla="*/ 197 h 197"/>
                <a:gd name="T8" fmla="*/ 152 w 199"/>
                <a:gd name="T9" fmla="*/ 145 h 197"/>
                <a:gd name="T10" fmla="*/ 45 w 199"/>
                <a:gd name="T11" fmla="*/ 145 h 197"/>
                <a:gd name="T12" fmla="*/ 22 w 199"/>
                <a:gd name="T13" fmla="*/ 197 h 197"/>
                <a:gd name="T14" fmla="*/ 0 w 199"/>
                <a:gd name="T15" fmla="*/ 197 h 197"/>
                <a:gd name="T16" fmla="*/ 88 w 199"/>
                <a:gd name="T17" fmla="*/ 0 h 197"/>
                <a:gd name="T18" fmla="*/ 142 w 199"/>
                <a:gd name="T19" fmla="*/ 126 h 197"/>
                <a:gd name="T20" fmla="*/ 100 w 199"/>
                <a:gd name="T21" fmla="*/ 26 h 197"/>
                <a:gd name="T22" fmla="*/ 55 w 199"/>
                <a:gd name="T23" fmla="*/ 126 h 197"/>
                <a:gd name="T24" fmla="*/ 142 w 199"/>
                <a:gd name="T25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7">
                  <a:moveTo>
                    <a:pt x="88" y="0"/>
                  </a:moveTo>
                  <a:lnTo>
                    <a:pt x="109" y="0"/>
                  </a:lnTo>
                  <a:lnTo>
                    <a:pt x="199" y="197"/>
                  </a:lnTo>
                  <a:lnTo>
                    <a:pt x="175" y="197"/>
                  </a:lnTo>
                  <a:lnTo>
                    <a:pt x="152" y="145"/>
                  </a:lnTo>
                  <a:lnTo>
                    <a:pt x="45" y="145"/>
                  </a:lnTo>
                  <a:lnTo>
                    <a:pt x="22" y="197"/>
                  </a:lnTo>
                  <a:lnTo>
                    <a:pt x="0" y="197"/>
                  </a:lnTo>
                  <a:lnTo>
                    <a:pt x="88" y="0"/>
                  </a:lnTo>
                  <a:close/>
                  <a:moveTo>
                    <a:pt x="142" y="126"/>
                  </a:moveTo>
                  <a:lnTo>
                    <a:pt x="100" y="26"/>
                  </a:lnTo>
                  <a:lnTo>
                    <a:pt x="55" y="126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4" name="Freeform 78">
              <a:extLst>
                <a:ext uri="{FF2B5EF4-FFF2-40B4-BE49-F238E27FC236}">
                  <a16:creationId xmlns:a16="http://schemas.microsoft.com/office/drawing/2014/main" id="{04FC93CA-0388-44BA-8298-7A357E19CD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2" y="3060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2 w 62"/>
                <a:gd name="T7" fmla="*/ 63 h 85"/>
                <a:gd name="T8" fmla="*/ 52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2 w 62"/>
                <a:gd name="T25" fmla="*/ 22 h 85"/>
                <a:gd name="T26" fmla="*/ 12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2" y="77"/>
                    <a:pt x="34" y="77"/>
                  </a:cubicBezTo>
                  <a:cubicBezTo>
                    <a:pt x="45" y="77"/>
                    <a:pt x="52" y="71"/>
                    <a:pt x="52" y="6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55"/>
                    <a:pt x="48" y="50"/>
                    <a:pt x="31" y="47"/>
                  </a:cubicBezTo>
                  <a:cubicBezTo>
                    <a:pt x="12" y="43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4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8" y="8"/>
                    <a:pt x="30" y="8"/>
                  </a:cubicBezTo>
                  <a:cubicBezTo>
                    <a:pt x="19" y="8"/>
                    <a:pt x="12" y="14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0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5" name="Freeform 79">
              <a:extLst>
                <a:ext uri="{FF2B5EF4-FFF2-40B4-BE49-F238E27FC236}">
                  <a16:creationId xmlns:a16="http://schemas.microsoft.com/office/drawing/2014/main" id="{5165B8F4-E4A4-4CBA-A9B1-2054A8E6B6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76" y="3062"/>
              <a:ext cx="166" cy="197"/>
            </a:xfrm>
            <a:custGeom>
              <a:avLst/>
              <a:gdLst>
                <a:gd name="T0" fmla="*/ 0 w 166"/>
                <a:gd name="T1" fmla="*/ 0 h 197"/>
                <a:gd name="T2" fmla="*/ 21 w 166"/>
                <a:gd name="T3" fmla="*/ 0 h 197"/>
                <a:gd name="T4" fmla="*/ 21 w 166"/>
                <a:gd name="T5" fmla="*/ 119 h 197"/>
                <a:gd name="T6" fmla="*/ 133 w 166"/>
                <a:gd name="T7" fmla="*/ 0 h 197"/>
                <a:gd name="T8" fmla="*/ 161 w 166"/>
                <a:gd name="T9" fmla="*/ 0 h 197"/>
                <a:gd name="T10" fmla="*/ 78 w 166"/>
                <a:gd name="T11" fmla="*/ 86 h 197"/>
                <a:gd name="T12" fmla="*/ 166 w 166"/>
                <a:gd name="T13" fmla="*/ 197 h 197"/>
                <a:gd name="T14" fmla="*/ 137 w 166"/>
                <a:gd name="T15" fmla="*/ 197 h 197"/>
                <a:gd name="T16" fmla="*/ 62 w 166"/>
                <a:gd name="T17" fmla="*/ 102 h 197"/>
                <a:gd name="T18" fmla="*/ 21 w 166"/>
                <a:gd name="T19" fmla="*/ 145 h 197"/>
                <a:gd name="T20" fmla="*/ 21 w 166"/>
                <a:gd name="T21" fmla="*/ 197 h 197"/>
                <a:gd name="T22" fmla="*/ 0 w 166"/>
                <a:gd name="T23" fmla="*/ 197 h 197"/>
                <a:gd name="T24" fmla="*/ 0 w 166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97">
                  <a:moveTo>
                    <a:pt x="0" y="0"/>
                  </a:moveTo>
                  <a:lnTo>
                    <a:pt x="21" y="0"/>
                  </a:lnTo>
                  <a:lnTo>
                    <a:pt x="21" y="119"/>
                  </a:lnTo>
                  <a:lnTo>
                    <a:pt x="133" y="0"/>
                  </a:lnTo>
                  <a:lnTo>
                    <a:pt x="161" y="0"/>
                  </a:lnTo>
                  <a:lnTo>
                    <a:pt x="78" y="86"/>
                  </a:lnTo>
                  <a:lnTo>
                    <a:pt x="166" y="197"/>
                  </a:lnTo>
                  <a:lnTo>
                    <a:pt x="137" y="197"/>
                  </a:lnTo>
                  <a:lnTo>
                    <a:pt x="62" y="102"/>
                  </a:lnTo>
                  <a:lnTo>
                    <a:pt x="21" y="145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6" name="Freeform 80">
              <a:extLst>
                <a:ext uri="{FF2B5EF4-FFF2-40B4-BE49-F238E27FC236}">
                  <a16:creationId xmlns:a16="http://schemas.microsoft.com/office/drawing/2014/main" id="{CC0EF36B-9FCC-4518-86FA-A2CED68674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5" y="3062"/>
              <a:ext cx="163" cy="199"/>
            </a:xfrm>
            <a:custGeom>
              <a:avLst/>
              <a:gdLst>
                <a:gd name="T0" fmla="*/ 0 w 69"/>
                <a:gd name="T1" fmla="*/ 48 h 84"/>
                <a:gd name="T2" fmla="*/ 0 w 69"/>
                <a:gd name="T3" fmla="*/ 0 h 84"/>
                <a:gd name="T4" fmla="*/ 9 w 69"/>
                <a:gd name="T5" fmla="*/ 0 h 84"/>
                <a:gd name="T6" fmla="*/ 9 w 69"/>
                <a:gd name="T7" fmla="*/ 48 h 84"/>
                <a:gd name="T8" fmla="*/ 34 w 69"/>
                <a:gd name="T9" fmla="*/ 76 h 84"/>
                <a:gd name="T10" fmla="*/ 59 w 69"/>
                <a:gd name="T11" fmla="*/ 48 h 84"/>
                <a:gd name="T12" fmla="*/ 59 w 69"/>
                <a:gd name="T13" fmla="*/ 0 h 84"/>
                <a:gd name="T14" fmla="*/ 69 w 69"/>
                <a:gd name="T15" fmla="*/ 0 h 84"/>
                <a:gd name="T16" fmla="*/ 69 w 69"/>
                <a:gd name="T17" fmla="*/ 48 h 84"/>
                <a:gd name="T18" fmla="*/ 34 w 69"/>
                <a:gd name="T19" fmla="*/ 84 h 84"/>
                <a:gd name="T20" fmla="*/ 0 w 69"/>
                <a:gd name="T2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4">
                  <a:moveTo>
                    <a:pt x="0" y="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66"/>
                    <a:pt x="19" y="76"/>
                    <a:pt x="34" y="76"/>
                  </a:cubicBezTo>
                  <a:cubicBezTo>
                    <a:pt x="50" y="76"/>
                    <a:pt x="59" y="66"/>
                    <a:pt x="59" y="4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72"/>
                    <a:pt x="55" y="84"/>
                    <a:pt x="34" y="84"/>
                  </a:cubicBezTo>
                  <a:cubicBezTo>
                    <a:pt x="14" y="84"/>
                    <a:pt x="0" y="72"/>
                    <a:pt x="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7" name="Freeform 81">
              <a:extLst>
                <a:ext uri="{FF2B5EF4-FFF2-40B4-BE49-F238E27FC236}">
                  <a16:creationId xmlns:a16="http://schemas.microsoft.com/office/drawing/2014/main" id="{55A575BB-92A0-40CA-9752-248FFE0519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2" y="3062"/>
              <a:ext cx="133" cy="197"/>
            </a:xfrm>
            <a:custGeom>
              <a:avLst/>
              <a:gdLst>
                <a:gd name="T0" fmla="*/ 0 w 133"/>
                <a:gd name="T1" fmla="*/ 0 h 197"/>
                <a:gd name="T2" fmla="*/ 22 w 133"/>
                <a:gd name="T3" fmla="*/ 0 h 197"/>
                <a:gd name="T4" fmla="*/ 22 w 133"/>
                <a:gd name="T5" fmla="*/ 176 h 197"/>
                <a:gd name="T6" fmla="*/ 133 w 133"/>
                <a:gd name="T7" fmla="*/ 176 h 197"/>
                <a:gd name="T8" fmla="*/ 133 w 133"/>
                <a:gd name="T9" fmla="*/ 197 h 197"/>
                <a:gd name="T10" fmla="*/ 0 w 133"/>
                <a:gd name="T11" fmla="*/ 197 h 197"/>
                <a:gd name="T12" fmla="*/ 0 w 133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7">
                  <a:moveTo>
                    <a:pt x="0" y="0"/>
                  </a:moveTo>
                  <a:lnTo>
                    <a:pt x="22" y="0"/>
                  </a:lnTo>
                  <a:lnTo>
                    <a:pt x="22" y="176"/>
                  </a:lnTo>
                  <a:lnTo>
                    <a:pt x="133" y="176"/>
                  </a:lnTo>
                  <a:lnTo>
                    <a:pt x="13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8" name="Freeform 82">
              <a:extLst>
                <a:ext uri="{FF2B5EF4-FFF2-40B4-BE49-F238E27FC236}">
                  <a16:creationId xmlns:a16="http://schemas.microsoft.com/office/drawing/2014/main" id="{394088EC-3A53-42E8-8B0E-D2821DD95E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56" y="3020"/>
              <a:ext cx="198" cy="239"/>
            </a:xfrm>
            <a:custGeom>
              <a:avLst/>
              <a:gdLst>
                <a:gd name="T0" fmla="*/ 89 w 198"/>
                <a:gd name="T1" fmla="*/ 42 h 239"/>
                <a:gd name="T2" fmla="*/ 108 w 198"/>
                <a:gd name="T3" fmla="*/ 42 h 239"/>
                <a:gd name="T4" fmla="*/ 198 w 198"/>
                <a:gd name="T5" fmla="*/ 239 h 239"/>
                <a:gd name="T6" fmla="*/ 175 w 198"/>
                <a:gd name="T7" fmla="*/ 239 h 239"/>
                <a:gd name="T8" fmla="*/ 151 w 198"/>
                <a:gd name="T9" fmla="*/ 187 h 239"/>
                <a:gd name="T10" fmla="*/ 45 w 198"/>
                <a:gd name="T11" fmla="*/ 187 h 239"/>
                <a:gd name="T12" fmla="*/ 23 w 198"/>
                <a:gd name="T13" fmla="*/ 239 h 239"/>
                <a:gd name="T14" fmla="*/ 0 w 198"/>
                <a:gd name="T15" fmla="*/ 239 h 239"/>
                <a:gd name="T16" fmla="*/ 89 w 198"/>
                <a:gd name="T17" fmla="*/ 42 h 239"/>
                <a:gd name="T18" fmla="*/ 144 w 198"/>
                <a:gd name="T19" fmla="*/ 168 h 239"/>
                <a:gd name="T20" fmla="*/ 99 w 198"/>
                <a:gd name="T21" fmla="*/ 68 h 239"/>
                <a:gd name="T22" fmla="*/ 54 w 198"/>
                <a:gd name="T23" fmla="*/ 168 h 239"/>
                <a:gd name="T24" fmla="*/ 144 w 198"/>
                <a:gd name="T25" fmla="*/ 168 h 239"/>
                <a:gd name="T26" fmla="*/ 61 w 198"/>
                <a:gd name="T27" fmla="*/ 0 h 239"/>
                <a:gd name="T28" fmla="*/ 87 w 198"/>
                <a:gd name="T29" fmla="*/ 0 h 239"/>
                <a:gd name="T30" fmla="*/ 87 w 198"/>
                <a:gd name="T31" fmla="*/ 26 h 239"/>
                <a:gd name="T32" fmla="*/ 61 w 198"/>
                <a:gd name="T33" fmla="*/ 26 h 239"/>
                <a:gd name="T34" fmla="*/ 61 w 198"/>
                <a:gd name="T35" fmla="*/ 0 h 239"/>
                <a:gd name="T36" fmla="*/ 111 w 198"/>
                <a:gd name="T37" fmla="*/ 0 h 239"/>
                <a:gd name="T38" fmla="*/ 137 w 198"/>
                <a:gd name="T39" fmla="*/ 0 h 239"/>
                <a:gd name="T40" fmla="*/ 137 w 198"/>
                <a:gd name="T41" fmla="*/ 26 h 239"/>
                <a:gd name="T42" fmla="*/ 111 w 198"/>
                <a:gd name="T43" fmla="*/ 26 h 239"/>
                <a:gd name="T44" fmla="*/ 111 w 198"/>
                <a:gd name="T4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" h="239">
                  <a:moveTo>
                    <a:pt x="89" y="42"/>
                  </a:moveTo>
                  <a:lnTo>
                    <a:pt x="108" y="42"/>
                  </a:lnTo>
                  <a:lnTo>
                    <a:pt x="198" y="239"/>
                  </a:lnTo>
                  <a:lnTo>
                    <a:pt x="175" y="239"/>
                  </a:lnTo>
                  <a:lnTo>
                    <a:pt x="151" y="187"/>
                  </a:lnTo>
                  <a:lnTo>
                    <a:pt x="45" y="187"/>
                  </a:lnTo>
                  <a:lnTo>
                    <a:pt x="23" y="239"/>
                  </a:lnTo>
                  <a:lnTo>
                    <a:pt x="0" y="239"/>
                  </a:lnTo>
                  <a:lnTo>
                    <a:pt x="89" y="42"/>
                  </a:lnTo>
                  <a:close/>
                  <a:moveTo>
                    <a:pt x="144" y="168"/>
                  </a:moveTo>
                  <a:lnTo>
                    <a:pt x="99" y="68"/>
                  </a:lnTo>
                  <a:lnTo>
                    <a:pt x="54" y="168"/>
                  </a:lnTo>
                  <a:lnTo>
                    <a:pt x="144" y="168"/>
                  </a:lnTo>
                  <a:close/>
                  <a:moveTo>
                    <a:pt x="61" y="0"/>
                  </a:moveTo>
                  <a:lnTo>
                    <a:pt x="87" y="0"/>
                  </a:lnTo>
                  <a:lnTo>
                    <a:pt x="87" y="26"/>
                  </a:lnTo>
                  <a:lnTo>
                    <a:pt x="61" y="26"/>
                  </a:lnTo>
                  <a:lnTo>
                    <a:pt x="61" y="0"/>
                  </a:lnTo>
                  <a:close/>
                  <a:moveTo>
                    <a:pt x="111" y="0"/>
                  </a:moveTo>
                  <a:lnTo>
                    <a:pt x="137" y="0"/>
                  </a:lnTo>
                  <a:lnTo>
                    <a:pt x="137" y="26"/>
                  </a:lnTo>
                  <a:lnTo>
                    <a:pt x="111" y="2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9" name="Freeform 83">
              <a:extLst>
                <a:ext uri="{FF2B5EF4-FFF2-40B4-BE49-F238E27FC236}">
                  <a16:creationId xmlns:a16="http://schemas.microsoft.com/office/drawing/2014/main" id="{D636ED33-D926-492D-B956-99400C46DF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2" y="3062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8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9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0" name="Freeform 84">
              <a:extLst>
                <a:ext uri="{FF2B5EF4-FFF2-40B4-BE49-F238E27FC236}">
                  <a16:creationId xmlns:a16="http://schemas.microsoft.com/office/drawing/2014/main" id="{93E6F145-ABE0-427D-9217-14185947EC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" y="3399"/>
              <a:ext cx="158" cy="196"/>
            </a:xfrm>
            <a:custGeom>
              <a:avLst/>
              <a:gdLst>
                <a:gd name="T0" fmla="*/ 0 w 67"/>
                <a:gd name="T1" fmla="*/ 0 h 83"/>
                <a:gd name="T2" fmla="*/ 35 w 67"/>
                <a:gd name="T3" fmla="*/ 0 h 83"/>
                <a:gd name="T4" fmla="*/ 57 w 67"/>
                <a:gd name="T5" fmla="*/ 7 h 83"/>
                <a:gd name="T6" fmla="*/ 62 w 67"/>
                <a:gd name="T7" fmla="*/ 21 h 83"/>
                <a:gd name="T8" fmla="*/ 62 w 67"/>
                <a:gd name="T9" fmla="*/ 21 h 83"/>
                <a:gd name="T10" fmla="*/ 49 w 67"/>
                <a:gd name="T11" fmla="*/ 40 h 83"/>
                <a:gd name="T12" fmla="*/ 67 w 67"/>
                <a:gd name="T13" fmla="*/ 60 h 83"/>
                <a:gd name="T14" fmla="*/ 67 w 67"/>
                <a:gd name="T15" fmla="*/ 60 h 83"/>
                <a:gd name="T16" fmla="*/ 37 w 67"/>
                <a:gd name="T17" fmla="*/ 83 h 83"/>
                <a:gd name="T18" fmla="*/ 0 w 67"/>
                <a:gd name="T19" fmla="*/ 83 h 83"/>
                <a:gd name="T20" fmla="*/ 0 w 67"/>
                <a:gd name="T21" fmla="*/ 0 h 83"/>
                <a:gd name="T22" fmla="*/ 34 w 67"/>
                <a:gd name="T23" fmla="*/ 37 h 83"/>
                <a:gd name="T24" fmla="*/ 53 w 67"/>
                <a:gd name="T25" fmla="*/ 22 h 83"/>
                <a:gd name="T26" fmla="*/ 53 w 67"/>
                <a:gd name="T27" fmla="*/ 22 h 83"/>
                <a:gd name="T28" fmla="*/ 34 w 67"/>
                <a:gd name="T29" fmla="*/ 9 h 83"/>
                <a:gd name="T30" fmla="*/ 9 w 67"/>
                <a:gd name="T31" fmla="*/ 9 h 83"/>
                <a:gd name="T32" fmla="*/ 9 w 67"/>
                <a:gd name="T33" fmla="*/ 37 h 83"/>
                <a:gd name="T34" fmla="*/ 34 w 67"/>
                <a:gd name="T35" fmla="*/ 37 h 83"/>
                <a:gd name="T36" fmla="*/ 37 w 67"/>
                <a:gd name="T37" fmla="*/ 74 h 83"/>
                <a:gd name="T38" fmla="*/ 57 w 67"/>
                <a:gd name="T39" fmla="*/ 60 h 83"/>
                <a:gd name="T40" fmla="*/ 57 w 67"/>
                <a:gd name="T41" fmla="*/ 59 h 83"/>
                <a:gd name="T42" fmla="*/ 35 w 67"/>
                <a:gd name="T43" fmla="*/ 45 h 83"/>
                <a:gd name="T44" fmla="*/ 9 w 67"/>
                <a:gd name="T45" fmla="*/ 45 h 83"/>
                <a:gd name="T46" fmla="*/ 9 w 67"/>
                <a:gd name="T47" fmla="*/ 74 h 83"/>
                <a:gd name="T48" fmla="*/ 37 w 67"/>
                <a:gd name="T4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2" y="3"/>
                    <a:pt x="57" y="7"/>
                  </a:cubicBezTo>
                  <a:cubicBezTo>
                    <a:pt x="60" y="11"/>
                    <a:pt x="62" y="15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32"/>
                    <a:pt x="56" y="37"/>
                    <a:pt x="49" y="40"/>
                  </a:cubicBezTo>
                  <a:cubicBezTo>
                    <a:pt x="59" y="43"/>
                    <a:pt x="67" y="49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74"/>
                    <a:pt x="55" y="83"/>
                    <a:pt x="37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37"/>
                  </a:moveTo>
                  <a:cubicBezTo>
                    <a:pt x="45" y="37"/>
                    <a:pt x="53" y="3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14"/>
                    <a:pt x="46" y="9"/>
                    <a:pt x="3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34" y="37"/>
                  </a:lnTo>
                  <a:close/>
                  <a:moveTo>
                    <a:pt x="37" y="74"/>
                  </a:moveTo>
                  <a:cubicBezTo>
                    <a:pt x="50" y="74"/>
                    <a:pt x="57" y="69"/>
                    <a:pt x="57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0"/>
                    <a:pt x="50" y="45"/>
                    <a:pt x="35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1" name="Freeform 85">
              <a:extLst>
                <a:ext uri="{FF2B5EF4-FFF2-40B4-BE49-F238E27FC236}">
                  <a16:creationId xmlns:a16="http://schemas.microsoft.com/office/drawing/2014/main" id="{E62D4BE7-8857-4CD6-AE2C-728CA0A473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7" y="3399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39 w 142"/>
                <a:gd name="T3" fmla="*/ 0 h 196"/>
                <a:gd name="T4" fmla="*/ 139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7 w 142"/>
                <a:gd name="T11" fmla="*/ 87 h 196"/>
                <a:gd name="T12" fmla="*/ 127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39" y="0"/>
                  </a:lnTo>
                  <a:lnTo>
                    <a:pt x="139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7" y="87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2" name="Freeform 86">
              <a:extLst>
                <a:ext uri="{FF2B5EF4-FFF2-40B4-BE49-F238E27FC236}">
                  <a16:creationId xmlns:a16="http://schemas.microsoft.com/office/drawing/2014/main" id="{77B307EA-E4B9-4B20-AC79-BCF4D48AB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1" y="3399"/>
              <a:ext cx="156" cy="196"/>
            </a:xfrm>
            <a:custGeom>
              <a:avLst/>
              <a:gdLst>
                <a:gd name="T0" fmla="*/ 0 w 156"/>
                <a:gd name="T1" fmla="*/ 0 h 196"/>
                <a:gd name="T2" fmla="*/ 22 w 156"/>
                <a:gd name="T3" fmla="*/ 0 h 196"/>
                <a:gd name="T4" fmla="*/ 22 w 156"/>
                <a:gd name="T5" fmla="*/ 87 h 196"/>
                <a:gd name="T6" fmla="*/ 135 w 156"/>
                <a:gd name="T7" fmla="*/ 87 h 196"/>
                <a:gd name="T8" fmla="*/ 135 w 156"/>
                <a:gd name="T9" fmla="*/ 0 h 196"/>
                <a:gd name="T10" fmla="*/ 156 w 156"/>
                <a:gd name="T11" fmla="*/ 0 h 196"/>
                <a:gd name="T12" fmla="*/ 156 w 156"/>
                <a:gd name="T13" fmla="*/ 196 h 196"/>
                <a:gd name="T14" fmla="*/ 135 w 156"/>
                <a:gd name="T15" fmla="*/ 196 h 196"/>
                <a:gd name="T16" fmla="*/ 135 w 156"/>
                <a:gd name="T17" fmla="*/ 109 h 196"/>
                <a:gd name="T18" fmla="*/ 22 w 156"/>
                <a:gd name="T19" fmla="*/ 109 h 196"/>
                <a:gd name="T20" fmla="*/ 22 w 156"/>
                <a:gd name="T21" fmla="*/ 196 h 196"/>
                <a:gd name="T22" fmla="*/ 0 w 156"/>
                <a:gd name="T23" fmla="*/ 196 h 196"/>
                <a:gd name="T24" fmla="*/ 0 w 156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6">
                  <a:moveTo>
                    <a:pt x="0" y="0"/>
                  </a:moveTo>
                  <a:lnTo>
                    <a:pt x="22" y="0"/>
                  </a:lnTo>
                  <a:lnTo>
                    <a:pt x="22" y="87"/>
                  </a:lnTo>
                  <a:lnTo>
                    <a:pt x="135" y="87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56" y="196"/>
                  </a:lnTo>
                  <a:lnTo>
                    <a:pt x="135" y="196"/>
                  </a:lnTo>
                  <a:lnTo>
                    <a:pt x="135" y="109"/>
                  </a:lnTo>
                  <a:lnTo>
                    <a:pt x="22" y="109"/>
                  </a:lnTo>
                  <a:lnTo>
                    <a:pt x="2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3" name="Freeform 87">
              <a:extLst>
                <a:ext uri="{FF2B5EF4-FFF2-40B4-BE49-F238E27FC236}">
                  <a16:creationId xmlns:a16="http://schemas.microsoft.com/office/drawing/2014/main" id="{4E556784-FA00-4FE3-B271-1E0334FECA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65" y="3399"/>
              <a:ext cx="201" cy="196"/>
            </a:xfrm>
            <a:custGeom>
              <a:avLst/>
              <a:gdLst>
                <a:gd name="T0" fmla="*/ 90 w 201"/>
                <a:gd name="T1" fmla="*/ 0 h 196"/>
                <a:gd name="T2" fmla="*/ 111 w 201"/>
                <a:gd name="T3" fmla="*/ 0 h 196"/>
                <a:gd name="T4" fmla="*/ 201 w 201"/>
                <a:gd name="T5" fmla="*/ 196 h 196"/>
                <a:gd name="T6" fmla="*/ 178 w 201"/>
                <a:gd name="T7" fmla="*/ 196 h 196"/>
                <a:gd name="T8" fmla="*/ 154 w 201"/>
                <a:gd name="T9" fmla="*/ 144 h 196"/>
                <a:gd name="T10" fmla="*/ 48 w 201"/>
                <a:gd name="T11" fmla="*/ 144 h 196"/>
                <a:gd name="T12" fmla="*/ 24 w 201"/>
                <a:gd name="T13" fmla="*/ 196 h 196"/>
                <a:gd name="T14" fmla="*/ 0 w 201"/>
                <a:gd name="T15" fmla="*/ 196 h 196"/>
                <a:gd name="T16" fmla="*/ 90 w 201"/>
                <a:gd name="T17" fmla="*/ 0 h 196"/>
                <a:gd name="T18" fmla="*/ 145 w 201"/>
                <a:gd name="T19" fmla="*/ 125 h 196"/>
                <a:gd name="T20" fmla="*/ 100 w 201"/>
                <a:gd name="T21" fmla="*/ 23 h 196"/>
                <a:gd name="T22" fmla="*/ 57 w 201"/>
                <a:gd name="T23" fmla="*/ 125 h 196"/>
                <a:gd name="T24" fmla="*/ 145 w 201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96">
                  <a:moveTo>
                    <a:pt x="90" y="0"/>
                  </a:moveTo>
                  <a:lnTo>
                    <a:pt x="111" y="0"/>
                  </a:lnTo>
                  <a:lnTo>
                    <a:pt x="201" y="196"/>
                  </a:lnTo>
                  <a:lnTo>
                    <a:pt x="178" y="196"/>
                  </a:lnTo>
                  <a:lnTo>
                    <a:pt x="154" y="144"/>
                  </a:lnTo>
                  <a:lnTo>
                    <a:pt x="48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90" y="0"/>
                  </a:lnTo>
                  <a:close/>
                  <a:moveTo>
                    <a:pt x="145" y="125"/>
                  </a:moveTo>
                  <a:lnTo>
                    <a:pt x="100" y="23"/>
                  </a:lnTo>
                  <a:lnTo>
                    <a:pt x="57" y="125"/>
                  </a:lnTo>
                  <a:lnTo>
                    <a:pt x="145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4" name="Freeform 88">
              <a:extLst>
                <a:ext uri="{FF2B5EF4-FFF2-40B4-BE49-F238E27FC236}">
                  <a16:creationId xmlns:a16="http://schemas.microsoft.com/office/drawing/2014/main" id="{577FF81D-DDF1-41F0-BA65-EC1866214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4" y="3399"/>
              <a:ext cx="166" cy="196"/>
            </a:xfrm>
            <a:custGeom>
              <a:avLst/>
              <a:gdLst>
                <a:gd name="T0" fmla="*/ 0 w 166"/>
                <a:gd name="T1" fmla="*/ 0 h 196"/>
                <a:gd name="T2" fmla="*/ 21 w 166"/>
                <a:gd name="T3" fmla="*/ 0 h 196"/>
                <a:gd name="T4" fmla="*/ 144 w 166"/>
                <a:gd name="T5" fmla="*/ 156 h 196"/>
                <a:gd name="T6" fmla="*/ 144 w 166"/>
                <a:gd name="T7" fmla="*/ 0 h 196"/>
                <a:gd name="T8" fmla="*/ 166 w 166"/>
                <a:gd name="T9" fmla="*/ 0 h 196"/>
                <a:gd name="T10" fmla="*/ 166 w 166"/>
                <a:gd name="T11" fmla="*/ 196 h 196"/>
                <a:gd name="T12" fmla="*/ 147 w 166"/>
                <a:gd name="T13" fmla="*/ 196 h 196"/>
                <a:gd name="T14" fmla="*/ 21 w 166"/>
                <a:gd name="T15" fmla="*/ 35 h 196"/>
                <a:gd name="T16" fmla="*/ 21 w 166"/>
                <a:gd name="T17" fmla="*/ 196 h 196"/>
                <a:gd name="T18" fmla="*/ 0 w 166"/>
                <a:gd name="T19" fmla="*/ 196 h 196"/>
                <a:gd name="T20" fmla="*/ 0 w 166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6" y="0"/>
                  </a:lnTo>
                  <a:lnTo>
                    <a:pt x="166" y="196"/>
                  </a:lnTo>
                  <a:lnTo>
                    <a:pt x="147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5" name="Freeform 89">
              <a:extLst>
                <a:ext uri="{FF2B5EF4-FFF2-40B4-BE49-F238E27FC236}">
                  <a16:creationId xmlns:a16="http://schemas.microsoft.com/office/drawing/2014/main" id="{DE3D8E01-0F21-46FD-81F6-8B9CD51AB4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6" y="3399"/>
              <a:ext cx="173" cy="196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1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1 h 83"/>
                <a:gd name="T20" fmla="*/ 29 w 73"/>
                <a:gd name="T21" fmla="*/ 9 h 83"/>
                <a:gd name="T22" fmla="*/ 10 w 73"/>
                <a:gd name="T23" fmla="*/ 9 h 83"/>
                <a:gd name="T24" fmla="*/ 10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4"/>
                    <a:pt x="10" y="74"/>
                    <a:pt x="10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6" name="Freeform 90">
              <a:extLst>
                <a:ext uri="{FF2B5EF4-FFF2-40B4-BE49-F238E27FC236}">
                  <a16:creationId xmlns:a16="http://schemas.microsoft.com/office/drawing/2014/main" id="{877DC5B8-D0BA-4191-B9DD-6436869D1C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6" y="3399"/>
              <a:ext cx="133" cy="196"/>
            </a:xfrm>
            <a:custGeom>
              <a:avLst/>
              <a:gdLst>
                <a:gd name="T0" fmla="*/ 0 w 133"/>
                <a:gd name="T1" fmla="*/ 0 h 196"/>
                <a:gd name="T2" fmla="*/ 22 w 133"/>
                <a:gd name="T3" fmla="*/ 0 h 196"/>
                <a:gd name="T4" fmla="*/ 22 w 133"/>
                <a:gd name="T5" fmla="*/ 175 h 196"/>
                <a:gd name="T6" fmla="*/ 133 w 133"/>
                <a:gd name="T7" fmla="*/ 175 h 196"/>
                <a:gd name="T8" fmla="*/ 133 w 133"/>
                <a:gd name="T9" fmla="*/ 196 h 196"/>
                <a:gd name="T10" fmla="*/ 0 w 133"/>
                <a:gd name="T11" fmla="*/ 196 h 196"/>
                <a:gd name="T12" fmla="*/ 0 w 133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6">
                  <a:moveTo>
                    <a:pt x="0" y="0"/>
                  </a:moveTo>
                  <a:lnTo>
                    <a:pt x="22" y="0"/>
                  </a:lnTo>
                  <a:lnTo>
                    <a:pt x="22" y="175"/>
                  </a:lnTo>
                  <a:lnTo>
                    <a:pt x="133" y="175"/>
                  </a:lnTo>
                  <a:lnTo>
                    <a:pt x="1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7" name="Rectangle 91">
              <a:extLst>
                <a:ext uri="{FF2B5EF4-FFF2-40B4-BE49-F238E27FC236}">
                  <a16:creationId xmlns:a16="http://schemas.microsoft.com/office/drawing/2014/main" id="{36418F73-FC0F-436F-91C7-33D11D9EC9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9" y="3399"/>
              <a:ext cx="21" cy="1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8" name="Freeform 92">
              <a:extLst>
                <a:ext uri="{FF2B5EF4-FFF2-40B4-BE49-F238E27FC236}">
                  <a16:creationId xmlns:a16="http://schemas.microsoft.com/office/drawing/2014/main" id="{B68A2EB3-884A-41FA-9CAE-26B672B03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3399"/>
              <a:ext cx="165" cy="196"/>
            </a:xfrm>
            <a:custGeom>
              <a:avLst/>
              <a:gdLst>
                <a:gd name="T0" fmla="*/ 0 w 165"/>
                <a:gd name="T1" fmla="*/ 0 h 196"/>
                <a:gd name="T2" fmla="*/ 21 w 165"/>
                <a:gd name="T3" fmla="*/ 0 h 196"/>
                <a:gd name="T4" fmla="*/ 144 w 165"/>
                <a:gd name="T5" fmla="*/ 156 h 196"/>
                <a:gd name="T6" fmla="*/ 144 w 165"/>
                <a:gd name="T7" fmla="*/ 0 h 196"/>
                <a:gd name="T8" fmla="*/ 165 w 165"/>
                <a:gd name="T9" fmla="*/ 0 h 196"/>
                <a:gd name="T10" fmla="*/ 165 w 165"/>
                <a:gd name="T11" fmla="*/ 196 h 196"/>
                <a:gd name="T12" fmla="*/ 149 w 165"/>
                <a:gd name="T13" fmla="*/ 196 h 196"/>
                <a:gd name="T14" fmla="*/ 21 w 165"/>
                <a:gd name="T15" fmla="*/ 35 h 196"/>
                <a:gd name="T16" fmla="*/ 21 w 165"/>
                <a:gd name="T17" fmla="*/ 196 h 196"/>
                <a:gd name="T18" fmla="*/ 0 w 165"/>
                <a:gd name="T19" fmla="*/ 196 h 196"/>
                <a:gd name="T20" fmla="*/ 0 w 165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6"/>
                  </a:lnTo>
                  <a:lnTo>
                    <a:pt x="149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9" name="Freeform 93">
              <a:extLst>
                <a:ext uri="{FF2B5EF4-FFF2-40B4-BE49-F238E27FC236}">
                  <a16:creationId xmlns:a16="http://schemas.microsoft.com/office/drawing/2014/main" id="{538CA832-68F1-4987-8F6B-C15925174F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2" y="3396"/>
              <a:ext cx="180" cy="202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2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2 w 76"/>
                <a:gd name="T11" fmla="*/ 8 h 85"/>
                <a:gd name="T12" fmla="*/ 10 w 76"/>
                <a:gd name="T13" fmla="*/ 42 h 85"/>
                <a:gd name="T14" fmla="*/ 10 w 76"/>
                <a:gd name="T15" fmla="*/ 42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2 w 76"/>
                <a:gd name="T23" fmla="*/ 48 h 85"/>
                <a:gd name="T24" fmla="*/ 42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3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5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79"/>
                    <a:pt x="56" y="85"/>
                    <a:pt x="43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0" name="Freeform 94">
              <a:extLst>
                <a:ext uri="{FF2B5EF4-FFF2-40B4-BE49-F238E27FC236}">
                  <a16:creationId xmlns:a16="http://schemas.microsoft.com/office/drawing/2014/main" id="{69509D53-D4D5-4242-95C3-64C9428FF6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8" y="3399"/>
              <a:ext cx="198" cy="196"/>
            </a:xfrm>
            <a:custGeom>
              <a:avLst/>
              <a:gdLst>
                <a:gd name="T0" fmla="*/ 87 w 198"/>
                <a:gd name="T1" fmla="*/ 0 h 196"/>
                <a:gd name="T2" fmla="*/ 108 w 198"/>
                <a:gd name="T3" fmla="*/ 0 h 196"/>
                <a:gd name="T4" fmla="*/ 198 w 198"/>
                <a:gd name="T5" fmla="*/ 196 h 196"/>
                <a:gd name="T6" fmla="*/ 175 w 198"/>
                <a:gd name="T7" fmla="*/ 196 h 196"/>
                <a:gd name="T8" fmla="*/ 151 w 198"/>
                <a:gd name="T9" fmla="*/ 144 h 196"/>
                <a:gd name="T10" fmla="*/ 45 w 198"/>
                <a:gd name="T11" fmla="*/ 144 h 196"/>
                <a:gd name="T12" fmla="*/ 21 w 198"/>
                <a:gd name="T13" fmla="*/ 196 h 196"/>
                <a:gd name="T14" fmla="*/ 0 w 198"/>
                <a:gd name="T15" fmla="*/ 196 h 196"/>
                <a:gd name="T16" fmla="*/ 87 w 198"/>
                <a:gd name="T17" fmla="*/ 0 h 196"/>
                <a:gd name="T18" fmla="*/ 142 w 198"/>
                <a:gd name="T19" fmla="*/ 125 h 196"/>
                <a:gd name="T20" fmla="*/ 99 w 198"/>
                <a:gd name="T21" fmla="*/ 23 h 196"/>
                <a:gd name="T22" fmla="*/ 54 w 198"/>
                <a:gd name="T23" fmla="*/ 125 h 196"/>
                <a:gd name="T24" fmla="*/ 142 w 198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96">
                  <a:moveTo>
                    <a:pt x="87" y="0"/>
                  </a:moveTo>
                  <a:lnTo>
                    <a:pt x="108" y="0"/>
                  </a:lnTo>
                  <a:lnTo>
                    <a:pt x="198" y="196"/>
                  </a:lnTo>
                  <a:lnTo>
                    <a:pt x="175" y="196"/>
                  </a:lnTo>
                  <a:lnTo>
                    <a:pt x="151" y="144"/>
                  </a:lnTo>
                  <a:lnTo>
                    <a:pt x="45" y="144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87" y="0"/>
                  </a:lnTo>
                  <a:close/>
                  <a:moveTo>
                    <a:pt x="142" y="125"/>
                  </a:moveTo>
                  <a:lnTo>
                    <a:pt x="99" y="23"/>
                  </a:lnTo>
                  <a:lnTo>
                    <a:pt x="54" y="125"/>
                  </a:lnTo>
                  <a:lnTo>
                    <a:pt x="142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1" name="Freeform 95">
              <a:extLst>
                <a:ext uri="{FF2B5EF4-FFF2-40B4-BE49-F238E27FC236}">
                  <a16:creationId xmlns:a16="http://schemas.microsoft.com/office/drawing/2014/main" id="{83930F03-86D8-4090-9039-1C7C12AB5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6" y="3399"/>
              <a:ext cx="187" cy="196"/>
            </a:xfrm>
            <a:custGeom>
              <a:avLst/>
              <a:gdLst>
                <a:gd name="T0" fmla="*/ 0 w 187"/>
                <a:gd name="T1" fmla="*/ 0 h 196"/>
                <a:gd name="T2" fmla="*/ 24 w 187"/>
                <a:gd name="T3" fmla="*/ 0 h 196"/>
                <a:gd name="T4" fmla="*/ 93 w 187"/>
                <a:gd name="T5" fmla="*/ 168 h 196"/>
                <a:gd name="T6" fmla="*/ 164 w 187"/>
                <a:gd name="T7" fmla="*/ 0 h 196"/>
                <a:gd name="T8" fmla="*/ 187 w 187"/>
                <a:gd name="T9" fmla="*/ 0 h 196"/>
                <a:gd name="T10" fmla="*/ 102 w 187"/>
                <a:gd name="T11" fmla="*/ 196 h 196"/>
                <a:gd name="T12" fmla="*/ 83 w 187"/>
                <a:gd name="T13" fmla="*/ 196 h 196"/>
                <a:gd name="T14" fmla="*/ 0 w 187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96">
                  <a:moveTo>
                    <a:pt x="0" y="0"/>
                  </a:moveTo>
                  <a:lnTo>
                    <a:pt x="24" y="0"/>
                  </a:lnTo>
                  <a:lnTo>
                    <a:pt x="93" y="168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02" y="196"/>
                  </a:lnTo>
                  <a:lnTo>
                    <a:pt x="8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2" name="Freeform 96">
              <a:extLst>
                <a:ext uri="{FF2B5EF4-FFF2-40B4-BE49-F238E27FC236}">
                  <a16:creationId xmlns:a16="http://schemas.microsoft.com/office/drawing/2014/main" id="{E0FD6B44-F0D2-4DB6-A670-A15B8CCAC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1" y="3396"/>
              <a:ext cx="147" cy="202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1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3" y="77"/>
                    <a:pt x="34" y="77"/>
                  </a:cubicBezTo>
                  <a:cubicBezTo>
                    <a:pt x="45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8" y="50"/>
                    <a:pt x="31" y="47"/>
                  </a:cubicBezTo>
                  <a:cubicBezTo>
                    <a:pt x="12" y="42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5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9" y="8"/>
                    <a:pt x="30" y="8"/>
                  </a:cubicBezTo>
                  <a:cubicBezTo>
                    <a:pt x="19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3" name="Freeform 97">
              <a:extLst>
                <a:ext uri="{FF2B5EF4-FFF2-40B4-BE49-F238E27FC236}">
                  <a16:creationId xmlns:a16="http://schemas.microsoft.com/office/drawing/2014/main" id="{0F7F8DB6-C58B-4BFD-AB11-62F6A2897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9" y="3399"/>
              <a:ext cx="154" cy="196"/>
            </a:xfrm>
            <a:custGeom>
              <a:avLst/>
              <a:gdLst>
                <a:gd name="T0" fmla="*/ 66 w 154"/>
                <a:gd name="T1" fmla="*/ 21 h 196"/>
                <a:gd name="T2" fmla="*/ 0 w 154"/>
                <a:gd name="T3" fmla="*/ 21 h 196"/>
                <a:gd name="T4" fmla="*/ 0 w 154"/>
                <a:gd name="T5" fmla="*/ 0 h 196"/>
                <a:gd name="T6" fmla="*/ 154 w 154"/>
                <a:gd name="T7" fmla="*/ 0 h 196"/>
                <a:gd name="T8" fmla="*/ 154 w 154"/>
                <a:gd name="T9" fmla="*/ 21 h 196"/>
                <a:gd name="T10" fmla="*/ 87 w 154"/>
                <a:gd name="T11" fmla="*/ 21 h 196"/>
                <a:gd name="T12" fmla="*/ 87 w 154"/>
                <a:gd name="T13" fmla="*/ 196 h 196"/>
                <a:gd name="T14" fmla="*/ 66 w 154"/>
                <a:gd name="T15" fmla="*/ 196 h 196"/>
                <a:gd name="T16" fmla="*/ 66 w 154"/>
                <a:gd name="T17" fmla="*/ 2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6">
                  <a:moveTo>
                    <a:pt x="66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1"/>
                  </a:lnTo>
                  <a:lnTo>
                    <a:pt x="87" y="21"/>
                  </a:lnTo>
                  <a:lnTo>
                    <a:pt x="87" y="196"/>
                  </a:lnTo>
                  <a:lnTo>
                    <a:pt x="66" y="19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4" name="Freeform 98">
              <a:extLst>
                <a:ext uri="{FF2B5EF4-FFF2-40B4-BE49-F238E27FC236}">
                  <a16:creationId xmlns:a16="http://schemas.microsoft.com/office/drawing/2014/main" id="{02EF68E4-7A79-453B-B2E8-DDB215FC9B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93" y="3399"/>
              <a:ext cx="161" cy="196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8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3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5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5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6" y="0"/>
                    <a:pt x="54" y="3"/>
                    <a:pt x="59" y="8"/>
                  </a:cubicBezTo>
                  <a:cubicBezTo>
                    <a:pt x="63" y="12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5" name="Freeform 99">
              <a:extLst>
                <a:ext uri="{FF2B5EF4-FFF2-40B4-BE49-F238E27FC236}">
                  <a16:creationId xmlns:a16="http://schemas.microsoft.com/office/drawing/2014/main" id="{B87C3126-8246-4ACB-8812-5AABBC5194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4" y="3396"/>
              <a:ext cx="199" cy="202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2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2 h 85"/>
                <a:gd name="T10" fmla="*/ 42 w 84"/>
                <a:gd name="T11" fmla="*/ 85 h 85"/>
                <a:gd name="T12" fmla="*/ 0 w 84"/>
                <a:gd name="T13" fmla="*/ 43 h 85"/>
                <a:gd name="T14" fmla="*/ 74 w 84"/>
                <a:gd name="T15" fmla="*/ 43 h 85"/>
                <a:gd name="T16" fmla="*/ 74 w 84"/>
                <a:gd name="T17" fmla="*/ 42 h 85"/>
                <a:gd name="T18" fmla="*/ 42 w 84"/>
                <a:gd name="T19" fmla="*/ 8 h 85"/>
                <a:gd name="T20" fmla="*/ 9 w 84"/>
                <a:gd name="T21" fmla="*/ 42 h 85"/>
                <a:gd name="T22" fmla="*/ 9 w 84"/>
                <a:gd name="T23" fmla="*/ 42 h 85"/>
                <a:gd name="T24" fmla="*/ 42 w 84"/>
                <a:gd name="T25" fmla="*/ 77 h 85"/>
                <a:gd name="T26" fmla="*/ 74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19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4" y="43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24"/>
                    <a:pt x="61" y="8"/>
                    <a:pt x="42" y="8"/>
                  </a:cubicBezTo>
                  <a:cubicBezTo>
                    <a:pt x="23" y="8"/>
                    <a:pt x="9" y="2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61"/>
                    <a:pt x="23" y="77"/>
                    <a:pt x="42" y="77"/>
                  </a:cubicBezTo>
                  <a:cubicBezTo>
                    <a:pt x="61" y="77"/>
                    <a:pt x="74" y="62"/>
                    <a:pt x="74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6" name="Freeform 100">
              <a:extLst>
                <a:ext uri="{FF2B5EF4-FFF2-40B4-BE49-F238E27FC236}">
                  <a16:creationId xmlns:a16="http://schemas.microsoft.com/office/drawing/2014/main" id="{E10C1BC1-59AE-4D76-8EBD-EC9F464074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30" y="3399"/>
              <a:ext cx="168" cy="196"/>
            </a:xfrm>
            <a:custGeom>
              <a:avLst/>
              <a:gdLst>
                <a:gd name="T0" fmla="*/ 0 w 168"/>
                <a:gd name="T1" fmla="*/ 0 h 196"/>
                <a:gd name="T2" fmla="*/ 24 w 168"/>
                <a:gd name="T3" fmla="*/ 0 h 196"/>
                <a:gd name="T4" fmla="*/ 24 w 168"/>
                <a:gd name="T5" fmla="*/ 118 h 196"/>
                <a:gd name="T6" fmla="*/ 135 w 168"/>
                <a:gd name="T7" fmla="*/ 0 h 196"/>
                <a:gd name="T8" fmla="*/ 164 w 168"/>
                <a:gd name="T9" fmla="*/ 0 h 196"/>
                <a:gd name="T10" fmla="*/ 81 w 168"/>
                <a:gd name="T11" fmla="*/ 85 h 196"/>
                <a:gd name="T12" fmla="*/ 168 w 168"/>
                <a:gd name="T13" fmla="*/ 196 h 196"/>
                <a:gd name="T14" fmla="*/ 140 w 168"/>
                <a:gd name="T15" fmla="*/ 196 h 196"/>
                <a:gd name="T16" fmla="*/ 64 w 168"/>
                <a:gd name="T17" fmla="*/ 101 h 196"/>
                <a:gd name="T18" fmla="*/ 24 w 168"/>
                <a:gd name="T19" fmla="*/ 144 h 196"/>
                <a:gd name="T20" fmla="*/ 24 w 168"/>
                <a:gd name="T21" fmla="*/ 196 h 196"/>
                <a:gd name="T22" fmla="*/ 0 w 168"/>
                <a:gd name="T23" fmla="*/ 196 h 196"/>
                <a:gd name="T24" fmla="*/ 0 w 168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96">
                  <a:moveTo>
                    <a:pt x="0" y="0"/>
                  </a:moveTo>
                  <a:lnTo>
                    <a:pt x="24" y="0"/>
                  </a:lnTo>
                  <a:lnTo>
                    <a:pt x="24" y="118"/>
                  </a:lnTo>
                  <a:lnTo>
                    <a:pt x="135" y="0"/>
                  </a:lnTo>
                  <a:lnTo>
                    <a:pt x="164" y="0"/>
                  </a:lnTo>
                  <a:lnTo>
                    <a:pt x="81" y="85"/>
                  </a:lnTo>
                  <a:lnTo>
                    <a:pt x="168" y="196"/>
                  </a:lnTo>
                  <a:lnTo>
                    <a:pt x="140" y="196"/>
                  </a:lnTo>
                  <a:lnTo>
                    <a:pt x="64" y="101"/>
                  </a:lnTo>
                  <a:lnTo>
                    <a:pt x="24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7" name="Freeform 101">
              <a:extLst>
                <a:ext uri="{FF2B5EF4-FFF2-40B4-BE49-F238E27FC236}">
                  <a16:creationId xmlns:a16="http://schemas.microsoft.com/office/drawing/2014/main" id="{5F2BA72F-758B-488B-81AA-7939AA801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3399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42 w 142"/>
                <a:gd name="T3" fmla="*/ 0 h 196"/>
                <a:gd name="T4" fmla="*/ 142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8 w 142"/>
                <a:gd name="T11" fmla="*/ 87 h 196"/>
                <a:gd name="T12" fmla="*/ 128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8" y="87"/>
                  </a:lnTo>
                  <a:lnTo>
                    <a:pt x="128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1571989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punktlist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751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54" name="Group 4">
            <a:extLst>
              <a:ext uri="{FF2B5EF4-FFF2-40B4-BE49-F238E27FC236}">
                <a16:creationId xmlns:a16="http://schemas.microsoft.com/office/drawing/2014/main" id="{1D0D3872-D9BA-4761-8683-E16481D9B9D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62328" y="4631577"/>
            <a:ext cx="880751" cy="410400"/>
            <a:chOff x="85" y="2716"/>
            <a:chExt cx="5230" cy="2437"/>
          </a:xfrm>
        </p:grpSpPr>
        <p:sp>
          <p:nvSpPr>
            <p:cNvPr id="55" name="AutoShape 3">
              <a:extLst>
                <a:ext uri="{FF2B5EF4-FFF2-40B4-BE49-F238E27FC236}">
                  <a16:creationId xmlns:a16="http://schemas.microsoft.com/office/drawing/2014/main" id="{D7FB6DF8-E05D-4A90-85F6-810A2BBF1A5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5" y="2716"/>
              <a:ext cx="5230" cy="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ADD053A2-5694-4295-AFE5-ADAD031E9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3" y="2714"/>
              <a:ext cx="1111" cy="1617"/>
            </a:xfrm>
            <a:custGeom>
              <a:avLst/>
              <a:gdLst>
                <a:gd name="T0" fmla="*/ 421 w 470"/>
                <a:gd name="T1" fmla="*/ 0 h 683"/>
                <a:gd name="T2" fmla="*/ 311 w 470"/>
                <a:gd name="T3" fmla="*/ 49 h 683"/>
                <a:gd name="T4" fmla="*/ 66 w 470"/>
                <a:gd name="T5" fmla="*/ 548 h 683"/>
                <a:gd name="T6" fmla="*/ 66 w 470"/>
                <a:gd name="T7" fmla="*/ 548 h 683"/>
                <a:gd name="T8" fmla="*/ 0 w 470"/>
                <a:gd name="T9" fmla="*/ 683 h 683"/>
                <a:gd name="T10" fmla="*/ 0 w 470"/>
                <a:gd name="T11" fmla="*/ 683 h 683"/>
                <a:gd name="T12" fmla="*/ 53 w 470"/>
                <a:gd name="T13" fmla="*/ 683 h 683"/>
                <a:gd name="T14" fmla="*/ 55 w 470"/>
                <a:gd name="T15" fmla="*/ 682 h 683"/>
                <a:gd name="T16" fmla="*/ 169 w 470"/>
                <a:gd name="T17" fmla="*/ 628 h 683"/>
                <a:gd name="T18" fmla="*/ 470 w 470"/>
                <a:gd name="T19" fmla="*/ 0 h 683"/>
                <a:gd name="T20" fmla="*/ 421 w 470"/>
                <a:gd name="T2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683">
                  <a:moveTo>
                    <a:pt x="421" y="0"/>
                  </a:moveTo>
                  <a:cubicBezTo>
                    <a:pt x="360" y="0"/>
                    <a:pt x="327" y="20"/>
                    <a:pt x="311" y="49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53" y="683"/>
                    <a:pt x="53" y="683"/>
                    <a:pt x="53" y="683"/>
                  </a:cubicBezTo>
                  <a:cubicBezTo>
                    <a:pt x="53" y="683"/>
                    <a:pt x="54" y="682"/>
                    <a:pt x="55" y="682"/>
                  </a:cubicBezTo>
                  <a:cubicBezTo>
                    <a:pt x="120" y="682"/>
                    <a:pt x="153" y="660"/>
                    <a:pt x="169" y="628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A3B3334B-7037-4EF7-8F54-38DC70189D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7" y="2714"/>
              <a:ext cx="1488" cy="1617"/>
            </a:xfrm>
            <a:custGeom>
              <a:avLst/>
              <a:gdLst>
                <a:gd name="T0" fmla="*/ 310 w 629"/>
                <a:gd name="T1" fmla="*/ 0 h 683"/>
                <a:gd name="T2" fmla="*/ 8 w 629"/>
                <a:gd name="T3" fmla="*/ 210 h 683"/>
                <a:gd name="T4" fmla="*/ 251 w 629"/>
                <a:gd name="T5" fmla="*/ 395 h 683"/>
                <a:gd name="T6" fmla="*/ 372 w 629"/>
                <a:gd name="T7" fmla="*/ 401 h 683"/>
                <a:gd name="T8" fmla="*/ 502 w 629"/>
                <a:gd name="T9" fmla="*/ 479 h 683"/>
                <a:gd name="T10" fmla="*/ 296 w 629"/>
                <a:gd name="T11" fmla="*/ 570 h 683"/>
                <a:gd name="T12" fmla="*/ 86 w 629"/>
                <a:gd name="T13" fmla="*/ 570 h 683"/>
                <a:gd name="T14" fmla="*/ 140 w 629"/>
                <a:gd name="T15" fmla="*/ 683 h 683"/>
                <a:gd name="T16" fmla="*/ 330 w 629"/>
                <a:gd name="T17" fmla="*/ 683 h 683"/>
                <a:gd name="T18" fmla="*/ 629 w 629"/>
                <a:gd name="T19" fmla="*/ 484 h 683"/>
                <a:gd name="T20" fmla="*/ 628 w 629"/>
                <a:gd name="T21" fmla="*/ 467 h 683"/>
                <a:gd name="T22" fmla="*/ 376 w 629"/>
                <a:gd name="T23" fmla="*/ 281 h 683"/>
                <a:gd name="T24" fmla="*/ 286 w 629"/>
                <a:gd name="T25" fmla="*/ 278 h 683"/>
                <a:gd name="T26" fmla="*/ 132 w 629"/>
                <a:gd name="T27" fmla="*/ 198 h 683"/>
                <a:gd name="T28" fmla="*/ 331 w 629"/>
                <a:gd name="T29" fmla="*/ 115 h 683"/>
                <a:gd name="T30" fmla="*/ 450 w 629"/>
                <a:gd name="T31" fmla="*/ 115 h 683"/>
                <a:gd name="T32" fmla="*/ 579 w 629"/>
                <a:gd name="T33" fmla="*/ 0 h 683"/>
                <a:gd name="T34" fmla="*/ 310 w 629"/>
                <a:gd name="T3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9" h="683">
                  <a:moveTo>
                    <a:pt x="310" y="0"/>
                  </a:moveTo>
                  <a:cubicBezTo>
                    <a:pt x="128" y="0"/>
                    <a:pt x="0" y="26"/>
                    <a:pt x="8" y="210"/>
                  </a:cubicBezTo>
                  <a:cubicBezTo>
                    <a:pt x="15" y="356"/>
                    <a:pt x="112" y="392"/>
                    <a:pt x="251" y="395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454" y="404"/>
                    <a:pt x="499" y="419"/>
                    <a:pt x="502" y="479"/>
                  </a:cubicBezTo>
                  <a:cubicBezTo>
                    <a:pt x="507" y="564"/>
                    <a:pt x="420" y="570"/>
                    <a:pt x="296" y="570"/>
                  </a:cubicBezTo>
                  <a:cubicBezTo>
                    <a:pt x="86" y="570"/>
                    <a:pt x="86" y="570"/>
                    <a:pt x="86" y="570"/>
                  </a:cubicBezTo>
                  <a:cubicBezTo>
                    <a:pt x="140" y="683"/>
                    <a:pt x="140" y="683"/>
                    <a:pt x="140" y="683"/>
                  </a:cubicBezTo>
                  <a:cubicBezTo>
                    <a:pt x="330" y="683"/>
                    <a:pt x="330" y="683"/>
                    <a:pt x="330" y="683"/>
                  </a:cubicBezTo>
                  <a:cubicBezTo>
                    <a:pt x="506" y="683"/>
                    <a:pt x="628" y="658"/>
                    <a:pt x="629" y="484"/>
                  </a:cubicBezTo>
                  <a:cubicBezTo>
                    <a:pt x="629" y="484"/>
                    <a:pt x="629" y="472"/>
                    <a:pt x="628" y="467"/>
                  </a:cubicBezTo>
                  <a:cubicBezTo>
                    <a:pt x="624" y="347"/>
                    <a:pt x="531" y="287"/>
                    <a:pt x="376" y="281"/>
                  </a:cubicBezTo>
                  <a:cubicBezTo>
                    <a:pt x="286" y="278"/>
                    <a:pt x="286" y="278"/>
                    <a:pt x="286" y="278"/>
                  </a:cubicBezTo>
                  <a:cubicBezTo>
                    <a:pt x="187" y="278"/>
                    <a:pt x="132" y="266"/>
                    <a:pt x="132" y="198"/>
                  </a:cubicBezTo>
                  <a:cubicBezTo>
                    <a:pt x="132" y="117"/>
                    <a:pt x="207" y="115"/>
                    <a:pt x="331" y="115"/>
                  </a:cubicBezTo>
                  <a:cubicBezTo>
                    <a:pt x="450" y="115"/>
                    <a:pt x="450" y="115"/>
                    <a:pt x="450" y="115"/>
                  </a:cubicBezTo>
                  <a:cubicBezTo>
                    <a:pt x="553" y="115"/>
                    <a:pt x="574" y="59"/>
                    <a:pt x="579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3D2E26C8-254D-4154-B52D-77F652B6E5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" y="2714"/>
              <a:ext cx="1577" cy="1617"/>
            </a:xfrm>
            <a:custGeom>
              <a:avLst/>
              <a:gdLst>
                <a:gd name="T0" fmla="*/ 340 w 667"/>
                <a:gd name="T1" fmla="*/ 0 h 683"/>
                <a:gd name="T2" fmla="*/ 0 w 667"/>
                <a:gd name="T3" fmla="*/ 342 h 683"/>
                <a:gd name="T4" fmla="*/ 340 w 667"/>
                <a:gd name="T5" fmla="*/ 683 h 683"/>
                <a:gd name="T6" fmla="*/ 667 w 667"/>
                <a:gd name="T7" fmla="*/ 683 h 683"/>
                <a:gd name="T8" fmla="*/ 667 w 667"/>
                <a:gd name="T9" fmla="*/ 682 h 683"/>
                <a:gd name="T10" fmla="*/ 667 w 667"/>
                <a:gd name="T11" fmla="*/ 682 h 683"/>
                <a:gd name="T12" fmla="*/ 548 w 667"/>
                <a:gd name="T13" fmla="*/ 568 h 683"/>
                <a:gd name="T14" fmla="*/ 274 w 667"/>
                <a:gd name="T15" fmla="*/ 568 h 683"/>
                <a:gd name="T16" fmla="*/ 127 w 667"/>
                <a:gd name="T17" fmla="*/ 400 h 683"/>
                <a:gd name="T18" fmla="*/ 396 w 667"/>
                <a:gd name="T19" fmla="*/ 400 h 683"/>
                <a:gd name="T20" fmla="*/ 396 w 667"/>
                <a:gd name="T21" fmla="*/ 287 h 683"/>
                <a:gd name="T22" fmla="*/ 127 w 667"/>
                <a:gd name="T23" fmla="*/ 287 h 683"/>
                <a:gd name="T24" fmla="*/ 127 w 667"/>
                <a:gd name="T25" fmla="*/ 278 h 683"/>
                <a:gd name="T26" fmla="*/ 270 w 667"/>
                <a:gd name="T27" fmla="*/ 115 h 683"/>
                <a:gd name="T28" fmla="*/ 585 w 667"/>
                <a:gd name="T29" fmla="*/ 115 h 683"/>
                <a:gd name="T30" fmla="*/ 529 w 667"/>
                <a:gd name="T31" fmla="*/ 0 h 683"/>
                <a:gd name="T32" fmla="*/ 340 w 667"/>
                <a:gd name="T3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7" h="683">
                  <a:moveTo>
                    <a:pt x="340" y="0"/>
                  </a:moveTo>
                  <a:cubicBezTo>
                    <a:pt x="113" y="0"/>
                    <a:pt x="0" y="77"/>
                    <a:pt x="0" y="342"/>
                  </a:cubicBezTo>
                  <a:cubicBezTo>
                    <a:pt x="0" y="611"/>
                    <a:pt x="114" y="683"/>
                    <a:pt x="340" y="683"/>
                  </a:cubicBezTo>
                  <a:cubicBezTo>
                    <a:pt x="667" y="683"/>
                    <a:pt x="667" y="683"/>
                    <a:pt x="667" y="683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3" y="625"/>
                    <a:pt x="643" y="571"/>
                    <a:pt x="548" y="568"/>
                  </a:cubicBezTo>
                  <a:cubicBezTo>
                    <a:pt x="274" y="568"/>
                    <a:pt x="274" y="568"/>
                    <a:pt x="274" y="568"/>
                  </a:cubicBezTo>
                  <a:cubicBezTo>
                    <a:pt x="174" y="568"/>
                    <a:pt x="136" y="507"/>
                    <a:pt x="127" y="400"/>
                  </a:cubicBezTo>
                  <a:cubicBezTo>
                    <a:pt x="396" y="400"/>
                    <a:pt x="396" y="400"/>
                    <a:pt x="396" y="400"/>
                  </a:cubicBezTo>
                  <a:cubicBezTo>
                    <a:pt x="396" y="287"/>
                    <a:pt x="396" y="287"/>
                    <a:pt x="396" y="287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78"/>
                    <a:pt x="127" y="278"/>
                    <a:pt x="127" y="278"/>
                  </a:cubicBezTo>
                  <a:cubicBezTo>
                    <a:pt x="136" y="171"/>
                    <a:pt x="171" y="115"/>
                    <a:pt x="270" y="115"/>
                  </a:cubicBezTo>
                  <a:cubicBezTo>
                    <a:pt x="585" y="115"/>
                    <a:pt x="585" y="115"/>
                    <a:pt x="585" y="115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81DE0CB5-BC0A-49F7-856D-9891B33A0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2" y="2714"/>
              <a:ext cx="914" cy="1558"/>
            </a:xfrm>
            <a:custGeom>
              <a:avLst/>
              <a:gdLst>
                <a:gd name="T0" fmla="*/ 168 w 386"/>
                <a:gd name="T1" fmla="*/ 55 h 658"/>
                <a:gd name="T2" fmla="*/ 168 w 386"/>
                <a:gd name="T3" fmla="*/ 55 h 658"/>
                <a:gd name="T4" fmla="*/ 53 w 386"/>
                <a:gd name="T5" fmla="*/ 0 h 658"/>
                <a:gd name="T6" fmla="*/ 0 w 386"/>
                <a:gd name="T7" fmla="*/ 0 h 658"/>
                <a:gd name="T8" fmla="*/ 317 w 386"/>
                <a:gd name="T9" fmla="*/ 658 h 658"/>
                <a:gd name="T10" fmla="*/ 386 w 386"/>
                <a:gd name="T11" fmla="*/ 518 h 658"/>
                <a:gd name="T12" fmla="*/ 168 w 386"/>
                <a:gd name="T13" fmla="*/ 55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658">
                  <a:moveTo>
                    <a:pt x="168" y="55"/>
                  </a:moveTo>
                  <a:cubicBezTo>
                    <a:pt x="168" y="55"/>
                    <a:pt x="168" y="55"/>
                    <a:pt x="168" y="55"/>
                  </a:cubicBezTo>
                  <a:cubicBezTo>
                    <a:pt x="152" y="23"/>
                    <a:pt x="120" y="0"/>
                    <a:pt x="53" y="0"/>
                  </a:cubicBezTo>
                  <a:cubicBezTo>
                    <a:pt x="53" y="0"/>
                    <a:pt x="0" y="0"/>
                    <a:pt x="0" y="0"/>
                  </a:cubicBezTo>
                  <a:cubicBezTo>
                    <a:pt x="317" y="658"/>
                    <a:pt x="317" y="658"/>
                    <a:pt x="317" y="658"/>
                  </a:cubicBezTo>
                  <a:cubicBezTo>
                    <a:pt x="386" y="518"/>
                    <a:pt x="386" y="518"/>
                    <a:pt x="386" y="518"/>
                  </a:cubicBezTo>
                  <a:lnTo>
                    <a:pt x="16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D3C7EC4B-CE6C-4706-B358-6CDDBAFDA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3" y="2775"/>
              <a:ext cx="1169" cy="1556"/>
            </a:xfrm>
            <a:custGeom>
              <a:avLst/>
              <a:gdLst>
                <a:gd name="T0" fmla="*/ 177 w 494"/>
                <a:gd name="T1" fmla="*/ 0 h 657"/>
                <a:gd name="T2" fmla="*/ 109 w 494"/>
                <a:gd name="T3" fmla="*/ 142 h 657"/>
                <a:gd name="T4" fmla="*/ 164 w 494"/>
                <a:gd name="T5" fmla="*/ 259 h 657"/>
                <a:gd name="T6" fmla="*/ 53 w 494"/>
                <a:gd name="T7" fmla="*/ 259 h 657"/>
                <a:gd name="T8" fmla="*/ 0 w 494"/>
                <a:gd name="T9" fmla="*/ 373 h 657"/>
                <a:gd name="T10" fmla="*/ 218 w 494"/>
                <a:gd name="T11" fmla="*/ 373 h 657"/>
                <a:gd name="T12" fmla="*/ 325 w 494"/>
                <a:gd name="T13" fmla="*/ 601 h 657"/>
                <a:gd name="T14" fmla="*/ 325 w 494"/>
                <a:gd name="T15" fmla="*/ 601 h 657"/>
                <a:gd name="T16" fmla="*/ 440 w 494"/>
                <a:gd name="T17" fmla="*/ 656 h 657"/>
                <a:gd name="T18" fmla="*/ 442 w 494"/>
                <a:gd name="T19" fmla="*/ 657 h 657"/>
                <a:gd name="T20" fmla="*/ 494 w 494"/>
                <a:gd name="T21" fmla="*/ 657 h 657"/>
                <a:gd name="T22" fmla="*/ 494 w 494"/>
                <a:gd name="T23" fmla="*/ 657 h 657"/>
                <a:gd name="T24" fmla="*/ 177 w 494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657">
                  <a:moveTo>
                    <a:pt x="177" y="0"/>
                  </a:moveTo>
                  <a:cubicBezTo>
                    <a:pt x="109" y="142"/>
                    <a:pt x="109" y="142"/>
                    <a:pt x="109" y="142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41" y="633"/>
                    <a:pt x="374" y="656"/>
                    <a:pt x="440" y="656"/>
                  </a:cubicBezTo>
                  <a:cubicBezTo>
                    <a:pt x="441" y="656"/>
                    <a:pt x="441" y="657"/>
                    <a:pt x="442" y="657"/>
                  </a:cubicBezTo>
                  <a:cubicBezTo>
                    <a:pt x="494" y="657"/>
                    <a:pt x="494" y="657"/>
                    <a:pt x="494" y="657"/>
                  </a:cubicBezTo>
                  <a:cubicBezTo>
                    <a:pt x="494" y="657"/>
                    <a:pt x="494" y="657"/>
                    <a:pt x="494" y="657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82986D27-81C1-45AE-889B-244E49A153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182DD8-90A3-41BD-BC4B-912C7ED76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1 w 144"/>
                <a:gd name="T3" fmla="*/ 0 h 197"/>
                <a:gd name="T4" fmla="*/ 141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1" y="0"/>
                  </a:lnTo>
                  <a:lnTo>
                    <a:pt x="141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9C431106-DF31-450E-A8F0-6075542B8B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" y="4613"/>
              <a:ext cx="180" cy="201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3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1 w 76"/>
                <a:gd name="T11" fmla="*/ 8 h 85"/>
                <a:gd name="T12" fmla="*/ 10 w 76"/>
                <a:gd name="T13" fmla="*/ 42 h 85"/>
                <a:gd name="T14" fmla="*/ 10 w 76"/>
                <a:gd name="T15" fmla="*/ 43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1 w 76"/>
                <a:gd name="T23" fmla="*/ 48 h 85"/>
                <a:gd name="T24" fmla="*/ 41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2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4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1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80"/>
                    <a:pt x="56" y="85"/>
                    <a:pt x="42" y="85"/>
                  </a:cubicBezTo>
                  <a:cubicBezTo>
                    <a:pt x="16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4" name="Rectangle 13">
              <a:extLst>
                <a:ext uri="{FF2B5EF4-FFF2-40B4-BE49-F238E27FC236}">
                  <a16:creationId xmlns:a16="http://schemas.microsoft.com/office/drawing/2014/main" id="{F3059817-6FB4-4D9A-86E8-9028F970A7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2" y="4615"/>
              <a:ext cx="24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EEBD1FE8-BC7A-4729-B7A0-03C697CB1B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8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5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4 w 62"/>
                <a:gd name="T13" fmla="*/ 23 h 85"/>
                <a:gd name="T14" fmla="*/ 4 w 62"/>
                <a:gd name="T15" fmla="*/ 23 h 85"/>
                <a:gd name="T16" fmla="*/ 31 w 62"/>
                <a:gd name="T17" fmla="*/ 0 h 85"/>
                <a:gd name="T18" fmla="*/ 60 w 62"/>
                <a:gd name="T19" fmla="*/ 10 h 85"/>
                <a:gd name="T20" fmla="*/ 55 w 62"/>
                <a:gd name="T21" fmla="*/ 17 h 85"/>
                <a:gd name="T22" fmla="*/ 31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5" y="73"/>
                    <a:pt x="23" y="77"/>
                    <a:pt x="35" y="77"/>
                  </a:cubicBezTo>
                  <a:cubicBezTo>
                    <a:pt x="46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9" y="50"/>
                    <a:pt x="31" y="47"/>
                  </a:cubicBezTo>
                  <a:cubicBezTo>
                    <a:pt x="12" y="43"/>
                    <a:pt x="4" y="36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0"/>
                    <a:pt x="15" y="0"/>
                    <a:pt x="31" y="0"/>
                  </a:cubicBezTo>
                  <a:cubicBezTo>
                    <a:pt x="43" y="0"/>
                    <a:pt x="52" y="3"/>
                    <a:pt x="60" y="1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7" y="11"/>
                    <a:pt x="39" y="8"/>
                    <a:pt x="31" y="8"/>
                  </a:cubicBezTo>
                  <a:cubicBezTo>
                    <a:pt x="20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4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1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4B31C2A8-D607-4993-B8B4-0A1859C837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" y="4615"/>
              <a:ext cx="154" cy="197"/>
            </a:xfrm>
            <a:custGeom>
              <a:avLst/>
              <a:gdLst>
                <a:gd name="T0" fmla="*/ 64 w 154"/>
                <a:gd name="T1" fmla="*/ 22 h 197"/>
                <a:gd name="T2" fmla="*/ 0 w 154"/>
                <a:gd name="T3" fmla="*/ 22 h 197"/>
                <a:gd name="T4" fmla="*/ 0 w 154"/>
                <a:gd name="T5" fmla="*/ 0 h 197"/>
                <a:gd name="T6" fmla="*/ 154 w 154"/>
                <a:gd name="T7" fmla="*/ 0 h 197"/>
                <a:gd name="T8" fmla="*/ 154 w 154"/>
                <a:gd name="T9" fmla="*/ 22 h 197"/>
                <a:gd name="T10" fmla="*/ 88 w 154"/>
                <a:gd name="T11" fmla="*/ 22 h 197"/>
                <a:gd name="T12" fmla="*/ 88 w 154"/>
                <a:gd name="T13" fmla="*/ 197 h 197"/>
                <a:gd name="T14" fmla="*/ 64 w 154"/>
                <a:gd name="T15" fmla="*/ 197 h 197"/>
                <a:gd name="T16" fmla="*/ 64 w 154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7">
                  <a:moveTo>
                    <a:pt x="64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2"/>
                  </a:lnTo>
                  <a:lnTo>
                    <a:pt x="88" y="22"/>
                  </a:lnTo>
                  <a:lnTo>
                    <a:pt x="88" y="197"/>
                  </a:lnTo>
                  <a:lnTo>
                    <a:pt x="64" y="197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E7D94D6D-E0A9-4022-AD25-D40FA07BC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EC2B0439-7349-491D-AC9B-D5E9801061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3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4 w 144"/>
                <a:gd name="T7" fmla="*/ 22 h 197"/>
                <a:gd name="T8" fmla="*/ 24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4 w 144"/>
                <a:gd name="T15" fmla="*/ 109 h 197"/>
                <a:gd name="T16" fmla="*/ 24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4" y="22"/>
                  </a:lnTo>
                  <a:lnTo>
                    <a:pt x="24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4" y="109"/>
                  </a:lnTo>
                  <a:lnTo>
                    <a:pt x="24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DDAB43CE-F6B1-4CE8-98FB-3B3F09505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1" y="4615"/>
              <a:ext cx="153" cy="197"/>
            </a:xfrm>
            <a:custGeom>
              <a:avLst/>
              <a:gdLst>
                <a:gd name="T0" fmla="*/ 63 w 153"/>
                <a:gd name="T1" fmla="*/ 22 h 197"/>
                <a:gd name="T2" fmla="*/ 0 w 153"/>
                <a:gd name="T3" fmla="*/ 22 h 197"/>
                <a:gd name="T4" fmla="*/ 0 w 153"/>
                <a:gd name="T5" fmla="*/ 0 h 197"/>
                <a:gd name="T6" fmla="*/ 153 w 153"/>
                <a:gd name="T7" fmla="*/ 0 h 197"/>
                <a:gd name="T8" fmla="*/ 153 w 153"/>
                <a:gd name="T9" fmla="*/ 22 h 197"/>
                <a:gd name="T10" fmla="*/ 87 w 153"/>
                <a:gd name="T11" fmla="*/ 22 h 197"/>
                <a:gd name="T12" fmla="*/ 87 w 153"/>
                <a:gd name="T13" fmla="*/ 197 h 197"/>
                <a:gd name="T14" fmla="*/ 63 w 153"/>
                <a:gd name="T15" fmla="*/ 197 h 197"/>
                <a:gd name="T16" fmla="*/ 63 w 153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97">
                  <a:moveTo>
                    <a:pt x="63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22"/>
                  </a:lnTo>
                  <a:lnTo>
                    <a:pt x="87" y="22"/>
                  </a:lnTo>
                  <a:lnTo>
                    <a:pt x="87" y="197"/>
                  </a:lnTo>
                  <a:lnTo>
                    <a:pt x="63" y="19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BD750301-53F0-4BB3-BA3B-C725F74BB9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7" y="4615"/>
              <a:ext cx="142" cy="197"/>
            </a:xfrm>
            <a:custGeom>
              <a:avLst/>
              <a:gdLst>
                <a:gd name="T0" fmla="*/ 0 w 142"/>
                <a:gd name="T1" fmla="*/ 0 h 197"/>
                <a:gd name="T2" fmla="*/ 142 w 142"/>
                <a:gd name="T3" fmla="*/ 0 h 197"/>
                <a:gd name="T4" fmla="*/ 142 w 142"/>
                <a:gd name="T5" fmla="*/ 22 h 197"/>
                <a:gd name="T6" fmla="*/ 23 w 142"/>
                <a:gd name="T7" fmla="*/ 22 h 197"/>
                <a:gd name="T8" fmla="*/ 23 w 142"/>
                <a:gd name="T9" fmla="*/ 90 h 197"/>
                <a:gd name="T10" fmla="*/ 127 w 142"/>
                <a:gd name="T11" fmla="*/ 90 h 197"/>
                <a:gd name="T12" fmla="*/ 127 w 142"/>
                <a:gd name="T13" fmla="*/ 112 h 197"/>
                <a:gd name="T14" fmla="*/ 23 w 142"/>
                <a:gd name="T15" fmla="*/ 112 h 197"/>
                <a:gd name="T16" fmla="*/ 23 w 142"/>
                <a:gd name="T17" fmla="*/ 197 h 197"/>
                <a:gd name="T18" fmla="*/ 0 w 142"/>
                <a:gd name="T19" fmla="*/ 197 h 197"/>
                <a:gd name="T20" fmla="*/ 0 w 142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90"/>
                  </a:lnTo>
                  <a:lnTo>
                    <a:pt x="127" y="90"/>
                  </a:lnTo>
                  <a:lnTo>
                    <a:pt x="127" y="112"/>
                  </a:lnTo>
                  <a:lnTo>
                    <a:pt x="23" y="112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7F55AAE3-13E3-415B-BD9D-4279E82969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57" y="4573"/>
              <a:ext cx="201" cy="241"/>
            </a:xfrm>
            <a:custGeom>
              <a:avLst/>
              <a:gdLst>
                <a:gd name="T0" fmla="*/ 0 w 85"/>
                <a:gd name="T1" fmla="*/ 60 h 102"/>
                <a:gd name="T2" fmla="*/ 0 w 85"/>
                <a:gd name="T3" fmla="*/ 60 h 102"/>
                <a:gd name="T4" fmla="*/ 42 w 85"/>
                <a:gd name="T5" fmla="*/ 17 h 102"/>
                <a:gd name="T6" fmla="*/ 85 w 85"/>
                <a:gd name="T7" fmla="*/ 59 h 102"/>
                <a:gd name="T8" fmla="*/ 85 w 85"/>
                <a:gd name="T9" fmla="*/ 60 h 102"/>
                <a:gd name="T10" fmla="*/ 42 w 85"/>
                <a:gd name="T11" fmla="*/ 102 h 102"/>
                <a:gd name="T12" fmla="*/ 0 w 85"/>
                <a:gd name="T13" fmla="*/ 60 h 102"/>
                <a:gd name="T14" fmla="*/ 75 w 85"/>
                <a:gd name="T15" fmla="*/ 60 h 102"/>
                <a:gd name="T16" fmla="*/ 75 w 85"/>
                <a:gd name="T17" fmla="*/ 60 h 102"/>
                <a:gd name="T18" fmla="*/ 42 w 85"/>
                <a:gd name="T19" fmla="*/ 25 h 102"/>
                <a:gd name="T20" fmla="*/ 10 w 85"/>
                <a:gd name="T21" fmla="*/ 59 h 102"/>
                <a:gd name="T22" fmla="*/ 10 w 85"/>
                <a:gd name="T23" fmla="*/ 60 h 102"/>
                <a:gd name="T24" fmla="*/ 42 w 85"/>
                <a:gd name="T25" fmla="*/ 94 h 102"/>
                <a:gd name="T26" fmla="*/ 75 w 85"/>
                <a:gd name="T27" fmla="*/ 60 h 102"/>
                <a:gd name="T28" fmla="*/ 27 w 85"/>
                <a:gd name="T29" fmla="*/ 0 h 102"/>
                <a:gd name="T30" fmla="*/ 37 w 85"/>
                <a:gd name="T31" fmla="*/ 0 h 102"/>
                <a:gd name="T32" fmla="*/ 37 w 85"/>
                <a:gd name="T33" fmla="*/ 11 h 102"/>
                <a:gd name="T34" fmla="*/ 27 w 85"/>
                <a:gd name="T35" fmla="*/ 11 h 102"/>
                <a:gd name="T36" fmla="*/ 27 w 85"/>
                <a:gd name="T37" fmla="*/ 0 h 102"/>
                <a:gd name="T38" fmla="*/ 47 w 85"/>
                <a:gd name="T39" fmla="*/ 0 h 102"/>
                <a:gd name="T40" fmla="*/ 58 w 85"/>
                <a:gd name="T41" fmla="*/ 0 h 102"/>
                <a:gd name="T42" fmla="*/ 58 w 85"/>
                <a:gd name="T43" fmla="*/ 11 h 102"/>
                <a:gd name="T44" fmla="*/ 47 w 85"/>
                <a:gd name="T45" fmla="*/ 11 h 102"/>
                <a:gd name="T46" fmla="*/ 47 w 85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02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37"/>
                    <a:pt x="17" y="17"/>
                    <a:pt x="42" y="17"/>
                  </a:cubicBezTo>
                  <a:cubicBezTo>
                    <a:pt x="68" y="17"/>
                    <a:pt x="85" y="37"/>
                    <a:pt x="85" y="59"/>
                  </a:cubicBezTo>
                  <a:cubicBezTo>
                    <a:pt x="85" y="59"/>
                    <a:pt x="85" y="59"/>
                    <a:pt x="85" y="60"/>
                  </a:cubicBezTo>
                  <a:cubicBezTo>
                    <a:pt x="85" y="82"/>
                    <a:pt x="67" y="102"/>
                    <a:pt x="42" y="102"/>
                  </a:cubicBezTo>
                  <a:cubicBezTo>
                    <a:pt x="17" y="102"/>
                    <a:pt x="0" y="83"/>
                    <a:pt x="0" y="60"/>
                  </a:cubicBezTo>
                  <a:close/>
                  <a:moveTo>
                    <a:pt x="75" y="60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41"/>
                    <a:pt x="61" y="25"/>
                    <a:pt x="42" y="25"/>
                  </a:cubicBezTo>
                  <a:cubicBezTo>
                    <a:pt x="23" y="25"/>
                    <a:pt x="10" y="41"/>
                    <a:pt x="1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78"/>
                    <a:pt x="24" y="94"/>
                    <a:pt x="42" y="94"/>
                  </a:cubicBezTo>
                  <a:cubicBezTo>
                    <a:pt x="61" y="94"/>
                    <a:pt x="75" y="79"/>
                    <a:pt x="75" y="60"/>
                  </a:cubicBezTo>
                  <a:close/>
                  <a:moveTo>
                    <a:pt x="2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7" y="0"/>
                  </a:lnTo>
                  <a:close/>
                  <a:moveTo>
                    <a:pt x="47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1A2EF985-626D-41F1-9F67-637CC63EB0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5" y="4615"/>
              <a:ext cx="161" cy="197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9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2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4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4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3"/>
                    <a:pt x="59" y="9"/>
                  </a:cubicBezTo>
                  <a:cubicBezTo>
                    <a:pt x="63" y="13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9A384333-A390-4D6B-B1BD-279DE3B56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9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44D4EF68-7C23-4743-9458-8DEB1638A3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6" y="4615"/>
              <a:ext cx="165" cy="197"/>
            </a:xfrm>
            <a:custGeom>
              <a:avLst/>
              <a:gdLst>
                <a:gd name="T0" fmla="*/ 0 w 165"/>
                <a:gd name="T1" fmla="*/ 0 h 197"/>
                <a:gd name="T2" fmla="*/ 19 w 165"/>
                <a:gd name="T3" fmla="*/ 0 h 197"/>
                <a:gd name="T4" fmla="*/ 144 w 165"/>
                <a:gd name="T5" fmla="*/ 159 h 197"/>
                <a:gd name="T6" fmla="*/ 144 w 165"/>
                <a:gd name="T7" fmla="*/ 0 h 197"/>
                <a:gd name="T8" fmla="*/ 165 w 165"/>
                <a:gd name="T9" fmla="*/ 0 h 197"/>
                <a:gd name="T10" fmla="*/ 165 w 165"/>
                <a:gd name="T11" fmla="*/ 197 h 197"/>
                <a:gd name="T12" fmla="*/ 146 w 165"/>
                <a:gd name="T13" fmla="*/ 197 h 197"/>
                <a:gd name="T14" fmla="*/ 21 w 165"/>
                <a:gd name="T15" fmla="*/ 36 h 197"/>
                <a:gd name="T16" fmla="*/ 21 w 165"/>
                <a:gd name="T17" fmla="*/ 197 h 197"/>
                <a:gd name="T18" fmla="*/ 0 w 165"/>
                <a:gd name="T19" fmla="*/ 197 h 197"/>
                <a:gd name="T20" fmla="*/ 0 w 165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7">
                  <a:moveTo>
                    <a:pt x="0" y="0"/>
                  </a:moveTo>
                  <a:lnTo>
                    <a:pt x="19" y="0"/>
                  </a:lnTo>
                  <a:lnTo>
                    <a:pt x="144" y="159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7"/>
                  </a:lnTo>
                  <a:lnTo>
                    <a:pt x="146" y="197"/>
                  </a:lnTo>
                  <a:lnTo>
                    <a:pt x="21" y="36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168ECAD9-2CD7-4D1A-9E13-622D6BC6A1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08" y="4615"/>
              <a:ext cx="173" cy="197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2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2 h 83"/>
                <a:gd name="T20" fmla="*/ 29 w 73"/>
                <a:gd name="T21" fmla="*/ 9 h 83"/>
                <a:gd name="T22" fmla="*/ 9 w 73"/>
                <a:gd name="T23" fmla="*/ 9 h 83"/>
                <a:gd name="T24" fmla="*/ 9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6622AABB-98D2-451F-A0D0-850FE2A203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8" y="4613"/>
              <a:ext cx="199" cy="201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3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3 h 85"/>
                <a:gd name="T10" fmla="*/ 42 w 84"/>
                <a:gd name="T11" fmla="*/ 85 h 85"/>
                <a:gd name="T12" fmla="*/ 0 w 84"/>
                <a:gd name="T13" fmla="*/ 43 h 85"/>
                <a:gd name="T14" fmla="*/ 75 w 84"/>
                <a:gd name="T15" fmla="*/ 43 h 85"/>
                <a:gd name="T16" fmla="*/ 75 w 84"/>
                <a:gd name="T17" fmla="*/ 43 h 85"/>
                <a:gd name="T18" fmla="*/ 42 w 84"/>
                <a:gd name="T19" fmla="*/ 8 h 85"/>
                <a:gd name="T20" fmla="*/ 10 w 84"/>
                <a:gd name="T21" fmla="*/ 42 h 85"/>
                <a:gd name="T22" fmla="*/ 10 w 84"/>
                <a:gd name="T23" fmla="*/ 43 h 85"/>
                <a:gd name="T24" fmla="*/ 42 w 84"/>
                <a:gd name="T25" fmla="*/ 77 h 85"/>
                <a:gd name="T26" fmla="*/ 75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20"/>
                    <a:pt x="84" y="42"/>
                  </a:cubicBezTo>
                  <a:cubicBezTo>
                    <a:pt x="84" y="42"/>
                    <a:pt x="84" y="42"/>
                    <a:pt x="84" y="43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24"/>
                    <a:pt x="61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1"/>
                    <a:pt x="23" y="77"/>
                    <a:pt x="42" y="77"/>
                  </a:cubicBezTo>
                  <a:cubicBezTo>
                    <a:pt x="61" y="77"/>
                    <a:pt x="75" y="62"/>
                    <a:pt x="75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C7ACD286-8484-44E1-BA9A-6FF2CF57A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6" y="4615"/>
              <a:ext cx="189" cy="199"/>
            </a:xfrm>
            <a:custGeom>
              <a:avLst/>
              <a:gdLst>
                <a:gd name="T0" fmla="*/ 0 w 189"/>
                <a:gd name="T1" fmla="*/ 0 h 199"/>
                <a:gd name="T2" fmla="*/ 26 w 189"/>
                <a:gd name="T3" fmla="*/ 0 h 199"/>
                <a:gd name="T4" fmla="*/ 95 w 189"/>
                <a:gd name="T5" fmla="*/ 171 h 199"/>
                <a:gd name="T6" fmla="*/ 166 w 189"/>
                <a:gd name="T7" fmla="*/ 0 h 199"/>
                <a:gd name="T8" fmla="*/ 189 w 189"/>
                <a:gd name="T9" fmla="*/ 0 h 199"/>
                <a:gd name="T10" fmla="*/ 104 w 189"/>
                <a:gd name="T11" fmla="*/ 199 h 199"/>
                <a:gd name="T12" fmla="*/ 85 w 189"/>
                <a:gd name="T13" fmla="*/ 199 h 199"/>
                <a:gd name="T14" fmla="*/ 0 w 189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99">
                  <a:moveTo>
                    <a:pt x="0" y="0"/>
                  </a:moveTo>
                  <a:lnTo>
                    <a:pt x="26" y="0"/>
                  </a:lnTo>
                  <a:lnTo>
                    <a:pt x="95" y="171"/>
                  </a:lnTo>
                  <a:lnTo>
                    <a:pt x="166" y="0"/>
                  </a:lnTo>
                  <a:lnTo>
                    <a:pt x="189" y="0"/>
                  </a:lnTo>
                  <a:lnTo>
                    <a:pt x="104" y="199"/>
                  </a:lnTo>
                  <a:lnTo>
                    <a:pt x="85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F36BC270-0CC8-4EA5-AF39-D819285F3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5" y="4615"/>
              <a:ext cx="199" cy="197"/>
            </a:xfrm>
            <a:custGeom>
              <a:avLst/>
              <a:gdLst>
                <a:gd name="T0" fmla="*/ 88 w 199"/>
                <a:gd name="T1" fmla="*/ 0 h 197"/>
                <a:gd name="T2" fmla="*/ 109 w 199"/>
                <a:gd name="T3" fmla="*/ 0 h 197"/>
                <a:gd name="T4" fmla="*/ 199 w 199"/>
                <a:gd name="T5" fmla="*/ 197 h 197"/>
                <a:gd name="T6" fmla="*/ 175 w 199"/>
                <a:gd name="T7" fmla="*/ 197 h 197"/>
                <a:gd name="T8" fmla="*/ 152 w 199"/>
                <a:gd name="T9" fmla="*/ 145 h 197"/>
                <a:gd name="T10" fmla="*/ 45 w 199"/>
                <a:gd name="T11" fmla="*/ 145 h 197"/>
                <a:gd name="T12" fmla="*/ 22 w 199"/>
                <a:gd name="T13" fmla="*/ 197 h 197"/>
                <a:gd name="T14" fmla="*/ 0 w 199"/>
                <a:gd name="T15" fmla="*/ 197 h 197"/>
                <a:gd name="T16" fmla="*/ 88 w 199"/>
                <a:gd name="T17" fmla="*/ 0 h 197"/>
                <a:gd name="T18" fmla="*/ 142 w 199"/>
                <a:gd name="T19" fmla="*/ 126 h 197"/>
                <a:gd name="T20" fmla="*/ 100 w 199"/>
                <a:gd name="T21" fmla="*/ 26 h 197"/>
                <a:gd name="T22" fmla="*/ 55 w 199"/>
                <a:gd name="T23" fmla="*/ 126 h 197"/>
                <a:gd name="T24" fmla="*/ 142 w 199"/>
                <a:gd name="T25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7">
                  <a:moveTo>
                    <a:pt x="88" y="0"/>
                  </a:moveTo>
                  <a:lnTo>
                    <a:pt x="109" y="0"/>
                  </a:lnTo>
                  <a:lnTo>
                    <a:pt x="199" y="197"/>
                  </a:lnTo>
                  <a:lnTo>
                    <a:pt x="175" y="197"/>
                  </a:lnTo>
                  <a:lnTo>
                    <a:pt x="152" y="145"/>
                  </a:lnTo>
                  <a:lnTo>
                    <a:pt x="45" y="145"/>
                  </a:lnTo>
                  <a:lnTo>
                    <a:pt x="22" y="197"/>
                  </a:lnTo>
                  <a:lnTo>
                    <a:pt x="0" y="197"/>
                  </a:lnTo>
                  <a:lnTo>
                    <a:pt x="88" y="0"/>
                  </a:lnTo>
                  <a:close/>
                  <a:moveTo>
                    <a:pt x="142" y="126"/>
                  </a:moveTo>
                  <a:lnTo>
                    <a:pt x="100" y="26"/>
                  </a:lnTo>
                  <a:lnTo>
                    <a:pt x="55" y="126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FCD8DF61-FDB6-4A76-AB65-C19FAF0B32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0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2 w 62"/>
                <a:gd name="T7" fmla="*/ 63 h 85"/>
                <a:gd name="T8" fmla="*/ 52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2 w 62"/>
                <a:gd name="T25" fmla="*/ 22 h 85"/>
                <a:gd name="T26" fmla="*/ 12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2" y="77"/>
                    <a:pt x="34" y="77"/>
                  </a:cubicBezTo>
                  <a:cubicBezTo>
                    <a:pt x="45" y="77"/>
                    <a:pt x="52" y="71"/>
                    <a:pt x="52" y="6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55"/>
                    <a:pt x="48" y="50"/>
                    <a:pt x="31" y="47"/>
                  </a:cubicBezTo>
                  <a:cubicBezTo>
                    <a:pt x="12" y="43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4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8" y="8"/>
                    <a:pt x="30" y="8"/>
                  </a:cubicBezTo>
                  <a:cubicBezTo>
                    <a:pt x="19" y="8"/>
                    <a:pt x="12" y="14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0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1B1CFB6C-0B69-4172-82BB-B54B4A9B14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4" y="4615"/>
              <a:ext cx="166" cy="197"/>
            </a:xfrm>
            <a:custGeom>
              <a:avLst/>
              <a:gdLst>
                <a:gd name="T0" fmla="*/ 0 w 166"/>
                <a:gd name="T1" fmla="*/ 0 h 197"/>
                <a:gd name="T2" fmla="*/ 21 w 166"/>
                <a:gd name="T3" fmla="*/ 0 h 197"/>
                <a:gd name="T4" fmla="*/ 21 w 166"/>
                <a:gd name="T5" fmla="*/ 119 h 197"/>
                <a:gd name="T6" fmla="*/ 133 w 166"/>
                <a:gd name="T7" fmla="*/ 0 h 197"/>
                <a:gd name="T8" fmla="*/ 161 w 166"/>
                <a:gd name="T9" fmla="*/ 0 h 197"/>
                <a:gd name="T10" fmla="*/ 78 w 166"/>
                <a:gd name="T11" fmla="*/ 86 h 197"/>
                <a:gd name="T12" fmla="*/ 166 w 166"/>
                <a:gd name="T13" fmla="*/ 197 h 197"/>
                <a:gd name="T14" fmla="*/ 137 w 166"/>
                <a:gd name="T15" fmla="*/ 197 h 197"/>
                <a:gd name="T16" fmla="*/ 62 w 166"/>
                <a:gd name="T17" fmla="*/ 102 h 197"/>
                <a:gd name="T18" fmla="*/ 21 w 166"/>
                <a:gd name="T19" fmla="*/ 145 h 197"/>
                <a:gd name="T20" fmla="*/ 21 w 166"/>
                <a:gd name="T21" fmla="*/ 197 h 197"/>
                <a:gd name="T22" fmla="*/ 0 w 166"/>
                <a:gd name="T23" fmla="*/ 197 h 197"/>
                <a:gd name="T24" fmla="*/ 0 w 166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97">
                  <a:moveTo>
                    <a:pt x="0" y="0"/>
                  </a:moveTo>
                  <a:lnTo>
                    <a:pt x="21" y="0"/>
                  </a:lnTo>
                  <a:lnTo>
                    <a:pt x="21" y="119"/>
                  </a:lnTo>
                  <a:lnTo>
                    <a:pt x="133" y="0"/>
                  </a:lnTo>
                  <a:lnTo>
                    <a:pt x="161" y="0"/>
                  </a:lnTo>
                  <a:lnTo>
                    <a:pt x="78" y="86"/>
                  </a:lnTo>
                  <a:lnTo>
                    <a:pt x="166" y="197"/>
                  </a:lnTo>
                  <a:lnTo>
                    <a:pt x="137" y="197"/>
                  </a:lnTo>
                  <a:lnTo>
                    <a:pt x="62" y="102"/>
                  </a:lnTo>
                  <a:lnTo>
                    <a:pt x="21" y="145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5528CF64-2CFB-422D-A704-19895EB8BE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3" y="4615"/>
              <a:ext cx="163" cy="199"/>
            </a:xfrm>
            <a:custGeom>
              <a:avLst/>
              <a:gdLst>
                <a:gd name="T0" fmla="*/ 0 w 69"/>
                <a:gd name="T1" fmla="*/ 48 h 84"/>
                <a:gd name="T2" fmla="*/ 0 w 69"/>
                <a:gd name="T3" fmla="*/ 0 h 84"/>
                <a:gd name="T4" fmla="*/ 9 w 69"/>
                <a:gd name="T5" fmla="*/ 0 h 84"/>
                <a:gd name="T6" fmla="*/ 9 w 69"/>
                <a:gd name="T7" fmla="*/ 48 h 84"/>
                <a:gd name="T8" fmla="*/ 34 w 69"/>
                <a:gd name="T9" fmla="*/ 76 h 84"/>
                <a:gd name="T10" fmla="*/ 59 w 69"/>
                <a:gd name="T11" fmla="*/ 48 h 84"/>
                <a:gd name="T12" fmla="*/ 59 w 69"/>
                <a:gd name="T13" fmla="*/ 0 h 84"/>
                <a:gd name="T14" fmla="*/ 69 w 69"/>
                <a:gd name="T15" fmla="*/ 0 h 84"/>
                <a:gd name="T16" fmla="*/ 69 w 69"/>
                <a:gd name="T17" fmla="*/ 48 h 84"/>
                <a:gd name="T18" fmla="*/ 34 w 69"/>
                <a:gd name="T19" fmla="*/ 84 h 84"/>
                <a:gd name="T20" fmla="*/ 0 w 69"/>
                <a:gd name="T2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4">
                  <a:moveTo>
                    <a:pt x="0" y="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66"/>
                    <a:pt x="19" y="76"/>
                    <a:pt x="34" y="76"/>
                  </a:cubicBezTo>
                  <a:cubicBezTo>
                    <a:pt x="50" y="76"/>
                    <a:pt x="59" y="66"/>
                    <a:pt x="59" y="4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72"/>
                    <a:pt x="55" y="84"/>
                    <a:pt x="34" y="84"/>
                  </a:cubicBezTo>
                  <a:cubicBezTo>
                    <a:pt x="14" y="84"/>
                    <a:pt x="0" y="72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5DBA2DAD-ED2A-47B5-8745-08E93A654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4615"/>
              <a:ext cx="133" cy="197"/>
            </a:xfrm>
            <a:custGeom>
              <a:avLst/>
              <a:gdLst>
                <a:gd name="T0" fmla="*/ 0 w 133"/>
                <a:gd name="T1" fmla="*/ 0 h 197"/>
                <a:gd name="T2" fmla="*/ 22 w 133"/>
                <a:gd name="T3" fmla="*/ 0 h 197"/>
                <a:gd name="T4" fmla="*/ 22 w 133"/>
                <a:gd name="T5" fmla="*/ 176 h 197"/>
                <a:gd name="T6" fmla="*/ 133 w 133"/>
                <a:gd name="T7" fmla="*/ 176 h 197"/>
                <a:gd name="T8" fmla="*/ 133 w 133"/>
                <a:gd name="T9" fmla="*/ 197 h 197"/>
                <a:gd name="T10" fmla="*/ 0 w 133"/>
                <a:gd name="T11" fmla="*/ 197 h 197"/>
                <a:gd name="T12" fmla="*/ 0 w 133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7">
                  <a:moveTo>
                    <a:pt x="0" y="0"/>
                  </a:moveTo>
                  <a:lnTo>
                    <a:pt x="22" y="0"/>
                  </a:lnTo>
                  <a:lnTo>
                    <a:pt x="22" y="176"/>
                  </a:lnTo>
                  <a:lnTo>
                    <a:pt x="133" y="176"/>
                  </a:lnTo>
                  <a:lnTo>
                    <a:pt x="13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7A2775B3-4035-4348-972F-1F27D1D2C5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24" y="4573"/>
              <a:ext cx="198" cy="239"/>
            </a:xfrm>
            <a:custGeom>
              <a:avLst/>
              <a:gdLst>
                <a:gd name="T0" fmla="*/ 89 w 198"/>
                <a:gd name="T1" fmla="*/ 42 h 239"/>
                <a:gd name="T2" fmla="*/ 108 w 198"/>
                <a:gd name="T3" fmla="*/ 42 h 239"/>
                <a:gd name="T4" fmla="*/ 198 w 198"/>
                <a:gd name="T5" fmla="*/ 239 h 239"/>
                <a:gd name="T6" fmla="*/ 175 w 198"/>
                <a:gd name="T7" fmla="*/ 239 h 239"/>
                <a:gd name="T8" fmla="*/ 151 w 198"/>
                <a:gd name="T9" fmla="*/ 187 h 239"/>
                <a:gd name="T10" fmla="*/ 45 w 198"/>
                <a:gd name="T11" fmla="*/ 187 h 239"/>
                <a:gd name="T12" fmla="*/ 23 w 198"/>
                <a:gd name="T13" fmla="*/ 239 h 239"/>
                <a:gd name="T14" fmla="*/ 0 w 198"/>
                <a:gd name="T15" fmla="*/ 239 h 239"/>
                <a:gd name="T16" fmla="*/ 89 w 198"/>
                <a:gd name="T17" fmla="*/ 42 h 239"/>
                <a:gd name="T18" fmla="*/ 144 w 198"/>
                <a:gd name="T19" fmla="*/ 168 h 239"/>
                <a:gd name="T20" fmla="*/ 99 w 198"/>
                <a:gd name="T21" fmla="*/ 68 h 239"/>
                <a:gd name="T22" fmla="*/ 54 w 198"/>
                <a:gd name="T23" fmla="*/ 168 h 239"/>
                <a:gd name="T24" fmla="*/ 144 w 198"/>
                <a:gd name="T25" fmla="*/ 168 h 239"/>
                <a:gd name="T26" fmla="*/ 61 w 198"/>
                <a:gd name="T27" fmla="*/ 0 h 239"/>
                <a:gd name="T28" fmla="*/ 87 w 198"/>
                <a:gd name="T29" fmla="*/ 0 h 239"/>
                <a:gd name="T30" fmla="*/ 87 w 198"/>
                <a:gd name="T31" fmla="*/ 26 h 239"/>
                <a:gd name="T32" fmla="*/ 61 w 198"/>
                <a:gd name="T33" fmla="*/ 26 h 239"/>
                <a:gd name="T34" fmla="*/ 61 w 198"/>
                <a:gd name="T35" fmla="*/ 0 h 239"/>
                <a:gd name="T36" fmla="*/ 111 w 198"/>
                <a:gd name="T37" fmla="*/ 0 h 239"/>
                <a:gd name="T38" fmla="*/ 137 w 198"/>
                <a:gd name="T39" fmla="*/ 0 h 239"/>
                <a:gd name="T40" fmla="*/ 137 w 198"/>
                <a:gd name="T41" fmla="*/ 26 h 239"/>
                <a:gd name="T42" fmla="*/ 111 w 198"/>
                <a:gd name="T43" fmla="*/ 26 h 239"/>
                <a:gd name="T44" fmla="*/ 111 w 198"/>
                <a:gd name="T4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" h="239">
                  <a:moveTo>
                    <a:pt x="89" y="42"/>
                  </a:moveTo>
                  <a:lnTo>
                    <a:pt x="108" y="42"/>
                  </a:lnTo>
                  <a:lnTo>
                    <a:pt x="198" y="239"/>
                  </a:lnTo>
                  <a:lnTo>
                    <a:pt x="175" y="239"/>
                  </a:lnTo>
                  <a:lnTo>
                    <a:pt x="151" y="187"/>
                  </a:lnTo>
                  <a:lnTo>
                    <a:pt x="45" y="187"/>
                  </a:lnTo>
                  <a:lnTo>
                    <a:pt x="23" y="239"/>
                  </a:lnTo>
                  <a:lnTo>
                    <a:pt x="0" y="239"/>
                  </a:lnTo>
                  <a:lnTo>
                    <a:pt x="89" y="42"/>
                  </a:lnTo>
                  <a:close/>
                  <a:moveTo>
                    <a:pt x="144" y="168"/>
                  </a:moveTo>
                  <a:lnTo>
                    <a:pt x="99" y="68"/>
                  </a:lnTo>
                  <a:lnTo>
                    <a:pt x="54" y="168"/>
                  </a:lnTo>
                  <a:lnTo>
                    <a:pt x="144" y="168"/>
                  </a:lnTo>
                  <a:close/>
                  <a:moveTo>
                    <a:pt x="61" y="0"/>
                  </a:moveTo>
                  <a:lnTo>
                    <a:pt x="87" y="0"/>
                  </a:lnTo>
                  <a:lnTo>
                    <a:pt x="87" y="26"/>
                  </a:lnTo>
                  <a:lnTo>
                    <a:pt x="61" y="26"/>
                  </a:lnTo>
                  <a:lnTo>
                    <a:pt x="61" y="0"/>
                  </a:lnTo>
                  <a:close/>
                  <a:moveTo>
                    <a:pt x="111" y="0"/>
                  </a:moveTo>
                  <a:lnTo>
                    <a:pt x="137" y="0"/>
                  </a:lnTo>
                  <a:lnTo>
                    <a:pt x="137" y="26"/>
                  </a:lnTo>
                  <a:lnTo>
                    <a:pt x="111" y="2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EF382DA3-57C1-43A2-94DD-D5D5B8EC4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6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8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9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59A13267-A9C7-4C24-9F0D-38E5F14B51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" y="4952"/>
              <a:ext cx="158" cy="196"/>
            </a:xfrm>
            <a:custGeom>
              <a:avLst/>
              <a:gdLst>
                <a:gd name="T0" fmla="*/ 0 w 67"/>
                <a:gd name="T1" fmla="*/ 0 h 83"/>
                <a:gd name="T2" fmla="*/ 35 w 67"/>
                <a:gd name="T3" fmla="*/ 0 h 83"/>
                <a:gd name="T4" fmla="*/ 57 w 67"/>
                <a:gd name="T5" fmla="*/ 7 h 83"/>
                <a:gd name="T6" fmla="*/ 62 w 67"/>
                <a:gd name="T7" fmla="*/ 21 h 83"/>
                <a:gd name="T8" fmla="*/ 62 w 67"/>
                <a:gd name="T9" fmla="*/ 21 h 83"/>
                <a:gd name="T10" fmla="*/ 49 w 67"/>
                <a:gd name="T11" fmla="*/ 40 h 83"/>
                <a:gd name="T12" fmla="*/ 67 w 67"/>
                <a:gd name="T13" fmla="*/ 60 h 83"/>
                <a:gd name="T14" fmla="*/ 67 w 67"/>
                <a:gd name="T15" fmla="*/ 60 h 83"/>
                <a:gd name="T16" fmla="*/ 37 w 67"/>
                <a:gd name="T17" fmla="*/ 83 h 83"/>
                <a:gd name="T18" fmla="*/ 0 w 67"/>
                <a:gd name="T19" fmla="*/ 83 h 83"/>
                <a:gd name="T20" fmla="*/ 0 w 67"/>
                <a:gd name="T21" fmla="*/ 0 h 83"/>
                <a:gd name="T22" fmla="*/ 34 w 67"/>
                <a:gd name="T23" fmla="*/ 37 h 83"/>
                <a:gd name="T24" fmla="*/ 53 w 67"/>
                <a:gd name="T25" fmla="*/ 22 h 83"/>
                <a:gd name="T26" fmla="*/ 53 w 67"/>
                <a:gd name="T27" fmla="*/ 22 h 83"/>
                <a:gd name="T28" fmla="*/ 34 w 67"/>
                <a:gd name="T29" fmla="*/ 9 h 83"/>
                <a:gd name="T30" fmla="*/ 9 w 67"/>
                <a:gd name="T31" fmla="*/ 9 h 83"/>
                <a:gd name="T32" fmla="*/ 9 w 67"/>
                <a:gd name="T33" fmla="*/ 37 h 83"/>
                <a:gd name="T34" fmla="*/ 34 w 67"/>
                <a:gd name="T35" fmla="*/ 37 h 83"/>
                <a:gd name="T36" fmla="*/ 37 w 67"/>
                <a:gd name="T37" fmla="*/ 74 h 83"/>
                <a:gd name="T38" fmla="*/ 57 w 67"/>
                <a:gd name="T39" fmla="*/ 60 h 83"/>
                <a:gd name="T40" fmla="*/ 57 w 67"/>
                <a:gd name="T41" fmla="*/ 59 h 83"/>
                <a:gd name="T42" fmla="*/ 35 w 67"/>
                <a:gd name="T43" fmla="*/ 45 h 83"/>
                <a:gd name="T44" fmla="*/ 9 w 67"/>
                <a:gd name="T45" fmla="*/ 45 h 83"/>
                <a:gd name="T46" fmla="*/ 9 w 67"/>
                <a:gd name="T47" fmla="*/ 74 h 83"/>
                <a:gd name="T48" fmla="*/ 37 w 67"/>
                <a:gd name="T4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2" y="3"/>
                    <a:pt x="57" y="7"/>
                  </a:cubicBezTo>
                  <a:cubicBezTo>
                    <a:pt x="60" y="11"/>
                    <a:pt x="62" y="15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32"/>
                    <a:pt x="56" y="37"/>
                    <a:pt x="49" y="40"/>
                  </a:cubicBezTo>
                  <a:cubicBezTo>
                    <a:pt x="59" y="43"/>
                    <a:pt x="67" y="49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74"/>
                    <a:pt x="55" y="83"/>
                    <a:pt x="37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37"/>
                  </a:moveTo>
                  <a:cubicBezTo>
                    <a:pt x="45" y="37"/>
                    <a:pt x="53" y="3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14"/>
                    <a:pt x="46" y="9"/>
                    <a:pt x="3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34" y="37"/>
                  </a:lnTo>
                  <a:close/>
                  <a:moveTo>
                    <a:pt x="37" y="74"/>
                  </a:moveTo>
                  <a:cubicBezTo>
                    <a:pt x="50" y="74"/>
                    <a:pt x="57" y="69"/>
                    <a:pt x="57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0"/>
                    <a:pt x="50" y="45"/>
                    <a:pt x="35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708D31C0-ACA7-4CBD-BCAE-3129BBA64B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39 w 142"/>
                <a:gd name="T3" fmla="*/ 0 h 196"/>
                <a:gd name="T4" fmla="*/ 139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7 w 142"/>
                <a:gd name="T11" fmla="*/ 87 h 196"/>
                <a:gd name="T12" fmla="*/ 127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39" y="0"/>
                  </a:lnTo>
                  <a:lnTo>
                    <a:pt x="139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7" y="87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2519F7C3-FDA2-422A-825F-40343A3074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9" y="4952"/>
              <a:ext cx="156" cy="196"/>
            </a:xfrm>
            <a:custGeom>
              <a:avLst/>
              <a:gdLst>
                <a:gd name="T0" fmla="*/ 0 w 156"/>
                <a:gd name="T1" fmla="*/ 0 h 196"/>
                <a:gd name="T2" fmla="*/ 22 w 156"/>
                <a:gd name="T3" fmla="*/ 0 h 196"/>
                <a:gd name="T4" fmla="*/ 22 w 156"/>
                <a:gd name="T5" fmla="*/ 87 h 196"/>
                <a:gd name="T6" fmla="*/ 135 w 156"/>
                <a:gd name="T7" fmla="*/ 87 h 196"/>
                <a:gd name="T8" fmla="*/ 135 w 156"/>
                <a:gd name="T9" fmla="*/ 0 h 196"/>
                <a:gd name="T10" fmla="*/ 156 w 156"/>
                <a:gd name="T11" fmla="*/ 0 h 196"/>
                <a:gd name="T12" fmla="*/ 156 w 156"/>
                <a:gd name="T13" fmla="*/ 196 h 196"/>
                <a:gd name="T14" fmla="*/ 135 w 156"/>
                <a:gd name="T15" fmla="*/ 196 h 196"/>
                <a:gd name="T16" fmla="*/ 135 w 156"/>
                <a:gd name="T17" fmla="*/ 109 h 196"/>
                <a:gd name="T18" fmla="*/ 22 w 156"/>
                <a:gd name="T19" fmla="*/ 109 h 196"/>
                <a:gd name="T20" fmla="*/ 22 w 156"/>
                <a:gd name="T21" fmla="*/ 196 h 196"/>
                <a:gd name="T22" fmla="*/ 0 w 156"/>
                <a:gd name="T23" fmla="*/ 196 h 196"/>
                <a:gd name="T24" fmla="*/ 0 w 156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6">
                  <a:moveTo>
                    <a:pt x="0" y="0"/>
                  </a:moveTo>
                  <a:lnTo>
                    <a:pt x="22" y="0"/>
                  </a:lnTo>
                  <a:lnTo>
                    <a:pt x="22" y="87"/>
                  </a:lnTo>
                  <a:lnTo>
                    <a:pt x="135" y="87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56" y="196"/>
                  </a:lnTo>
                  <a:lnTo>
                    <a:pt x="135" y="196"/>
                  </a:lnTo>
                  <a:lnTo>
                    <a:pt x="135" y="109"/>
                  </a:lnTo>
                  <a:lnTo>
                    <a:pt x="22" y="109"/>
                  </a:lnTo>
                  <a:lnTo>
                    <a:pt x="2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EB87EB1E-DC8D-403E-A2C3-8E6FDABDFE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33" y="4952"/>
              <a:ext cx="201" cy="196"/>
            </a:xfrm>
            <a:custGeom>
              <a:avLst/>
              <a:gdLst>
                <a:gd name="T0" fmla="*/ 90 w 201"/>
                <a:gd name="T1" fmla="*/ 0 h 196"/>
                <a:gd name="T2" fmla="*/ 111 w 201"/>
                <a:gd name="T3" fmla="*/ 0 h 196"/>
                <a:gd name="T4" fmla="*/ 201 w 201"/>
                <a:gd name="T5" fmla="*/ 196 h 196"/>
                <a:gd name="T6" fmla="*/ 178 w 201"/>
                <a:gd name="T7" fmla="*/ 196 h 196"/>
                <a:gd name="T8" fmla="*/ 154 w 201"/>
                <a:gd name="T9" fmla="*/ 144 h 196"/>
                <a:gd name="T10" fmla="*/ 48 w 201"/>
                <a:gd name="T11" fmla="*/ 144 h 196"/>
                <a:gd name="T12" fmla="*/ 24 w 201"/>
                <a:gd name="T13" fmla="*/ 196 h 196"/>
                <a:gd name="T14" fmla="*/ 0 w 201"/>
                <a:gd name="T15" fmla="*/ 196 h 196"/>
                <a:gd name="T16" fmla="*/ 90 w 201"/>
                <a:gd name="T17" fmla="*/ 0 h 196"/>
                <a:gd name="T18" fmla="*/ 145 w 201"/>
                <a:gd name="T19" fmla="*/ 125 h 196"/>
                <a:gd name="T20" fmla="*/ 100 w 201"/>
                <a:gd name="T21" fmla="*/ 23 h 196"/>
                <a:gd name="T22" fmla="*/ 57 w 201"/>
                <a:gd name="T23" fmla="*/ 125 h 196"/>
                <a:gd name="T24" fmla="*/ 145 w 201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96">
                  <a:moveTo>
                    <a:pt x="90" y="0"/>
                  </a:moveTo>
                  <a:lnTo>
                    <a:pt x="111" y="0"/>
                  </a:lnTo>
                  <a:lnTo>
                    <a:pt x="201" y="196"/>
                  </a:lnTo>
                  <a:lnTo>
                    <a:pt x="178" y="196"/>
                  </a:lnTo>
                  <a:lnTo>
                    <a:pt x="154" y="144"/>
                  </a:lnTo>
                  <a:lnTo>
                    <a:pt x="48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90" y="0"/>
                  </a:lnTo>
                  <a:close/>
                  <a:moveTo>
                    <a:pt x="145" y="125"/>
                  </a:moveTo>
                  <a:lnTo>
                    <a:pt x="100" y="23"/>
                  </a:lnTo>
                  <a:lnTo>
                    <a:pt x="57" y="125"/>
                  </a:lnTo>
                  <a:lnTo>
                    <a:pt x="145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E09F6CC9-B9BC-468F-8CDB-705A753EC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2" y="4952"/>
              <a:ext cx="166" cy="196"/>
            </a:xfrm>
            <a:custGeom>
              <a:avLst/>
              <a:gdLst>
                <a:gd name="T0" fmla="*/ 0 w 166"/>
                <a:gd name="T1" fmla="*/ 0 h 196"/>
                <a:gd name="T2" fmla="*/ 21 w 166"/>
                <a:gd name="T3" fmla="*/ 0 h 196"/>
                <a:gd name="T4" fmla="*/ 144 w 166"/>
                <a:gd name="T5" fmla="*/ 156 h 196"/>
                <a:gd name="T6" fmla="*/ 144 w 166"/>
                <a:gd name="T7" fmla="*/ 0 h 196"/>
                <a:gd name="T8" fmla="*/ 166 w 166"/>
                <a:gd name="T9" fmla="*/ 0 h 196"/>
                <a:gd name="T10" fmla="*/ 166 w 166"/>
                <a:gd name="T11" fmla="*/ 196 h 196"/>
                <a:gd name="T12" fmla="*/ 147 w 166"/>
                <a:gd name="T13" fmla="*/ 196 h 196"/>
                <a:gd name="T14" fmla="*/ 21 w 166"/>
                <a:gd name="T15" fmla="*/ 35 h 196"/>
                <a:gd name="T16" fmla="*/ 21 w 166"/>
                <a:gd name="T17" fmla="*/ 196 h 196"/>
                <a:gd name="T18" fmla="*/ 0 w 166"/>
                <a:gd name="T19" fmla="*/ 196 h 196"/>
                <a:gd name="T20" fmla="*/ 0 w 166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6" y="0"/>
                  </a:lnTo>
                  <a:lnTo>
                    <a:pt x="166" y="196"/>
                  </a:lnTo>
                  <a:lnTo>
                    <a:pt x="147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9F6295E2-BAA4-4BFD-A3E1-FC153C9C3E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94" y="4952"/>
              <a:ext cx="173" cy="196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1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1 h 83"/>
                <a:gd name="T20" fmla="*/ 29 w 73"/>
                <a:gd name="T21" fmla="*/ 9 h 83"/>
                <a:gd name="T22" fmla="*/ 10 w 73"/>
                <a:gd name="T23" fmla="*/ 9 h 83"/>
                <a:gd name="T24" fmla="*/ 10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4"/>
                    <a:pt x="10" y="74"/>
                    <a:pt x="10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289ABC1E-3124-441E-8FBD-F2B0FE583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4" y="4952"/>
              <a:ext cx="133" cy="196"/>
            </a:xfrm>
            <a:custGeom>
              <a:avLst/>
              <a:gdLst>
                <a:gd name="T0" fmla="*/ 0 w 133"/>
                <a:gd name="T1" fmla="*/ 0 h 196"/>
                <a:gd name="T2" fmla="*/ 22 w 133"/>
                <a:gd name="T3" fmla="*/ 0 h 196"/>
                <a:gd name="T4" fmla="*/ 22 w 133"/>
                <a:gd name="T5" fmla="*/ 175 h 196"/>
                <a:gd name="T6" fmla="*/ 133 w 133"/>
                <a:gd name="T7" fmla="*/ 175 h 196"/>
                <a:gd name="T8" fmla="*/ 133 w 133"/>
                <a:gd name="T9" fmla="*/ 196 h 196"/>
                <a:gd name="T10" fmla="*/ 0 w 133"/>
                <a:gd name="T11" fmla="*/ 196 h 196"/>
                <a:gd name="T12" fmla="*/ 0 w 133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6">
                  <a:moveTo>
                    <a:pt x="0" y="0"/>
                  </a:moveTo>
                  <a:lnTo>
                    <a:pt x="22" y="0"/>
                  </a:lnTo>
                  <a:lnTo>
                    <a:pt x="22" y="175"/>
                  </a:lnTo>
                  <a:lnTo>
                    <a:pt x="133" y="175"/>
                  </a:lnTo>
                  <a:lnTo>
                    <a:pt x="1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2" name="Rectangle 41">
              <a:extLst>
                <a:ext uri="{FF2B5EF4-FFF2-40B4-BE49-F238E27FC236}">
                  <a16:creationId xmlns:a16="http://schemas.microsoft.com/office/drawing/2014/main" id="{8C449CDC-C761-4703-9FEB-51E34E816E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87" y="4952"/>
              <a:ext cx="2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BAD51A37-B075-4EA6-AEB7-134D0F36E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8" y="4952"/>
              <a:ext cx="165" cy="196"/>
            </a:xfrm>
            <a:custGeom>
              <a:avLst/>
              <a:gdLst>
                <a:gd name="T0" fmla="*/ 0 w 165"/>
                <a:gd name="T1" fmla="*/ 0 h 196"/>
                <a:gd name="T2" fmla="*/ 21 w 165"/>
                <a:gd name="T3" fmla="*/ 0 h 196"/>
                <a:gd name="T4" fmla="*/ 144 w 165"/>
                <a:gd name="T5" fmla="*/ 156 h 196"/>
                <a:gd name="T6" fmla="*/ 144 w 165"/>
                <a:gd name="T7" fmla="*/ 0 h 196"/>
                <a:gd name="T8" fmla="*/ 165 w 165"/>
                <a:gd name="T9" fmla="*/ 0 h 196"/>
                <a:gd name="T10" fmla="*/ 165 w 165"/>
                <a:gd name="T11" fmla="*/ 196 h 196"/>
                <a:gd name="T12" fmla="*/ 149 w 165"/>
                <a:gd name="T13" fmla="*/ 196 h 196"/>
                <a:gd name="T14" fmla="*/ 21 w 165"/>
                <a:gd name="T15" fmla="*/ 35 h 196"/>
                <a:gd name="T16" fmla="*/ 21 w 165"/>
                <a:gd name="T17" fmla="*/ 196 h 196"/>
                <a:gd name="T18" fmla="*/ 0 w 165"/>
                <a:gd name="T19" fmla="*/ 196 h 196"/>
                <a:gd name="T20" fmla="*/ 0 w 165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6"/>
                  </a:lnTo>
                  <a:lnTo>
                    <a:pt x="149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84E23D53-6747-4A9B-9A80-E7249BC2D7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0" y="4949"/>
              <a:ext cx="180" cy="202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2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2 w 76"/>
                <a:gd name="T11" fmla="*/ 8 h 85"/>
                <a:gd name="T12" fmla="*/ 10 w 76"/>
                <a:gd name="T13" fmla="*/ 42 h 85"/>
                <a:gd name="T14" fmla="*/ 10 w 76"/>
                <a:gd name="T15" fmla="*/ 42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2 w 76"/>
                <a:gd name="T23" fmla="*/ 48 h 85"/>
                <a:gd name="T24" fmla="*/ 42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3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5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79"/>
                    <a:pt x="56" y="85"/>
                    <a:pt x="43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75509CC4-DB7E-4D7E-838A-FF923884A5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6" y="4952"/>
              <a:ext cx="198" cy="196"/>
            </a:xfrm>
            <a:custGeom>
              <a:avLst/>
              <a:gdLst>
                <a:gd name="T0" fmla="*/ 87 w 198"/>
                <a:gd name="T1" fmla="*/ 0 h 196"/>
                <a:gd name="T2" fmla="*/ 108 w 198"/>
                <a:gd name="T3" fmla="*/ 0 h 196"/>
                <a:gd name="T4" fmla="*/ 198 w 198"/>
                <a:gd name="T5" fmla="*/ 196 h 196"/>
                <a:gd name="T6" fmla="*/ 175 w 198"/>
                <a:gd name="T7" fmla="*/ 196 h 196"/>
                <a:gd name="T8" fmla="*/ 151 w 198"/>
                <a:gd name="T9" fmla="*/ 144 h 196"/>
                <a:gd name="T10" fmla="*/ 45 w 198"/>
                <a:gd name="T11" fmla="*/ 144 h 196"/>
                <a:gd name="T12" fmla="*/ 21 w 198"/>
                <a:gd name="T13" fmla="*/ 196 h 196"/>
                <a:gd name="T14" fmla="*/ 0 w 198"/>
                <a:gd name="T15" fmla="*/ 196 h 196"/>
                <a:gd name="T16" fmla="*/ 87 w 198"/>
                <a:gd name="T17" fmla="*/ 0 h 196"/>
                <a:gd name="T18" fmla="*/ 142 w 198"/>
                <a:gd name="T19" fmla="*/ 125 h 196"/>
                <a:gd name="T20" fmla="*/ 99 w 198"/>
                <a:gd name="T21" fmla="*/ 23 h 196"/>
                <a:gd name="T22" fmla="*/ 54 w 198"/>
                <a:gd name="T23" fmla="*/ 125 h 196"/>
                <a:gd name="T24" fmla="*/ 142 w 198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96">
                  <a:moveTo>
                    <a:pt x="87" y="0"/>
                  </a:moveTo>
                  <a:lnTo>
                    <a:pt x="108" y="0"/>
                  </a:lnTo>
                  <a:lnTo>
                    <a:pt x="198" y="196"/>
                  </a:lnTo>
                  <a:lnTo>
                    <a:pt x="175" y="196"/>
                  </a:lnTo>
                  <a:lnTo>
                    <a:pt x="151" y="144"/>
                  </a:lnTo>
                  <a:lnTo>
                    <a:pt x="45" y="144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87" y="0"/>
                  </a:lnTo>
                  <a:close/>
                  <a:moveTo>
                    <a:pt x="142" y="125"/>
                  </a:moveTo>
                  <a:lnTo>
                    <a:pt x="99" y="23"/>
                  </a:lnTo>
                  <a:lnTo>
                    <a:pt x="54" y="125"/>
                  </a:lnTo>
                  <a:lnTo>
                    <a:pt x="142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A4AFCABB-FC8B-4B18-AA3F-D0E0741A4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4952"/>
              <a:ext cx="187" cy="196"/>
            </a:xfrm>
            <a:custGeom>
              <a:avLst/>
              <a:gdLst>
                <a:gd name="T0" fmla="*/ 0 w 187"/>
                <a:gd name="T1" fmla="*/ 0 h 196"/>
                <a:gd name="T2" fmla="*/ 24 w 187"/>
                <a:gd name="T3" fmla="*/ 0 h 196"/>
                <a:gd name="T4" fmla="*/ 93 w 187"/>
                <a:gd name="T5" fmla="*/ 168 h 196"/>
                <a:gd name="T6" fmla="*/ 164 w 187"/>
                <a:gd name="T7" fmla="*/ 0 h 196"/>
                <a:gd name="T8" fmla="*/ 187 w 187"/>
                <a:gd name="T9" fmla="*/ 0 h 196"/>
                <a:gd name="T10" fmla="*/ 102 w 187"/>
                <a:gd name="T11" fmla="*/ 196 h 196"/>
                <a:gd name="T12" fmla="*/ 83 w 187"/>
                <a:gd name="T13" fmla="*/ 196 h 196"/>
                <a:gd name="T14" fmla="*/ 0 w 187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96">
                  <a:moveTo>
                    <a:pt x="0" y="0"/>
                  </a:moveTo>
                  <a:lnTo>
                    <a:pt x="24" y="0"/>
                  </a:lnTo>
                  <a:lnTo>
                    <a:pt x="93" y="168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02" y="196"/>
                  </a:lnTo>
                  <a:lnTo>
                    <a:pt x="8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300C8E65-1F9F-4F1C-A336-FE4D7A7E77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949"/>
              <a:ext cx="147" cy="202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1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3" y="77"/>
                    <a:pt x="34" y="77"/>
                  </a:cubicBezTo>
                  <a:cubicBezTo>
                    <a:pt x="45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8" y="50"/>
                    <a:pt x="31" y="47"/>
                  </a:cubicBezTo>
                  <a:cubicBezTo>
                    <a:pt x="12" y="42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5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9" y="8"/>
                    <a:pt x="30" y="8"/>
                  </a:cubicBezTo>
                  <a:cubicBezTo>
                    <a:pt x="19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8" name="Freeform 47">
              <a:extLst>
                <a:ext uri="{FF2B5EF4-FFF2-40B4-BE49-F238E27FC236}">
                  <a16:creationId xmlns:a16="http://schemas.microsoft.com/office/drawing/2014/main" id="{DCBCE5DD-2105-4329-BCE9-4AAD176A6E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7" y="4952"/>
              <a:ext cx="154" cy="196"/>
            </a:xfrm>
            <a:custGeom>
              <a:avLst/>
              <a:gdLst>
                <a:gd name="T0" fmla="*/ 66 w 154"/>
                <a:gd name="T1" fmla="*/ 21 h 196"/>
                <a:gd name="T2" fmla="*/ 0 w 154"/>
                <a:gd name="T3" fmla="*/ 21 h 196"/>
                <a:gd name="T4" fmla="*/ 0 w 154"/>
                <a:gd name="T5" fmla="*/ 0 h 196"/>
                <a:gd name="T6" fmla="*/ 154 w 154"/>
                <a:gd name="T7" fmla="*/ 0 h 196"/>
                <a:gd name="T8" fmla="*/ 154 w 154"/>
                <a:gd name="T9" fmla="*/ 21 h 196"/>
                <a:gd name="T10" fmla="*/ 87 w 154"/>
                <a:gd name="T11" fmla="*/ 21 h 196"/>
                <a:gd name="T12" fmla="*/ 87 w 154"/>
                <a:gd name="T13" fmla="*/ 196 h 196"/>
                <a:gd name="T14" fmla="*/ 66 w 154"/>
                <a:gd name="T15" fmla="*/ 196 h 196"/>
                <a:gd name="T16" fmla="*/ 66 w 154"/>
                <a:gd name="T17" fmla="*/ 2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6">
                  <a:moveTo>
                    <a:pt x="66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1"/>
                  </a:lnTo>
                  <a:lnTo>
                    <a:pt x="87" y="21"/>
                  </a:lnTo>
                  <a:lnTo>
                    <a:pt x="87" y="196"/>
                  </a:lnTo>
                  <a:lnTo>
                    <a:pt x="66" y="19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9" name="Freeform 48">
              <a:extLst>
                <a:ext uri="{FF2B5EF4-FFF2-40B4-BE49-F238E27FC236}">
                  <a16:creationId xmlns:a16="http://schemas.microsoft.com/office/drawing/2014/main" id="{6C3324A1-CEA5-4293-8BA7-AB42A91E96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" y="4952"/>
              <a:ext cx="161" cy="196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8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3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5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5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6" y="0"/>
                    <a:pt x="54" y="3"/>
                    <a:pt x="59" y="8"/>
                  </a:cubicBezTo>
                  <a:cubicBezTo>
                    <a:pt x="63" y="12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0" name="Freeform 49">
              <a:extLst>
                <a:ext uri="{FF2B5EF4-FFF2-40B4-BE49-F238E27FC236}">
                  <a16:creationId xmlns:a16="http://schemas.microsoft.com/office/drawing/2014/main" id="{06DC5C65-B974-4888-99C0-5AAC10D960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2" y="4949"/>
              <a:ext cx="199" cy="202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2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2 h 85"/>
                <a:gd name="T10" fmla="*/ 42 w 84"/>
                <a:gd name="T11" fmla="*/ 85 h 85"/>
                <a:gd name="T12" fmla="*/ 0 w 84"/>
                <a:gd name="T13" fmla="*/ 43 h 85"/>
                <a:gd name="T14" fmla="*/ 74 w 84"/>
                <a:gd name="T15" fmla="*/ 43 h 85"/>
                <a:gd name="T16" fmla="*/ 74 w 84"/>
                <a:gd name="T17" fmla="*/ 42 h 85"/>
                <a:gd name="T18" fmla="*/ 42 w 84"/>
                <a:gd name="T19" fmla="*/ 8 h 85"/>
                <a:gd name="T20" fmla="*/ 9 w 84"/>
                <a:gd name="T21" fmla="*/ 42 h 85"/>
                <a:gd name="T22" fmla="*/ 9 w 84"/>
                <a:gd name="T23" fmla="*/ 42 h 85"/>
                <a:gd name="T24" fmla="*/ 42 w 84"/>
                <a:gd name="T25" fmla="*/ 77 h 85"/>
                <a:gd name="T26" fmla="*/ 74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19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4" y="43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24"/>
                    <a:pt x="61" y="8"/>
                    <a:pt x="42" y="8"/>
                  </a:cubicBezTo>
                  <a:cubicBezTo>
                    <a:pt x="23" y="8"/>
                    <a:pt x="9" y="2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61"/>
                    <a:pt x="23" y="77"/>
                    <a:pt x="42" y="77"/>
                  </a:cubicBezTo>
                  <a:cubicBezTo>
                    <a:pt x="61" y="77"/>
                    <a:pt x="74" y="62"/>
                    <a:pt x="74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1" name="Freeform 50">
              <a:extLst>
                <a:ext uri="{FF2B5EF4-FFF2-40B4-BE49-F238E27FC236}">
                  <a16:creationId xmlns:a16="http://schemas.microsoft.com/office/drawing/2014/main" id="{DA7764CE-19E3-41B7-BC4D-04826D82B2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8" y="4952"/>
              <a:ext cx="168" cy="196"/>
            </a:xfrm>
            <a:custGeom>
              <a:avLst/>
              <a:gdLst>
                <a:gd name="T0" fmla="*/ 0 w 168"/>
                <a:gd name="T1" fmla="*/ 0 h 196"/>
                <a:gd name="T2" fmla="*/ 24 w 168"/>
                <a:gd name="T3" fmla="*/ 0 h 196"/>
                <a:gd name="T4" fmla="*/ 24 w 168"/>
                <a:gd name="T5" fmla="*/ 118 h 196"/>
                <a:gd name="T6" fmla="*/ 135 w 168"/>
                <a:gd name="T7" fmla="*/ 0 h 196"/>
                <a:gd name="T8" fmla="*/ 164 w 168"/>
                <a:gd name="T9" fmla="*/ 0 h 196"/>
                <a:gd name="T10" fmla="*/ 81 w 168"/>
                <a:gd name="T11" fmla="*/ 85 h 196"/>
                <a:gd name="T12" fmla="*/ 168 w 168"/>
                <a:gd name="T13" fmla="*/ 196 h 196"/>
                <a:gd name="T14" fmla="*/ 140 w 168"/>
                <a:gd name="T15" fmla="*/ 196 h 196"/>
                <a:gd name="T16" fmla="*/ 64 w 168"/>
                <a:gd name="T17" fmla="*/ 101 h 196"/>
                <a:gd name="T18" fmla="*/ 24 w 168"/>
                <a:gd name="T19" fmla="*/ 144 h 196"/>
                <a:gd name="T20" fmla="*/ 24 w 168"/>
                <a:gd name="T21" fmla="*/ 196 h 196"/>
                <a:gd name="T22" fmla="*/ 0 w 168"/>
                <a:gd name="T23" fmla="*/ 196 h 196"/>
                <a:gd name="T24" fmla="*/ 0 w 168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96">
                  <a:moveTo>
                    <a:pt x="0" y="0"/>
                  </a:moveTo>
                  <a:lnTo>
                    <a:pt x="24" y="0"/>
                  </a:lnTo>
                  <a:lnTo>
                    <a:pt x="24" y="118"/>
                  </a:lnTo>
                  <a:lnTo>
                    <a:pt x="135" y="0"/>
                  </a:lnTo>
                  <a:lnTo>
                    <a:pt x="164" y="0"/>
                  </a:lnTo>
                  <a:lnTo>
                    <a:pt x="81" y="85"/>
                  </a:lnTo>
                  <a:lnTo>
                    <a:pt x="168" y="196"/>
                  </a:lnTo>
                  <a:lnTo>
                    <a:pt x="140" y="196"/>
                  </a:lnTo>
                  <a:lnTo>
                    <a:pt x="64" y="101"/>
                  </a:lnTo>
                  <a:lnTo>
                    <a:pt x="24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2" name="Freeform 51">
              <a:extLst>
                <a:ext uri="{FF2B5EF4-FFF2-40B4-BE49-F238E27FC236}">
                  <a16:creationId xmlns:a16="http://schemas.microsoft.com/office/drawing/2014/main" id="{AD28979E-C2FF-4C40-A581-342975B82F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2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42 w 142"/>
                <a:gd name="T3" fmla="*/ 0 h 196"/>
                <a:gd name="T4" fmla="*/ 142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8 w 142"/>
                <a:gd name="T11" fmla="*/ 87 h 196"/>
                <a:gd name="T12" fmla="*/ 128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8" y="87"/>
                  </a:lnTo>
                  <a:lnTo>
                    <a:pt x="128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623776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,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751"/>
          </a:p>
        </p:txBody>
      </p:sp>
      <p:sp>
        <p:nvSpPr>
          <p:cNvPr id="55" name="Platshållare för text 54"/>
          <p:cNvSpPr>
            <a:spLocks noGrp="1"/>
          </p:cNvSpPr>
          <p:nvPr>
            <p:ph type="body" sz="quarter" idx="10"/>
          </p:nvPr>
        </p:nvSpPr>
        <p:spPr>
          <a:xfrm>
            <a:off x="1484566" y="2070758"/>
            <a:ext cx="6416016" cy="1031442"/>
          </a:xfrm>
          <a:solidFill>
            <a:srgbClr val="C10012">
              <a:alpha val="67843"/>
            </a:srgbClr>
          </a:solidFill>
        </p:spPr>
        <p:txBody>
          <a:bodyPr lIns="324000" rIns="324000" anchor="ctr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54" name="Group 4">
            <a:extLst>
              <a:ext uri="{FF2B5EF4-FFF2-40B4-BE49-F238E27FC236}">
                <a16:creationId xmlns:a16="http://schemas.microsoft.com/office/drawing/2014/main" id="{730C8DC2-A74B-4C11-B075-A4D2EE3E97C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62328" y="4631577"/>
            <a:ext cx="880751" cy="410400"/>
            <a:chOff x="85" y="2716"/>
            <a:chExt cx="5230" cy="2437"/>
          </a:xfrm>
        </p:grpSpPr>
        <p:sp>
          <p:nvSpPr>
            <p:cNvPr id="56" name="AutoShape 3">
              <a:extLst>
                <a:ext uri="{FF2B5EF4-FFF2-40B4-BE49-F238E27FC236}">
                  <a16:creationId xmlns:a16="http://schemas.microsoft.com/office/drawing/2014/main" id="{C85ECA0E-0D0E-43E5-862B-1CEA1659EF6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5" y="2716"/>
              <a:ext cx="5230" cy="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EECBC659-046C-4FD9-AD67-C71AAD7F7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3" y="2714"/>
              <a:ext cx="1111" cy="1617"/>
            </a:xfrm>
            <a:custGeom>
              <a:avLst/>
              <a:gdLst>
                <a:gd name="T0" fmla="*/ 421 w 470"/>
                <a:gd name="T1" fmla="*/ 0 h 683"/>
                <a:gd name="T2" fmla="*/ 311 w 470"/>
                <a:gd name="T3" fmla="*/ 49 h 683"/>
                <a:gd name="T4" fmla="*/ 66 w 470"/>
                <a:gd name="T5" fmla="*/ 548 h 683"/>
                <a:gd name="T6" fmla="*/ 66 w 470"/>
                <a:gd name="T7" fmla="*/ 548 h 683"/>
                <a:gd name="T8" fmla="*/ 0 w 470"/>
                <a:gd name="T9" fmla="*/ 683 h 683"/>
                <a:gd name="T10" fmla="*/ 0 w 470"/>
                <a:gd name="T11" fmla="*/ 683 h 683"/>
                <a:gd name="T12" fmla="*/ 53 w 470"/>
                <a:gd name="T13" fmla="*/ 683 h 683"/>
                <a:gd name="T14" fmla="*/ 55 w 470"/>
                <a:gd name="T15" fmla="*/ 682 h 683"/>
                <a:gd name="T16" fmla="*/ 169 w 470"/>
                <a:gd name="T17" fmla="*/ 628 h 683"/>
                <a:gd name="T18" fmla="*/ 470 w 470"/>
                <a:gd name="T19" fmla="*/ 0 h 683"/>
                <a:gd name="T20" fmla="*/ 421 w 470"/>
                <a:gd name="T2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683">
                  <a:moveTo>
                    <a:pt x="421" y="0"/>
                  </a:moveTo>
                  <a:cubicBezTo>
                    <a:pt x="360" y="0"/>
                    <a:pt x="327" y="20"/>
                    <a:pt x="311" y="49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53" y="683"/>
                    <a:pt x="53" y="683"/>
                    <a:pt x="53" y="683"/>
                  </a:cubicBezTo>
                  <a:cubicBezTo>
                    <a:pt x="53" y="683"/>
                    <a:pt x="54" y="682"/>
                    <a:pt x="55" y="682"/>
                  </a:cubicBezTo>
                  <a:cubicBezTo>
                    <a:pt x="120" y="682"/>
                    <a:pt x="153" y="660"/>
                    <a:pt x="169" y="628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A8278A39-44E0-4DEE-8566-A6B61AD0D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7" y="2714"/>
              <a:ext cx="1488" cy="1617"/>
            </a:xfrm>
            <a:custGeom>
              <a:avLst/>
              <a:gdLst>
                <a:gd name="T0" fmla="*/ 310 w 629"/>
                <a:gd name="T1" fmla="*/ 0 h 683"/>
                <a:gd name="T2" fmla="*/ 8 w 629"/>
                <a:gd name="T3" fmla="*/ 210 h 683"/>
                <a:gd name="T4" fmla="*/ 251 w 629"/>
                <a:gd name="T5" fmla="*/ 395 h 683"/>
                <a:gd name="T6" fmla="*/ 372 w 629"/>
                <a:gd name="T7" fmla="*/ 401 h 683"/>
                <a:gd name="T8" fmla="*/ 502 w 629"/>
                <a:gd name="T9" fmla="*/ 479 h 683"/>
                <a:gd name="T10" fmla="*/ 296 w 629"/>
                <a:gd name="T11" fmla="*/ 570 h 683"/>
                <a:gd name="T12" fmla="*/ 86 w 629"/>
                <a:gd name="T13" fmla="*/ 570 h 683"/>
                <a:gd name="T14" fmla="*/ 140 w 629"/>
                <a:gd name="T15" fmla="*/ 683 h 683"/>
                <a:gd name="T16" fmla="*/ 330 w 629"/>
                <a:gd name="T17" fmla="*/ 683 h 683"/>
                <a:gd name="T18" fmla="*/ 629 w 629"/>
                <a:gd name="T19" fmla="*/ 484 h 683"/>
                <a:gd name="T20" fmla="*/ 628 w 629"/>
                <a:gd name="T21" fmla="*/ 467 h 683"/>
                <a:gd name="T22" fmla="*/ 376 w 629"/>
                <a:gd name="T23" fmla="*/ 281 h 683"/>
                <a:gd name="T24" fmla="*/ 286 w 629"/>
                <a:gd name="T25" fmla="*/ 278 h 683"/>
                <a:gd name="T26" fmla="*/ 132 w 629"/>
                <a:gd name="T27" fmla="*/ 198 h 683"/>
                <a:gd name="T28" fmla="*/ 331 w 629"/>
                <a:gd name="T29" fmla="*/ 115 h 683"/>
                <a:gd name="T30" fmla="*/ 450 w 629"/>
                <a:gd name="T31" fmla="*/ 115 h 683"/>
                <a:gd name="T32" fmla="*/ 579 w 629"/>
                <a:gd name="T33" fmla="*/ 0 h 683"/>
                <a:gd name="T34" fmla="*/ 310 w 629"/>
                <a:gd name="T3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9" h="683">
                  <a:moveTo>
                    <a:pt x="310" y="0"/>
                  </a:moveTo>
                  <a:cubicBezTo>
                    <a:pt x="128" y="0"/>
                    <a:pt x="0" y="26"/>
                    <a:pt x="8" y="210"/>
                  </a:cubicBezTo>
                  <a:cubicBezTo>
                    <a:pt x="15" y="356"/>
                    <a:pt x="112" y="392"/>
                    <a:pt x="251" y="395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454" y="404"/>
                    <a:pt x="499" y="419"/>
                    <a:pt x="502" y="479"/>
                  </a:cubicBezTo>
                  <a:cubicBezTo>
                    <a:pt x="507" y="564"/>
                    <a:pt x="420" y="570"/>
                    <a:pt x="296" y="570"/>
                  </a:cubicBezTo>
                  <a:cubicBezTo>
                    <a:pt x="86" y="570"/>
                    <a:pt x="86" y="570"/>
                    <a:pt x="86" y="570"/>
                  </a:cubicBezTo>
                  <a:cubicBezTo>
                    <a:pt x="140" y="683"/>
                    <a:pt x="140" y="683"/>
                    <a:pt x="140" y="683"/>
                  </a:cubicBezTo>
                  <a:cubicBezTo>
                    <a:pt x="330" y="683"/>
                    <a:pt x="330" y="683"/>
                    <a:pt x="330" y="683"/>
                  </a:cubicBezTo>
                  <a:cubicBezTo>
                    <a:pt x="506" y="683"/>
                    <a:pt x="628" y="658"/>
                    <a:pt x="629" y="484"/>
                  </a:cubicBezTo>
                  <a:cubicBezTo>
                    <a:pt x="629" y="484"/>
                    <a:pt x="629" y="472"/>
                    <a:pt x="628" y="467"/>
                  </a:cubicBezTo>
                  <a:cubicBezTo>
                    <a:pt x="624" y="347"/>
                    <a:pt x="531" y="287"/>
                    <a:pt x="376" y="281"/>
                  </a:cubicBezTo>
                  <a:cubicBezTo>
                    <a:pt x="286" y="278"/>
                    <a:pt x="286" y="278"/>
                    <a:pt x="286" y="278"/>
                  </a:cubicBezTo>
                  <a:cubicBezTo>
                    <a:pt x="187" y="278"/>
                    <a:pt x="132" y="266"/>
                    <a:pt x="132" y="198"/>
                  </a:cubicBezTo>
                  <a:cubicBezTo>
                    <a:pt x="132" y="117"/>
                    <a:pt x="207" y="115"/>
                    <a:pt x="331" y="115"/>
                  </a:cubicBezTo>
                  <a:cubicBezTo>
                    <a:pt x="450" y="115"/>
                    <a:pt x="450" y="115"/>
                    <a:pt x="450" y="115"/>
                  </a:cubicBezTo>
                  <a:cubicBezTo>
                    <a:pt x="553" y="115"/>
                    <a:pt x="574" y="59"/>
                    <a:pt x="579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04EAFC6D-11BE-49D9-ADB0-1B489EBBF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" y="2714"/>
              <a:ext cx="1577" cy="1617"/>
            </a:xfrm>
            <a:custGeom>
              <a:avLst/>
              <a:gdLst>
                <a:gd name="T0" fmla="*/ 340 w 667"/>
                <a:gd name="T1" fmla="*/ 0 h 683"/>
                <a:gd name="T2" fmla="*/ 0 w 667"/>
                <a:gd name="T3" fmla="*/ 342 h 683"/>
                <a:gd name="T4" fmla="*/ 340 w 667"/>
                <a:gd name="T5" fmla="*/ 683 h 683"/>
                <a:gd name="T6" fmla="*/ 667 w 667"/>
                <a:gd name="T7" fmla="*/ 683 h 683"/>
                <a:gd name="T8" fmla="*/ 667 w 667"/>
                <a:gd name="T9" fmla="*/ 682 h 683"/>
                <a:gd name="T10" fmla="*/ 667 w 667"/>
                <a:gd name="T11" fmla="*/ 682 h 683"/>
                <a:gd name="T12" fmla="*/ 548 w 667"/>
                <a:gd name="T13" fmla="*/ 568 h 683"/>
                <a:gd name="T14" fmla="*/ 274 w 667"/>
                <a:gd name="T15" fmla="*/ 568 h 683"/>
                <a:gd name="T16" fmla="*/ 127 w 667"/>
                <a:gd name="T17" fmla="*/ 400 h 683"/>
                <a:gd name="T18" fmla="*/ 396 w 667"/>
                <a:gd name="T19" fmla="*/ 400 h 683"/>
                <a:gd name="T20" fmla="*/ 396 w 667"/>
                <a:gd name="T21" fmla="*/ 287 h 683"/>
                <a:gd name="T22" fmla="*/ 127 w 667"/>
                <a:gd name="T23" fmla="*/ 287 h 683"/>
                <a:gd name="T24" fmla="*/ 127 w 667"/>
                <a:gd name="T25" fmla="*/ 278 h 683"/>
                <a:gd name="T26" fmla="*/ 270 w 667"/>
                <a:gd name="T27" fmla="*/ 115 h 683"/>
                <a:gd name="T28" fmla="*/ 585 w 667"/>
                <a:gd name="T29" fmla="*/ 115 h 683"/>
                <a:gd name="T30" fmla="*/ 529 w 667"/>
                <a:gd name="T31" fmla="*/ 0 h 683"/>
                <a:gd name="T32" fmla="*/ 340 w 667"/>
                <a:gd name="T3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7" h="683">
                  <a:moveTo>
                    <a:pt x="340" y="0"/>
                  </a:moveTo>
                  <a:cubicBezTo>
                    <a:pt x="113" y="0"/>
                    <a:pt x="0" y="77"/>
                    <a:pt x="0" y="342"/>
                  </a:cubicBezTo>
                  <a:cubicBezTo>
                    <a:pt x="0" y="611"/>
                    <a:pt x="114" y="683"/>
                    <a:pt x="340" y="683"/>
                  </a:cubicBezTo>
                  <a:cubicBezTo>
                    <a:pt x="667" y="683"/>
                    <a:pt x="667" y="683"/>
                    <a:pt x="667" y="683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3" y="625"/>
                    <a:pt x="643" y="571"/>
                    <a:pt x="548" y="568"/>
                  </a:cubicBezTo>
                  <a:cubicBezTo>
                    <a:pt x="274" y="568"/>
                    <a:pt x="274" y="568"/>
                    <a:pt x="274" y="568"/>
                  </a:cubicBezTo>
                  <a:cubicBezTo>
                    <a:pt x="174" y="568"/>
                    <a:pt x="136" y="507"/>
                    <a:pt x="127" y="400"/>
                  </a:cubicBezTo>
                  <a:cubicBezTo>
                    <a:pt x="396" y="400"/>
                    <a:pt x="396" y="400"/>
                    <a:pt x="396" y="400"/>
                  </a:cubicBezTo>
                  <a:cubicBezTo>
                    <a:pt x="396" y="287"/>
                    <a:pt x="396" y="287"/>
                    <a:pt x="396" y="287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78"/>
                    <a:pt x="127" y="278"/>
                    <a:pt x="127" y="278"/>
                  </a:cubicBezTo>
                  <a:cubicBezTo>
                    <a:pt x="136" y="171"/>
                    <a:pt x="171" y="115"/>
                    <a:pt x="270" y="115"/>
                  </a:cubicBezTo>
                  <a:cubicBezTo>
                    <a:pt x="585" y="115"/>
                    <a:pt x="585" y="115"/>
                    <a:pt x="585" y="115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8DB9FF64-FFF7-4F21-AE26-8F48BE0C49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2" y="2714"/>
              <a:ext cx="914" cy="1558"/>
            </a:xfrm>
            <a:custGeom>
              <a:avLst/>
              <a:gdLst>
                <a:gd name="T0" fmla="*/ 168 w 386"/>
                <a:gd name="T1" fmla="*/ 55 h 658"/>
                <a:gd name="T2" fmla="*/ 168 w 386"/>
                <a:gd name="T3" fmla="*/ 55 h 658"/>
                <a:gd name="T4" fmla="*/ 53 w 386"/>
                <a:gd name="T5" fmla="*/ 0 h 658"/>
                <a:gd name="T6" fmla="*/ 0 w 386"/>
                <a:gd name="T7" fmla="*/ 0 h 658"/>
                <a:gd name="T8" fmla="*/ 317 w 386"/>
                <a:gd name="T9" fmla="*/ 658 h 658"/>
                <a:gd name="T10" fmla="*/ 386 w 386"/>
                <a:gd name="T11" fmla="*/ 518 h 658"/>
                <a:gd name="T12" fmla="*/ 168 w 386"/>
                <a:gd name="T13" fmla="*/ 55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658">
                  <a:moveTo>
                    <a:pt x="168" y="55"/>
                  </a:moveTo>
                  <a:cubicBezTo>
                    <a:pt x="168" y="55"/>
                    <a:pt x="168" y="55"/>
                    <a:pt x="168" y="55"/>
                  </a:cubicBezTo>
                  <a:cubicBezTo>
                    <a:pt x="152" y="23"/>
                    <a:pt x="120" y="0"/>
                    <a:pt x="53" y="0"/>
                  </a:cubicBezTo>
                  <a:cubicBezTo>
                    <a:pt x="53" y="0"/>
                    <a:pt x="0" y="0"/>
                    <a:pt x="0" y="0"/>
                  </a:cubicBezTo>
                  <a:cubicBezTo>
                    <a:pt x="317" y="658"/>
                    <a:pt x="317" y="658"/>
                    <a:pt x="317" y="658"/>
                  </a:cubicBezTo>
                  <a:cubicBezTo>
                    <a:pt x="386" y="518"/>
                    <a:pt x="386" y="518"/>
                    <a:pt x="386" y="518"/>
                  </a:cubicBezTo>
                  <a:lnTo>
                    <a:pt x="16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67194663-0EA6-4025-820A-574A278F1A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3" y="2775"/>
              <a:ext cx="1169" cy="1556"/>
            </a:xfrm>
            <a:custGeom>
              <a:avLst/>
              <a:gdLst>
                <a:gd name="T0" fmla="*/ 177 w 494"/>
                <a:gd name="T1" fmla="*/ 0 h 657"/>
                <a:gd name="T2" fmla="*/ 109 w 494"/>
                <a:gd name="T3" fmla="*/ 142 h 657"/>
                <a:gd name="T4" fmla="*/ 164 w 494"/>
                <a:gd name="T5" fmla="*/ 259 h 657"/>
                <a:gd name="T6" fmla="*/ 53 w 494"/>
                <a:gd name="T7" fmla="*/ 259 h 657"/>
                <a:gd name="T8" fmla="*/ 0 w 494"/>
                <a:gd name="T9" fmla="*/ 373 h 657"/>
                <a:gd name="T10" fmla="*/ 218 w 494"/>
                <a:gd name="T11" fmla="*/ 373 h 657"/>
                <a:gd name="T12" fmla="*/ 325 w 494"/>
                <a:gd name="T13" fmla="*/ 601 h 657"/>
                <a:gd name="T14" fmla="*/ 325 w 494"/>
                <a:gd name="T15" fmla="*/ 601 h 657"/>
                <a:gd name="T16" fmla="*/ 440 w 494"/>
                <a:gd name="T17" fmla="*/ 656 h 657"/>
                <a:gd name="T18" fmla="*/ 442 w 494"/>
                <a:gd name="T19" fmla="*/ 657 h 657"/>
                <a:gd name="T20" fmla="*/ 494 w 494"/>
                <a:gd name="T21" fmla="*/ 657 h 657"/>
                <a:gd name="T22" fmla="*/ 494 w 494"/>
                <a:gd name="T23" fmla="*/ 657 h 657"/>
                <a:gd name="T24" fmla="*/ 177 w 494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657">
                  <a:moveTo>
                    <a:pt x="177" y="0"/>
                  </a:moveTo>
                  <a:cubicBezTo>
                    <a:pt x="109" y="142"/>
                    <a:pt x="109" y="142"/>
                    <a:pt x="109" y="142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41" y="633"/>
                    <a:pt x="374" y="656"/>
                    <a:pt x="440" y="656"/>
                  </a:cubicBezTo>
                  <a:cubicBezTo>
                    <a:pt x="441" y="656"/>
                    <a:pt x="441" y="657"/>
                    <a:pt x="442" y="657"/>
                  </a:cubicBezTo>
                  <a:cubicBezTo>
                    <a:pt x="494" y="657"/>
                    <a:pt x="494" y="657"/>
                    <a:pt x="494" y="657"/>
                  </a:cubicBezTo>
                  <a:cubicBezTo>
                    <a:pt x="494" y="657"/>
                    <a:pt x="494" y="657"/>
                    <a:pt x="494" y="657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050EA468-626D-4634-A2A5-0FA3083708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79B72E90-C1F6-434A-A9F8-A22DFA2A80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1 w 144"/>
                <a:gd name="T3" fmla="*/ 0 h 197"/>
                <a:gd name="T4" fmla="*/ 141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1" y="0"/>
                  </a:lnTo>
                  <a:lnTo>
                    <a:pt x="141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8DB2A94A-A22C-4DB1-9A48-B13F569862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" y="4613"/>
              <a:ext cx="180" cy="201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3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1 w 76"/>
                <a:gd name="T11" fmla="*/ 8 h 85"/>
                <a:gd name="T12" fmla="*/ 10 w 76"/>
                <a:gd name="T13" fmla="*/ 42 h 85"/>
                <a:gd name="T14" fmla="*/ 10 w 76"/>
                <a:gd name="T15" fmla="*/ 43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1 w 76"/>
                <a:gd name="T23" fmla="*/ 48 h 85"/>
                <a:gd name="T24" fmla="*/ 41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2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4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1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80"/>
                    <a:pt x="56" y="85"/>
                    <a:pt x="42" y="85"/>
                  </a:cubicBezTo>
                  <a:cubicBezTo>
                    <a:pt x="16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5" name="Rectangle 13">
              <a:extLst>
                <a:ext uri="{FF2B5EF4-FFF2-40B4-BE49-F238E27FC236}">
                  <a16:creationId xmlns:a16="http://schemas.microsoft.com/office/drawing/2014/main" id="{D89D4380-94A6-45E1-8EBC-D52F786C29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2" y="4615"/>
              <a:ext cx="24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DD572085-35CE-441E-A3FC-09DF1A374E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8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5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4 w 62"/>
                <a:gd name="T13" fmla="*/ 23 h 85"/>
                <a:gd name="T14" fmla="*/ 4 w 62"/>
                <a:gd name="T15" fmla="*/ 23 h 85"/>
                <a:gd name="T16" fmla="*/ 31 w 62"/>
                <a:gd name="T17" fmla="*/ 0 h 85"/>
                <a:gd name="T18" fmla="*/ 60 w 62"/>
                <a:gd name="T19" fmla="*/ 10 h 85"/>
                <a:gd name="T20" fmla="*/ 55 w 62"/>
                <a:gd name="T21" fmla="*/ 17 h 85"/>
                <a:gd name="T22" fmla="*/ 31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5" y="73"/>
                    <a:pt x="23" y="77"/>
                    <a:pt x="35" y="77"/>
                  </a:cubicBezTo>
                  <a:cubicBezTo>
                    <a:pt x="46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9" y="50"/>
                    <a:pt x="31" y="47"/>
                  </a:cubicBezTo>
                  <a:cubicBezTo>
                    <a:pt x="12" y="43"/>
                    <a:pt x="4" y="36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0"/>
                    <a:pt x="15" y="0"/>
                    <a:pt x="31" y="0"/>
                  </a:cubicBezTo>
                  <a:cubicBezTo>
                    <a:pt x="43" y="0"/>
                    <a:pt x="52" y="3"/>
                    <a:pt x="60" y="1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7" y="11"/>
                    <a:pt x="39" y="8"/>
                    <a:pt x="31" y="8"/>
                  </a:cubicBezTo>
                  <a:cubicBezTo>
                    <a:pt x="20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4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1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EAC62550-07FA-4B27-8F90-95DCAA5D83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" y="4615"/>
              <a:ext cx="154" cy="197"/>
            </a:xfrm>
            <a:custGeom>
              <a:avLst/>
              <a:gdLst>
                <a:gd name="T0" fmla="*/ 64 w 154"/>
                <a:gd name="T1" fmla="*/ 22 h 197"/>
                <a:gd name="T2" fmla="*/ 0 w 154"/>
                <a:gd name="T3" fmla="*/ 22 h 197"/>
                <a:gd name="T4" fmla="*/ 0 w 154"/>
                <a:gd name="T5" fmla="*/ 0 h 197"/>
                <a:gd name="T6" fmla="*/ 154 w 154"/>
                <a:gd name="T7" fmla="*/ 0 h 197"/>
                <a:gd name="T8" fmla="*/ 154 w 154"/>
                <a:gd name="T9" fmla="*/ 22 h 197"/>
                <a:gd name="T10" fmla="*/ 88 w 154"/>
                <a:gd name="T11" fmla="*/ 22 h 197"/>
                <a:gd name="T12" fmla="*/ 88 w 154"/>
                <a:gd name="T13" fmla="*/ 197 h 197"/>
                <a:gd name="T14" fmla="*/ 64 w 154"/>
                <a:gd name="T15" fmla="*/ 197 h 197"/>
                <a:gd name="T16" fmla="*/ 64 w 154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7">
                  <a:moveTo>
                    <a:pt x="64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2"/>
                  </a:lnTo>
                  <a:lnTo>
                    <a:pt x="88" y="22"/>
                  </a:lnTo>
                  <a:lnTo>
                    <a:pt x="88" y="197"/>
                  </a:lnTo>
                  <a:lnTo>
                    <a:pt x="64" y="197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2E9619C7-6F09-420E-A886-7EC9DAAD31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8AF8E7AD-8ACE-450F-AA1D-CB7142F0CE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3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4 w 144"/>
                <a:gd name="T7" fmla="*/ 22 h 197"/>
                <a:gd name="T8" fmla="*/ 24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4 w 144"/>
                <a:gd name="T15" fmla="*/ 109 h 197"/>
                <a:gd name="T16" fmla="*/ 24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4" y="22"/>
                  </a:lnTo>
                  <a:lnTo>
                    <a:pt x="24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4" y="109"/>
                  </a:lnTo>
                  <a:lnTo>
                    <a:pt x="24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D191C88C-73DA-4283-9D5E-1C49F6A68E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1" y="4615"/>
              <a:ext cx="153" cy="197"/>
            </a:xfrm>
            <a:custGeom>
              <a:avLst/>
              <a:gdLst>
                <a:gd name="T0" fmla="*/ 63 w 153"/>
                <a:gd name="T1" fmla="*/ 22 h 197"/>
                <a:gd name="T2" fmla="*/ 0 w 153"/>
                <a:gd name="T3" fmla="*/ 22 h 197"/>
                <a:gd name="T4" fmla="*/ 0 w 153"/>
                <a:gd name="T5" fmla="*/ 0 h 197"/>
                <a:gd name="T6" fmla="*/ 153 w 153"/>
                <a:gd name="T7" fmla="*/ 0 h 197"/>
                <a:gd name="T8" fmla="*/ 153 w 153"/>
                <a:gd name="T9" fmla="*/ 22 h 197"/>
                <a:gd name="T10" fmla="*/ 87 w 153"/>
                <a:gd name="T11" fmla="*/ 22 h 197"/>
                <a:gd name="T12" fmla="*/ 87 w 153"/>
                <a:gd name="T13" fmla="*/ 197 h 197"/>
                <a:gd name="T14" fmla="*/ 63 w 153"/>
                <a:gd name="T15" fmla="*/ 197 h 197"/>
                <a:gd name="T16" fmla="*/ 63 w 153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97">
                  <a:moveTo>
                    <a:pt x="63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22"/>
                  </a:lnTo>
                  <a:lnTo>
                    <a:pt x="87" y="22"/>
                  </a:lnTo>
                  <a:lnTo>
                    <a:pt x="87" y="197"/>
                  </a:lnTo>
                  <a:lnTo>
                    <a:pt x="63" y="19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4D1E9D17-F0A9-46F5-B555-B7F9FB1BE2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7" y="4615"/>
              <a:ext cx="142" cy="197"/>
            </a:xfrm>
            <a:custGeom>
              <a:avLst/>
              <a:gdLst>
                <a:gd name="T0" fmla="*/ 0 w 142"/>
                <a:gd name="T1" fmla="*/ 0 h 197"/>
                <a:gd name="T2" fmla="*/ 142 w 142"/>
                <a:gd name="T3" fmla="*/ 0 h 197"/>
                <a:gd name="T4" fmla="*/ 142 w 142"/>
                <a:gd name="T5" fmla="*/ 22 h 197"/>
                <a:gd name="T6" fmla="*/ 23 w 142"/>
                <a:gd name="T7" fmla="*/ 22 h 197"/>
                <a:gd name="T8" fmla="*/ 23 w 142"/>
                <a:gd name="T9" fmla="*/ 90 h 197"/>
                <a:gd name="T10" fmla="*/ 127 w 142"/>
                <a:gd name="T11" fmla="*/ 90 h 197"/>
                <a:gd name="T12" fmla="*/ 127 w 142"/>
                <a:gd name="T13" fmla="*/ 112 h 197"/>
                <a:gd name="T14" fmla="*/ 23 w 142"/>
                <a:gd name="T15" fmla="*/ 112 h 197"/>
                <a:gd name="T16" fmla="*/ 23 w 142"/>
                <a:gd name="T17" fmla="*/ 197 h 197"/>
                <a:gd name="T18" fmla="*/ 0 w 142"/>
                <a:gd name="T19" fmla="*/ 197 h 197"/>
                <a:gd name="T20" fmla="*/ 0 w 142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90"/>
                  </a:lnTo>
                  <a:lnTo>
                    <a:pt x="127" y="90"/>
                  </a:lnTo>
                  <a:lnTo>
                    <a:pt x="127" y="112"/>
                  </a:lnTo>
                  <a:lnTo>
                    <a:pt x="23" y="112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52401656-C7E5-453E-8112-ECCEBBE901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57" y="4573"/>
              <a:ext cx="201" cy="241"/>
            </a:xfrm>
            <a:custGeom>
              <a:avLst/>
              <a:gdLst>
                <a:gd name="T0" fmla="*/ 0 w 85"/>
                <a:gd name="T1" fmla="*/ 60 h 102"/>
                <a:gd name="T2" fmla="*/ 0 w 85"/>
                <a:gd name="T3" fmla="*/ 60 h 102"/>
                <a:gd name="T4" fmla="*/ 42 w 85"/>
                <a:gd name="T5" fmla="*/ 17 h 102"/>
                <a:gd name="T6" fmla="*/ 85 w 85"/>
                <a:gd name="T7" fmla="*/ 59 h 102"/>
                <a:gd name="T8" fmla="*/ 85 w 85"/>
                <a:gd name="T9" fmla="*/ 60 h 102"/>
                <a:gd name="T10" fmla="*/ 42 w 85"/>
                <a:gd name="T11" fmla="*/ 102 h 102"/>
                <a:gd name="T12" fmla="*/ 0 w 85"/>
                <a:gd name="T13" fmla="*/ 60 h 102"/>
                <a:gd name="T14" fmla="*/ 75 w 85"/>
                <a:gd name="T15" fmla="*/ 60 h 102"/>
                <a:gd name="T16" fmla="*/ 75 w 85"/>
                <a:gd name="T17" fmla="*/ 60 h 102"/>
                <a:gd name="T18" fmla="*/ 42 w 85"/>
                <a:gd name="T19" fmla="*/ 25 h 102"/>
                <a:gd name="T20" fmla="*/ 10 w 85"/>
                <a:gd name="T21" fmla="*/ 59 h 102"/>
                <a:gd name="T22" fmla="*/ 10 w 85"/>
                <a:gd name="T23" fmla="*/ 60 h 102"/>
                <a:gd name="T24" fmla="*/ 42 w 85"/>
                <a:gd name="T25" fmla="*/ 94 h 102"/>
                <a:gd name="T26" fmla="*/ 75 w 85"/>
                <a:gd name="T27" fmla="*/ 60 h 102"/>
                <a:gd name="T28" fmla="*/ 27 w 85"/>
                <a:gd name="T29" fmla="*/ 0 h 102"/>
                <a:gd name="T30" fmla="*/ 37 w 85"/>
                <a:gd name="T31" fmla="*/ 0 h 102"/>
                <a:gd name="T32" fmla="*/ 37 w 85"/>
                <a:gd name="T33" fmla="*/ 11 h 102"/>
                <a:gd name="T34" fmla="*/ 27 w 85"/>
                <a:gd name="T35" fmla="*/ 11 h 102"/>
                <a:gd name="T36" fmla="*/ 27 w 85"/>
                <a:gd name="T37" fmla="*/ 0 h 102"/>
                <a:gd name="T38" fmla="*/ 47 w 85"/>
                <a:gd name="T39" fmla="*/ 0 h 102"/>
                <a:gd name="T40" fmla="*/ 58 w 85"/>
                <a:gd name="T41" fmla="*/ 0 h 102"/>
                <a:gd name="T42" fmla="*/ 58 w 85"/>
                <a:gd name="T43" fmla="*/ 11 h 102"/>
                <a:gd name="T44" fmla="*/ 47 w 85"/>
                <a:gd name="T45" fmla="*/ 11 h 102"/>
                <a:gd name="T46" fmla="*/ 47 w 85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02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37"/>
                    <a:pt x="17" y="17"/>
                    <a:pt x="42" y="17"/>
                  </a:cubicBezTo>
                  <a:cubicBezTo>
                    <a:pt x="68" y="17"/>
                    <a:pt x="85" y="37"/>
                    <a:pt x="85" y="59"/>
                  </a:cubicBezTo>
                  <a:cubicBezTo>
                    <a:pt x="85" y="59"/>
                    <a:pt x="85" y="59"/>
                    <a:pt x="85" y="60"/>
                  </a:cubicBezTo>
                  <a:cubicBezTo>
                    <a:pt x="85" y="82"/>
                    <a:pt x="67" y="102"/>
                    <a:pt x="42" y="102"/>
                  </a:cubicBezTo>
                  <a:cubicBezTo>
                    <a:pt x="17" y="102"/>
                    <a:pt x="0" y="83"/>
                    <a:pt x="0" y="60"/>
                  </a:cubicBezTo>
                  <a:close/>
                  <a:moveTo>
                    <a:pt x="75" y="60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41"/>
                    <a:pt x="61" y="25"/>
                    <a:pt x="42" y="25"/>
                  </a:cubicBezTo>
                  <a:cubicBezTo>
                    <a:pt x="23" y="25"/>
                    <a:pt x="10" y="41"/>
                    <a:pt x="1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78"/>
                    <a:pt x="24" y="94"/>
                    <a:pt x="42" y="94"/>
                  </a:cubicBezTo>
                  <a:cubicBezTo>
                    <a:pt x="61" y="94"/>
                    <a:pt x="75" y="79"/>
                    <a:pt x="75" y="60"/>
                  </a:cubicBezTo>
                  <a:close/>
                  <a:moveTo>
                    <a:pt x="2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7" y="0"/>
                  </a:lnTo>
                  <a:close/>
                  <a:moveTo>
                    <a:pt x="47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28FFBA13-6EE1-43B8-A65E-957BA1BE92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5" y="4615"/>
              <a:ext cx="161" cy="197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9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2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4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4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3"/>
                    <a:pt x="59" y="9"/>
                  </a:cubicBezTo>
                  <a:cubicBezTo>
                    <a:pt x="63" y="13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F46D2B54-4D60-41A6-A073-9BB8063EB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9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9FD68B6F-7798-4A29-A16E-C335F0B933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6" y="4615"/>
              <a:ext cx="165" cy="197"/>
            </a:xfrm>
            <a:custGeom>
              <a:avLst/>
              <a:gdLst>
                <a:gd name="T0" fmla="*/ 0 w 165"/>
                <a:gd name="T1" fmla="*/ 0 h 197"/>
                <a:gd name="T2" fmla="*/ 19 w 165"/>
                <a:gd name="T3" fmla="*/ 0 h 197"/>
                <a:gd name="T4" fmla="*/ 144 w 165"/>
                <a:gd name="T5" fmla="*/ 159 h 197"/>
                <a:gd name="T6" fmla="*/ 144 w 165"/>
                <a:gd name="T7" fmla="*/ 0 h 197"/>
                <a:gd name="T8" fmla="*/ 165 w 165"/>
                <a:gd name="T9" fmla="*/ 0 h 197"/>
                <a:gd name="T10" fmla="*/ 165 w 165"/>
                <a:gd name="T11" fmla="*/ 197 h 197"/>
                <a:gd name="T12" fmla="*/ 146 w 165"/>
                <a:gd name="T13" fmla="*/ 197 h 197"/>
                <a:gd name="T14" fmla="*/ 21 w 165"/>
                <a:gd name="T15" fmla="*/ 36 h 197"/>
                <a:gd name="T16" fmla="*/ 21 w 165"/>
                <a:gd name="T17" fmla="*/ 197 h 197"/>
                <a:gd name="T18" fmla="*/ 0 w 165"/>
                <a:gd name="T19" fmla="*/ 197 h 197"/>
                <a:gd name="T20" fmla="*/ 0 w 165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7">
                  <a:moveTo>
                    <a:pt x="0" y="0"/>
                  </a:moveTo>
                  <a:lnTo>
                    <a:pt x="19" y="0"/>
                  </a:lnTo>
                  <a:lnTo>
                    <a:pt x="144" y="159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7"/>
                  </a:lnTo>
                  <a:lnTo>
                    <a:pt x="146" y="197"/>
                  </a:lnTo>
                  <a:lnTo>
                    <a:pt x="21" y="36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AD724E64-B310-43EE-9EFE-F10831A8A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08" y="4615"/>
              <a:ext cx="173" cy="197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2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2 h 83"/>
                <a:gd name="T20" fmla="*/ 29 w 73"/>
                <a:gd name="T21" fmla="*/ 9 h 83"/>
                <a:gd name="T22" fmla="*/ 9 w 73"/>
                <a:gd name="T23" fmla="*/ 9 h 83"/>
                <a:gd name="T24" fmla="*/ 9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60E16731-004D-4596-8BC1-CA54DA521C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8" y="4613"/>
              <a:ext cx="199" cy="201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3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3 h 85"/>
                <a:gd name="T10" fmla="*/ 42 w 84"/>
                <a:gd name="T11" fmla="*/ 85 h 85"/>
                <a:gd name="T12" fmla="*/ 0 w 84"/>
                <a:gd name="T13" fmla="*/ 43 h 85"/>
                <a:gd name="T14" fmla="*/ 75 w 84"/>
                <a:gd name="T15" fmla="*/ 43 h 85"/>
                <a:gd name="T16" fmla="*/ 75 w 84"/>
                <a:gd name="T17" fmla="*/ 43 h 85"/>
                <a:gd name="T18" fmla="*/ 42 w 84"/>
                <a:gd name="T19" fmla="*/ 8 h 85"/>
                <a:gd name="T20" fmla="*/ 10 w 84"/>
                <a:gd name="T21" fmla="*/ 42 h 85"/>
                <a:gd name="T22" fmla="*/ 10 w 84"/>
                <a:gd name="T23" fmla="*/ 43 h 85"/>
                <a:gd name="T24" fmla="*/ 42 w 84"/>
                <a:gd name="T25" fmla="*/ 77 h 85"/>
                <a:gd name="T26" fmla="*/ 75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20"/>
                    <a:pt x="84" y="42"/>
                  </a:cubicBezTo>
                  <a:cubicBezTo>
                    <a:pt x="84" y="42"/>
                    <a:pt x="84" y="42"/>
                    <a:pt x="84" y="43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24"/>
                    <a:pt x="61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1"/>
                    <a:pt x="23" y="77"/>
                    <a:pt x="42" y="77"/>
                  </a:cubicBezTo>
                  <a:cubicBezTo>
                    <a:pt x="61" y="77"/>
                    <a:pt x="75" y="62"/>
                    <a:pt x="75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00EACD28-7006-420E-AC8B-39C712AC2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6" y="4615"/>
              <a:ext cx="189" cy="199"/>
            </a:xfrm>
            <a:custGeom>
              <a:avLst/>
              <a:gdLst>
                <a:gd name="T0" fmla="*/ 0 w 189"/>
                <a:gd name="T1" fmla="*/ 0 h 199"/>
                <a:gd name="T2" fmla="*/ 26 w 189"/>
                <a:gd name="T3" fmla="*/ 0 h 199"/>
                <a:gd name="T4" fmla="*/ 95 w 189"/>
                <a:gd name="T5" fmla="*/ 171 h 199"/>
                <a:gd name="T6" fmla="*/ 166 w 189"/>
                <a:gd name="T7" fmla="*/ 0 h 199"/>
                <a:gd name="T8" fmla="*/ 189 w 189"/>
                <a:gd name="T9" fmla="*/ 0 h 199"/>
                <a:gd name="T10" fmla="*/ 104 w 189"/>
                <a:gd name="T11" fmla="*/ 199 h 199"/>
                <a:gd name="T12" fmla="*/ 85 w 189"/>
                <a:gd name="T13" fmla="*/ 199 h 199"/>
                <a:gd name="T14" fmla="*/ 0 w 189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99">
                  <a:moveTo>
                    <a:pt x="0" y="0"/>
                  </a:moveTo>
                  <a:lnTo>
                    <a:pt x="26" y="0"/>
                  </a:lnTo>
                  <a:lnTo>
                    <a:pt x="95" y="171"/>
                  </a:lnTo>
                  <a:lnTo>
                    <a:pt x="166" y="0"/>
                  </a:lnTo>
                  <a:lnTo>
                    <a:pt x="189" y="0"/>
                  </a:lnTo>
                  <a:lnTo>
                    <a:pt x="104" y="199"/>
                  </a:lnTo>
                  <a:lnTo>
                    <a:pt x="85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5E03ADD4-1CD0-49F1-9603-10575CF653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5" y="4615"/>
              <a:ext cx="199" cy="197"/>
            </a:xfrm>
            <a:custGeom>
              <a:avLst/>
              <a:gdLst>
                <a:gd name="T0" fmla="*/ 88 w 199"/>
                <a:gd name="T1" fmla="*/ 0 h 197"/>
                <a:gd name="T2" fmla="*/ 109 w 199"/>
                <a:gd name="T3" fmla="*/ 0 h 197"/>
                <a:gd name="T4" fmla="*/ 199 w 199"/>
                <a:gd name="T5" fmla="*/ 197 h 197"/>
                <a:gd name="T6" fmla="*/ 175 w 199"/>
                <a:gd name="T7" fmla="*/ 197 h 197"/>
                <a:gd name="T8" fmla="*/ 152 w 199"/>
                <a:gd name="T9" fmla="*/ 145 h 197"/>
                <a:gd name="T10" fmla="*/ 45 w 199"/>
                <a:gd name="T11" fmla="*/ 145 h 197"/>
                <a:gd name="T12" fmla="*/ 22 w 199"/>
                <a:gd name="T13" fmla="*/ 197 h 197"/>
                <a:gd name="T14" fmla="*/ 0 w 199"/>
                <a:gd name="T15" fmla="*/ 197 h 197"/>
                <a:gd name="T16" fmla="*/ 88 w 199"/>
                <a:gd name="T17" fmla="*/ 0 h 197"/>
                <a:gd name="T18" fmla="*/ 142 w 199"/>
                <a:gd name="T19" fmla="*/ 126 h 197"/>
                <a:gd name="T20" fmla="*/ 100 w 199"/>
                <a:gd name="T21" fmla="*/ 26 h 197"/>
                <a:gd name="T22" fmla="*/ 55 w 199"/>
                <a:gd name="T23" fmla="*/ 126 h 197"/>
                <a:gd name="T24" fmla="*/ 142 w 199"/>
                <a:gd name="T25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7">
                  <a:moveTo>
                    <a:pt x="88" y="0"/>
                  </a:moveTo>
                  <a:lnTo>
                    <a:pt x="109" y="0"/>
                  </a:lnTo>
                  <a:lnTo>
                    <a:pt x="199" y="197"/>
                  </a:lnTo>
                  <a:lnTo>
                    <a:pt x="175" y="197"/>
                  </a:lnTo>
                  <a:lnTo>
                    <a:pt x="152" y="145"/>
                  </a:lnTo>
                  <a:lnTo>
                    <a:pt x="45" y="145"/>
                  </a:lnTo>
                  <a:lnTo>
                    <a:pt x="22" y="197"/>
                  </a:lnTo>
                  <a:lnTo>
                    <a:pt x="0" y="197"/>
                  </a:lnTo>
                  <a:lnTo>
                    <a:pt x="88" y="0"/>
                  </a:lnTo>
                  <a:close/>
                  <a:moveTo>
                    <a:pt x="142" y="126"/>
                  </a:moveTo>
                  <a:lnTo>
                    <a:pt x="100" y="26"/>
                  </a:lnTo>
                  <a:lnTo>
                    <a:pt x="55" y="126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4580E069-C351-4FD0-BAF0-8DF1A756B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0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2 w 62"/>
                <a:gd name="T7" fmla="*/ 63 h 85"/>
                <a:gd name="T8" fmla="*/ 52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2 w 62"/>
                <a:gd name="T25" fmla="*/ 22 h 85"/>
                <a:gd name="T26" fmla="*/ 12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2" y="77"/>
                    <a:pt x="34" y="77"/>
                  </a:cubicBezTo>
                  <a:cubicBezTo>
                    <a:pt x="45" y="77"/>
                    <a:pt x="52" y="71"/>
                    <a:pt x="52" y="6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55"/>
                    <a:pt x="48" y="50"/>
                    <a:pt x="31" y="47"/>
                  </a:cubicBezTo>
                  <a:cubicBezTo>
                    <a:pt x="12" y="43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4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8" y="8"/>
                    <a:pt x="30" y="8"/>
                  </a:cubicBezTo>
                  <a:cubicBezTo>
                    <a:pt x="19" y="8"/>
                    <a:pt x="12" y="14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0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7A8703F6-79D7-488B-B5A3-28BC8EC33F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4" y="4615"/>
              <a:ext cx="166" cy="197"/>
            </a:xfrm>
            <a:custGeom>
              <a:avLst/>
              <a:gdLst>
                <a:gd name="T0" fmla="*/ 0 w 166"/>
                <a:gd name="T1" fmla="*/ 0 h 197"/>
                <a:gd name="T2" fmla="*/ 21 w 166"/>
                <a:gd name="T3" fmla="*/ 0 h 197"/>
                <a:gd name="T4" fmla="*/ 21 w 166"/>
                <a:gd name="T5" fmla="*/ 119 h 197"/>
                <a:gd name="T6" fmla="*/ 133 w 166"/>
                <a:gd name="T7" fmla="*/ 0 h 197"/>
                <a:gd name="T8" fmla="*/ 161 w 166"/>
                <a:gd name="T9" fmla="*/ 0 h 197"/>
                <a:gd name="T10" fmla="*/ 78 w 166"/>
                <a:gd name="T11" fmla="*/ 86 h 197"/>
                <a:gd name="T12" fmla="*/ 166 w 166"/>
                <a:gd name="T13" fmla="*/ 197 h 197"/>
                <a:gd name="T14" fmla="*/ 137 w 166"/>
                <a:gd name="T15" fmla="*/ 197 h 197"/>
                <a:gd name="T16" fmla="*/ 62 w 166"/>
                <a:gd name="T17" fmla="*/ 102 h 197"/>
                <a:gd name="T18" fmla="*/ 21 w 166"/>
                <a:gd name="T19" fmla="*/ 145 h 197"/>
                <a:gd name="T20" fmla="*/ 21 w 166"/>
                <a:gd name="T21" fmla="*/ 197 h 197"/>
                <a:gd name="T22" fmla="*/ 0 w 166"/>
                <a:gd name="T23" fmla="*/ 197 h 197"/>
                <a:gd name="T24" fmla="*/ 0 w 166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97">
                  <a:moveTo>
                    <a:pt x="0" y="0"/>
                  </a:moveTo>
                  <a:lnTo>
                    <a:pt x="21" y="0"/>
                  </a:lnTo>
                  <a:lnTo>
                    <a:pt x="21" y="119"/>
                  </a:lnTo>
                  <a:lnTo>
                    <a:pt x="133" y="0"/>
                  </a:lnTo>
                  <a:lnTo>
                    <a:pt x="161" y="0"/>
                  </a:lnTo>
                  <a:lnTo>
                    <a:pt x="78" y="86"/>
                  </a:lnTo>
                  <a:lnTo>
                    <a:pt x="166" y="197"/>
                  </a:lnTo>
                  <a:lnTo>
                    <a:pt x="137" y="197"/>
                  </a:lnTo>
                  <a:lnTo>
                    <a:pt x="62" y="102"/>
                  </a:lnTo>
                  <a:lnTo>
                    <a:pt x="21" y="145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385C36C2-7CF7-40F2-BA04-14D17A320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3" y="4615"/>
              <a:ext cx="163" cy="199"/>
            </a:xfrm>
            <a:custGeom>
              <a:avLst/>
              <a:gdLst>
                <a:gd name="T0" fmla="*/ 0 w 69"/>
                <a:gd name="T1" fmla="*/ 48 h 84"/>
                <a:gd name="T2" fmla="*/ 0 w 69"/>
                <a:gd name="T3" fmla="*/ 0 h 84"/>
                <a:gd name="T4" fmla="*/ 9 w 69"/>
                <a:gd name="T5" fmla="*/ 0 h 84"/>
                <a:gd name="T6" fmla="*/ 9 w 69"/>
                <a:gd name="T7" fmla="*/ 48 h 84"/>
                <a:gd name="T8" fmla="*/ 34 w 69"/>
                <a:gd name="T9" fmla="*/ 76 h 84"/>
                <a:gd name="T10" fmla="*/ 59 w 69"/>
                <a:gd name="T11" fmla="*/ 48 h 84"/>
                <a:gd name="T12" fmla="*/ 59 w 69"/>
                <a:gd name="T13" fmla="*/ 0 h 84"/>
                <a:gd name="T14" fmla="*/ 69 w 69"/>
                <a:gd name="T15" fmla="*/ 0 h 84"/>
                <a:gd name="T16" fmla="*/ 69 w 69"/>
                <a:gd name="T17" fmla="*/ 48 h 84"/>
                <a:gd name="T18" fmla="*/ 34 w 69"/>
                <a:gd name="T19" fmla="*/ 84 h 84"/>
                <a:gd name="T20" fmla="*/ 0 w 69"/>
                <a:gd name="T2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4">
                  <a:moveTo>
                    <a:pt x="0" y="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66"/>
                    <a:pt x="19" y="76"/>
                    <a:pt x="34" y="76"/>
                  </a:cubicBezTo>
                  <a:cubicBezTo>
                    <a:pt x="50" y="76"/>
                    <a:pt x="59" y="66"/>
                    <a:pt x="59" y="4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72"/>
                    <a:pt x="55" y="84"/>
                    <a:pt x="34" y="84"/>
                  </a:cubicBezTo>
                  <a:cubicBezTo>
                    <a:pt x="14" y="84"/>
                    <a:pt x="0" y="72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A72482B8-1EBE-45CC-A52B-7EDD5B8D7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4615"/>
              <a:ext cx="133" cy="197"/>
            </a:xfrm>
            <a:custGeom>
              <a:avLst/>
              <a:gdLst>
                <a:gd name="T0" fmla="*/ 0 w 133"/>
                <a:gd name="T1" fmla="*/ 0 h 197"/>
                <a:gd name="T2" fmla="*/ 22 w 133"/>
                <a:gd name="T3" fmla="*/ 0 h 197"/>
                <a:gd name="T4" fmla="*/ 22 w 133"/>
                <a:gd name="T5" fmla="*/ 176 h 197"/>
                <a:gd name="T6" fmla="*/ 133 w 133"/>
                <a:gd name="T7" fmla="*/ 176 h 197"/>
                <a:gd name="T8" fmla="*/ 133 w 133"/>
                <a:gd name="T9" fmla="*/ 197 h 197"/>
                <a:gd name="T10" fmla="*/ 0 w 133"/>
                <a:gd name="T11" fmla="*/ 197 h 197"/>
                <a:gd name="T12" fmla="*/ 0 w 133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7">
                  <a:moveTo>
                    <a:pt x="0" y="0"/>
                  </a:moveTo>
                  <a:lnTo>
                    <a:pt x="22" y="0"/>
                  </a:lnTo>
                  <a:lnTo>
                    <a:pt x="22" y="176"/>
                  </a:lnTo>
                  <a:lnTo>
                    <a:pt x="133" y="176"/>
                  </a:lnTo>
                  <a:lnTo>
                    <a:pt x="13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A8BFDDF8-80D6-4A7F-ABC1-06599CD532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24" y="4573"/>
              <a:ext cx="198" cy="239"/>
            </a:xfrm>
            <a:custGeom>
              <a:avLst/>
              <a:gdLst>
                <a:gd name="T0" fmla="*/ 89 w 198"/>
                <a:gd name="T1" fmla="*/ 42 h 239"/>
                <a:gd name="T2" fmla="*/ 108 w 198"/>
                <a:gd name="T3" fmla="*/ 42 h 239"/>
                <a:gd name="T4" fmla="*/ 198 w 198"/>
                <a:gd name="T5" fmla="*/ 239 h 239"/>
                <a:gd name="T6" fmla="*/ 175 w 198"/>
                <a:gd name="T7" fmla="*/ 239 h 239"/>
                <a:gd name="T8" fmla="*/ 151 w 198"/>
                <a:gd name="T9" fmla="*/ 187 h 239"/>
                <a:gd name="T10" fmla="*/ 45 w 198"/>
                <a:gd name="T11" fmla="*/ 187 h 239"/>
                <a:gd name="T12" fmla="*/ 23 w 198"/>
                <a:gd name="T13" fmla="*/ 239 h 239"/>
                <a:gd name="T14" fmla="*/ 0 w 198"/>
                <a:gd name="T15" fmla="*/ 239 h 239"/>
                <a:gd name="T16" fmla="*/ 89 w 198"/>
                <a:gd name="T17" fmla="*/ 42 h 239"/>
                <a:gd name="T18" fmla="*/ 144 w 198"/>
                <a:gd name="T19" fmla="*/ 168 h 239"/>
                <a:gd name="T20" fmla="*/ 99 w 198"/>
                <a:gd name="T21" fmla="*/ 68 h 239"/>
                <a:gd name="T22" fmla="*/ 54 w 198"/>
                <a:gd name="T23" fmla="*/ 168 h 239"/>
                <a:gd name="T24" fmla="*/ 144 w 198"/>
                <a:gd name="T25" fmla="*/ 168 h 239"/>
                <a:gd name="T26" fmla="*/ 61 w 198"/>
                <a:gd name="T27" fmla="*/ 0 h 239"/>
                <a:gd name="T28" fmla="*/ 87 w 198"/>
                <a:gd name="T29" fmla="*/ 0 h 239"/>
                <a:gd name="T30" fmla="*/ 87 w 198"/>
                <a:gd name="T31" fmla="*/ 26 h 239"/>
                <a:gd name="T32" fmla="*/ 61 w 198"/>
                <a:gd name="T33" fmla="*/ 26 h 239"/>
                <a:gd name="T34" fmla="*/ 61 w 198"/>
                <a:gd name="T35" fmla="*/ 0 h 239"/>
                <a:gd name="T36" fmla="*/ 111 w 198"/>
                <a:gd name="T37" fmla="*/ 0 h 239"/>
                <a:gd name="T38" fmla="*/ 137 w 198"/>
                <a:gd name="T39" fmla="*/ 0 h 239"/>
                <a:gd name="T40" fmla="*/ 137 w 198"/>
                <a:gd name="T41" fmla="*/ 26 h 239"/>
                <a:gd name="T42" fmla="*/ 111 w 198"/>
                <a:gd name="T43" fmla="*/ 26 h 239"/>
                <a:gd name="T44" fmla="*/ 111 w 198"/>
                <a:gd name="T4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" h="239">
                  <a:moveTo>
                    <a:pt x="89" y="42"/>
                  </a:moveTo>
                  <a:lnTo>
                    <a:pt x="108" y="42"/>
                  </a:lnTo>
                  <a:lnTo>
                    <a:pt x="198" y="239"/>
                  </a:lnTo>
                  <a:lnTo>
                    <a:pt x="175" y="239"/>
                  </a:lnTo>
                  <a:lnTo>
                    <a:pt x="151" y="187"/>
                  </a:lnTo>
                  <a:lnTo>
                    <a:pt x="45" y="187"/>
                  </a:lnTo>
                  <a:lnTo>
                    <a:pt x="23" y="239"/>
                  </a:lnTo>
                  <a:lnTo>
                    <a:pt x="0" y="239"/>
                  </a:lnTo>
                  <a:lnTo>
                    <a:pt x="89" y="42"/>
                  </a:lnTo>
                  <a:close/>
                  <a:moveTo>
                    <a:pt x="144" y="168"/>
                  </a:moveTo>
                  <a:lnTo>
                    <a:pt x="99" y="68"/>
                  </a:lnTo>
                  <a:lnTo>
                    <a:pt x="54" y="168"/>
                  </a:lnTo>
                  <a:lnTo>
                    <a:pt x="144" y="168"/>
                  </a:lnTo>
                  <a:close/>
                  <a:moveTo>
                    <a:pt x="61" y="0"/>
                  </a:moveTo>
                  <a:lnTo>
                    <a:pt x="87" y="0"/>
                  </a:lnTo>
                  <a:lnTo>
                    <a:pt x="87" y="26"/>
                  </a:lnTo>
                  <a:lnTo>
                    <a:pt x="61" y="26"/>
                  </a:lnTo>
                  <a:lnTo>
                    <a:pt x="61" y="0"/>
                  </a:lnTo>
                  <a:close/>
                  <a:moveTo>
                    <a:pt x="111" y="0"/>
                  </a:moveTo>
                  <a:lnTo>
                    <a:pt x="137" y="0"/>
                  </a:lnTo>
                  <a:lnTo>
                    <a:pt x="137" y="26"/>
                  </a:lnTo>
                  <a:lnTo>
                    <a:pt x="111" y="2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6DF83EC2-D480-4EC0-9E25-AACC0A8F75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6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8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9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0B7DA728-D607-461D-9BBE-D13A9DDA14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" y="4952"/>
              <a:ext cx="158" cy="196"/>
            </a:xfrm>
            <a:custGeom>
              <a:avLst/>
              <a:gdLst>
                <a:gd name="T0" fmla="*/ 0 w 67"/>
                <a:gd name="T1" fmla="*/ 0 h 83"/>
                <a:gd name="T2" fmla="*/ 35 w 67"/>
                <a:gd name="T3" fmla="*/ 0 h 83"/>
                <a:gd name="T4" fmla="*/ 57 w 67"/>
                <a:gd name="T5" fmla="*/ 7 h 83"/>
                <a:gd name="T6" fmla="*/ 62 w 67"/>
                <a:gd name="T7" fmla="*/ 21 h 83"/>
                <a:gd name="T8" fmla="*/ 62 w 67"/>
                <a:gd name="T9" fmla="*/ 21 h 83"/>
                <a:gd name="T10" fmla="*/ 49 w 67"/>
                <a:gd name="T11" fmla="*/ 40 h 83"/>
                <a:gd name="T12" fmla="*/ 67 w 67"/>
                <a:gd name="T13" fmla="*/ 60 h 83"/>
                <a:gd name="T14" fmla="*/ 67 w 67"/>
                <a:gd name="T15" fmla="*/ 60 h 83"/>
                <a:gd name="T16" fmla="*/ 37 w 67"/>
                <a:gd name="T17" fmla="*/ 83 h 83"/>
                <a:gd name="T18" fmla="*/ 0 w 67"/>
                <a:gd name="T19" fmla="*/ 83 h 83"/>
                <a:gd name="T20" fmla="*/ 0 w 67"/>
                <a:gd name="T21" fmla="*/ 0 h 83"/>
                <a:gd name="T22" fmla="*/ 34 w 67"/>
                <a:gd name="T23" fmla="*/ 37 h 83"/>
                <a:gd name="T24" fmla="*/ 53 w 67"/>
                <a:gd name="T25" fmla="*/ 22 h 83"/>
                <a:gd name="T26" fmla="*/ 53 w 67"/>
                <a:gd name="T27" fmla="*/ 22 h 83"/>
                <a:gd name="T28" fmla="*/ 34 w 67"/>
                <a:gd name="T29" fmla="*/ 9 h 83"/>
                <a:gd name="T30" fmla="*/ 9 w 67"/>
                <a:gd name="T31" fmla="*/ 9 h 83"/>
                <a:gd name="T32" fmla="*/ 9 w 67"/>
                <a:gd name="T33" fmla="*/ 37 h 83"/>
                <a:gd name="T34" fmla="*/ 34 w 67"/>
                <a:gd name="T35" fmla="*/ 37 h 83"/>
                <a:gd name="T36" fmla="*/ 37 w 67"/>
                <a:gd name="T37" fmla="*/ 74 h 83"/>
                <a:gd name="T38" fmla="*/ 57 w 67"/>
                <a:gd name="T39" fmla="*/ 60 h 83"/>
                <a:gd name="T40" fmla="*/ 57 w 67"/>
                <a:gd name="T41" fmla="*/ 59 h 83"/>
                <a:gd name="T42" fmla="*/ 35 w 67"/>
                <a:gd name="T43" fmla="*/ 45 h 83"/>
                <a:gd name="T44" fmla="*/ 9 w 67"/>
                <a:gd name="T45" fmla="*/ 45 h 83"/>
                <a:gd name="T46" fmla="*/ 9 w 67"/>
                <a:gd name="T47" fmla="*/ 74 h 83"/>
                <a:gd name="T48" fmla="*/ 37 w 67"/>
                <a:gd name="T4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2" y="3"/>
                    <a:pt x="57" y="7"/>
                  </a:cubicBezTo>
                  <a:cubicBezTo>
                    <a:pt x="60" y="11"/>
                    <a:pt x="62" y="15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32"/>
                    <a:pt x="56" y="37"/>
                    <a:pt x="49" y="40"/>
                  </a:cubicBezTo>
                  <a:cubicBezTo>
                    <a:pt x="59" y="43"/>
                    <a:pt x="67" y="49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74"/>
                    <a:pt x="55" y="83"/>
                    <a:pt x="37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37"/>
                  </a:moveTo>
                  <a:cubicBezTo>
                    <a:pt x="45" y="37"/>
                    <a:pt x="53" y="3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14"/>
                    <a:pt x="46" y="9"/>
                    <a:pt x="3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34" y="37"/>
                  </a:lnTo>
                  <a:close/>
                  <a:moveTo>
                    <a:pt x="37" y="74"/>
                  </a:moveTo>
                  <a:cubicBezTo>
                    <a:pt x="50" y="74"/>
                    <a:pt x="57" y="69"/>
                    <a:pt x="57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0"/>
                    <a:pt x="50" y="45"/>
                    <a:pt x="35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EE8085F7-FBD9-4AE9-8B85-85F1EDA72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39 w 142"/>
                <a:gd name="T3" fmla="*/ 0 h 196"/>
                <a:gd name="T4" fmla="*/ 139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7 w 142"/>
                <a:gd name="T11" fmla="*/ 87 h 196"/>
                <a:gd name="T12" fmla="*/ 127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39" y="0"/>
                  </a:lnTo>
                  <a:lnTo>
                    <a:pt x="139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7" y="87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6F652359-B902-4C6B-8C9F-305A7D3C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9" y="4952"/>
              <a:ext cx="156" cy="196"/>
            </a:xfrm>
            <a:custGeom>
              <a:avLst/>
              <a:gdLst>
                <a:gd name="T0" fmla="*/ 0 w 156"/>
                <a:gd name="T1" fmla="*/ 0 h 196"/>
                <a:gd name="T2" fmla="*/ 22 w 156"/>
                <a:gd name="T3" fmla="*/ 0 h 196"/>
                <a:gd name="T4" fmla="*/ 22 w 156"/>
                <a:gd name="T5" fmla="*/ 87 h 196"/>
                <a:gd name="T6" fmla="*/ 135 w 156"/>
                <a:gd name="T7" fmla="*/ 87 h 196"/>
                <a:gd name="T8" fmla="*/ 135 w 156"/>
                <a:gd name="T9" fmla="*/ 0 h 196"/>
                <a:gd name="T10" fmla="*/ 156 w 156"/>
                <a:gd name="T11" fmla="*/ 0 h 196"/>
                <a:gd name="T12" fmla="*/ 156 w 156"/>
                <a:gd name="T13" fmla="*/ 196 h 196"/>
                <a:gd name="T14" fmla="*/ 135 w 156"/>
                <a:gd name="T15" fmla="*/ 196 h 196"/>
                <a:gd name="T16" fmla="*/ 135 w 156"/>
                <a:gd name="T17" fmla="*/ 109 h 196"/>
                <a:gd name="T18" fmla="*/ 22 w 156"/>
                <a:gd name="T19" fmla="*/ 109 h 196"/>
                <a:gd name="T20" fmla="*/ 22 w 156"/>
                <a:gd name="T21" fmla="*/ 196 h 196"/>
                <a:gd name="T22" fmla="*/ 0 w 156"/>
                <a:gd name="T23" fmla="*/ 196 h 196"/>
                <a:gd name="T24" fmla="*/ 0 w 156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6">
                  <a:moveTo>
                    <a:pt x="0" y="0"/>
                  </a:moveTo>
                  <a:lnTo>
                    <a:pt x="22" y="0"/>
                  </a:lnTo>
                  <a:lnTo>
                    <a:pt x="22" y="87"/>
                  </a:lnTo>
                  <a:lnTo>
                    <a:pt x="135" y="87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56" y="196"/>
                  </a:lnTo>
                  <a:lnTo>
                    <a:pt x="135" y="196"/>
                  </a:lnTo>
                  <a:lnTo>
                    <a:pt x="135" y="109"/>
                  </a:lnTo>
                  <a:lnTo>
                    <a:pt x="22" y="109"/>
                  </a:lnTo>
                  <a:lnTo>
                    <a:pt x="2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0D3893FB-C1D5-4678-B44D-16227BD78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33" y="4952"/>
              <a:ext cx="201" cy="196"/>
            </a:xfrm>
            <a:custGeom>
              <a:avLst/>
              <a:gdLst>
                <a:gd name="T0" fmla="*/ 90 w 201"/>
                <a:gd name="T1" fmla="*/ 0 h 196"/>
                <a:gd name="T2" fmla="*/ 111 w 201"/>
                <a:gd name="T3" fmla="*/ 0 h 196"/>
                <a:gd name="T4" fmla="*/ 201 w 201"/>
                <a:gd name="T5" fmla="*/ 196 h 196"/>
                <a:gd name="T6" fmla="*/ 178 w 201"/>
                <a:gd name="T7" fmla="*/ 196 h 196"/>
                <a:gd name="T8" fmla="*/ 154 w 201"/>
                <a:gd name="T9" fmla="*/ 144 h 196"/>
                <a:gd name="T10" fmla="*/ 48 w 201"/>
                <a:gd name="T11" fmla="*/ 144 h 196"/>
                <a:gd name="T12" fmla="*/ 24 w 201"/>
                <a:gd name="T13" fmla="*/ 196 h 196"/>
                <a:gd name="T14" fmla="*/ 0 w 201"/>
                <a:gd name="T15" fmla="*/ 196 h 196"/>
                <a:gd name="T16" fmla="*/ 90 w 201"/>
                <a:gd name="T17" fmla="*/ 0 h 196"/>
                <a:gd name="T18" fmla="*/ 145 w 201"/>
                <a:gd name="T19" fmla="*/ 125 h 196"/>
                <a:gd name="T20" fmla="*/ 100 w 201"/>
                <a:gd name="T21" fmla="*/ 23 h 196"/>
                <a:gd name="T22" fmla="*/ 57 w 201"/>
                <a:gd name="T23" fmla="*/ 125 h 196"/>
                <a:gd name="T24" fmla="*/ 145 w 201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96">
                  <a:moveTo>
                    <a:pt x="90" y="0"/>
                  </a:moveTo>
                  <a:lnTo>
                    <a:pt x="111" y="0"/>
                  </a:lnTo>
                  <a:lnTo>
                    <a:pt x="201" y="196"/>
                  </a:lnTo>
                  <a:lnTo>
                    <a:pt x="178" y="196"/>
                  </a:lnTo>
                  <a:lnTo>
                    <a:pt x="154" y="144"/>
                  </a:lnTo>
                  <a:lnTo>
                    <a:pt x="48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90" y="0"/>
                  </a:lnTo>
                  <a:close/>
                  <a:moveTo>
                    <a:pt x="145" y="125"/>
                  </a:moveTo>
                  <a:lnTo>
                    <a:pt x="100" y="23"/>
                  </a:lnTo>
                  <a:lnTo>
                    <a:pt x="57" y="125"/>
                  </a:lnTo>
                  <a:lnTo>
                    <a:pt x="145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7ECE4341-B25A-45EA-A02D-97066BF61B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2" y="4952"/>
              <a:ext cx="166" cy="196"/>
            </a:xfrm>
            <a:custGeom>
              <a:avLst/>
              <a:gdLst>
                <a:gd name="T0" fmla="*/ 0 w 166"/>
                <a:gd name="T1" fmla="*/ 0 h 196"/>
                <a:gd name="T2" fmla="*/ 21 w 166"/>
                <a:gd name="T3" fmla="*/ 0 h 196"/>
                <a:gd name="T4" fmla="*/ 144 w 166"/>
                <a:gd name="T5" fmla="*/ 156 h 196"/>
                <a:gd name="T6" fmla="*/ 144 w 166"/>
                <a:gd name="T7" fmla="*/ 0 h 196"/>
                <a:gd name="T8" fmla="*/ 166 w 166"/>
                <a:gd name="T9" fmla="*/ 0 h 196"/>
                <a:gd name="T10" fmla="*/ 166 w 166"/>
                <a:gd name="T11" fmla="*/ 196 h 196"/>
                <a:gd name="T12" fmla="*/ 147 w 166"/>
                <a:gd name="T13" fmla="*/ 196 h 196"/>
                <a:gd name="T14" fmla="*/ 21 w 166"/>
                <a:gd name="T15" fmla="*/ 35 h 196"/>
                <a:gd name="T16" fmla="*/ 21 w 166"/>
                <a:gd name="T17" fmla="*/ 196 h 196"/>
                <a:gd name="T18" fmla="*/ 0 w 166"/>
                <a:gd name="T19" fmla="*/ 196 h 196"/>
                <a:gd name="T20" fmla="*/ 0 w 166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6" y="0"/>
                  </a:lnTo>
                  <a:lnTo>
                    <a:pt x="166" y="196"/>
                  </a:lnTo>
                  <a:lnTo>
                    <a:pt x="147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5F5786DC-679B-445A-A460-75433755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94" y="4952"/>
              <a:ext cx="173" cy="196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1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1 h 83"/>
                <a:gd name="T20" fmla="*/ 29 w 73"/>
                <a:gd name="T21" fmla="*/ 9 h 83"/>
                <a:gd name="T22" fmla="*/ 10 w 73"/>
                <a:gd name="T23" fmla="*/ 9 h 83"/>
                <a:gd name="T24" fmla="*/ 10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4"/>
                    <a:pt x="10" y="74"/>
                    <a:pt x="10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E4B635A8-1D37-44ED-8571-2D1A461188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4" y="4952"/>
              <a:ext cx="133" cy="196"/>
            </a:xfrm>
            <a:custGeom>
              <a:avLst/>
              <a:gdLst>
                <a:gd name="T0" fmla="*/ 0 w 133"/>
                <a:gd name="T1" fmla="*/ 0 h 196"/>
                <a:gd name="T2" fmla="*/ 22 w 133"/>
                <a:gd name="T3" fmla="*/ 0 h 196"/>
                <a:gd name="T4" fmla="*/ 22 w 133"/>
                <a:gd name="T5" fmla="*/ 175 h 196"/>
                <a:gd name="T6" fmla="*/ 133 w 133"/>
                <a:gd name="T7" fmla="*/ 175 h 196"/>
                <a:gd name="T8" fmla="*/ 133 w 133"/>
                <a:gd name="T9" fmla="*/ 196 h 196"/>
                <a:gd name="T10" fmla="*/ 0 w 133"/>
                <a:gd name="T11" fmla="*/ 196 h 196"/>
                <a:gd name="T12" fmla="*/ 0 w 133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6">
                  <a:moveTo>
                    <a:pt x="0" y="0"/>
                  </a:moveTo>
                  <a:lnTo>
                    <a:pt x="22" y="0"/>
                  </a:lnTo>
                  <a:lnTo>
                    <a:pt x="22" y="175"/>
                  </a:lnTo>
                  <a:lnTo>
                    <a:pt x="133" y="175"/>
                  </a:lnTo>
                  <a:lnTo>
                    <a:pt x="1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3" name="Rectangle 41">
              <a:extLst>
                <a:ext uri="{FF2B5EF4-FFF2-40B4-BE49-F238E27FC236}">
                  <a16:creationId xmlns:a16="http://schemas.microsoft.com/office/drawing/2014/main" id="{C9EB8E1C-4764-4AB4-9B86-8D8A4A0D00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87" y="4952"/>
              <a:ext cx="2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4" name="Freeform 42">
              <a:extLst>
                <a:ext uri="{FF2B5EF4-FFF2-40B4-BE49-F238E27FC236}">
                  <a16:creationId xmlns:a16="http://schemas.microsoft.com/office/drawing/2014/main" id="{622C4F15-5CAF-45FE-AB1E-BCF6392BA0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8" y="4952"/>
              <a:ext cx="165" cy="196"/>
            </a:xfrm>
            <a:custGeom>
              <a:avLst/>
              <a:gdLst>
                <a:gd name="T0" fmla="*/ 0 w 165"/>
                <a:gd name="T1" fmla="*/ 0 h 196"/>
                <a:gd name="T2" fmla="*/ 21 w 165"/>
                <a:gd name="T3" fmla="*/ 0 h 196"/>
                <a:gd name="T4" fmla="*/ 144 w 165"/>
                <a:gd name="T5" fmla="*/ 156 h 196"/>
                <a:gd name="T6" fmla="*/ 144 w 165"/>
                <a:gd name="T7" fmla="*/ 0 h 196"/>
                <a:gd name="T8" fmla="*/ 165 w 165"/>
                <a:gd name="T9" fmla="*/ 0 h 196"/>
                <a:gd name="T10" fmla="*/ 165 w 165"/>
                <a:gd name="T11" fmla="*/ 196 h 196"/>
                <a:gd name="T12" fmla="*/ 149 w 165"/>
                <a:gd name="T13" fmla="*/ 196 h 196"/>
                <a:gd name="T14" fmla="*/ 21 w 165"/>
                <a:gd name="T15" fmla="*/ 35 h 196"/>
                <a:gd name="T16" fmla="*/ 21 w 165"/>
                <a:gd name="T17" fmla="*/ 196 h 196"/>
                <a:gd name="T18" fmla="*/ 0 w 165"/>
                <a:gd name="T19" fmla="*/ 196 h 196"/>
                <a:gd name="T20" fmla="*/ 0 w 165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6"/>
                  </a:lnTo>
                  <a:lnTo>
                    <a:pt x="149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5" name="Freeform 43">
              <a:extLst>
                <a:ext uri="{FF2B5EF4-FFF2-40B4-BE49-F238E27FC236}">
                  <a16:creationId xmlns:a16="http://schemas.microsoft.com/office/drawing/2014/main" id="{F03C4260-8D6A-474A-A454-BBC6309299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0" y="4949"/>
              <a:ext cx="180" cy="202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2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2 w 76"/>
                <a:gd name="T11" fmla="*/ 8 h 85"/>
                <a:gd name="T12" fmla="*/ 10 w 76"/>
                <a:gd name="T13" fmla="*/ 42 h 85"/>
                <a:gd name="T14" fmla="*/ 10 w 76"/>
                <a:gd name="T15" fmla="*/ 42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2 w 76"/>
                <a:gd name="T23" fmla="*/ 48 h 85"/>
                <a:gd name="T24" fmla="*/ 42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3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5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79"/>
                    <a:pt x="56" y="85"/>
                    <a:pt x="43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1C82896A-1004-45FA-9EF3-CC00246CC8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6" y="4952"/>
              <a:ext cx="198" cy="196"/>
            </a:xfrm>
            <a:custGeom>
              <a:avLst/>
              <a:gdLst>
                <a:gd name="T0" fmla="*/ 87 w 198"/>
                <a:gd name="T1" fmla="*/ 0 h 196"/>
                <a:gd name="T2" fmla="*/ 108 w 198"/>
                <a:gd name="T3" fmla="*/ 0 h 196"/>
                <a:gd name="T4" fmla="*/ 198 w 198"/>
                <a:gd name="T5" fmla="*/ 196 h 196"/>
                <a:gd name="T6" fmla="*/ 175 w 198"/>
                <a:gd name="T7" fmla="*/ 196 h 196"/>
                <a:gd name="T8" fmla="*/ 151 w 198"/>
                <a:gd name="T9" fmla="*/ 144 h 196"/>
                <a:gd name="T10" fmla="*/ 45 w 198"/>
                <a:gd name="T11" fmla="*/ 144 h 196"/>
                <a:gd name="T12" fmla="*/ 21 w 198"/>
                <a:gd name="T13" fmla="*/ 196 h 196"/>
                <a:gd name="T14" fmla="*/ 0 w 198"/>
                <a:gd name="T15" fmla="*/ 196 h 196"/>
                <a:gd name="T16" fmla="*/ 87 w 198"/>
                <a:gd name="T17" fmla="*/ 0 h 196"/>
                <a:gd name="T18" fmla="*/ 142 w 198"/>
                <a:gd name="T19" fmla="*/ 125 h 196"/>
                <a:gd name="T20" fmla="*/ 99 w 198"/>
                <a:gd name="T21" fmla="*/ 23 h 196"/>
                <a:gd name="T22" fmla="*/ 54 w 198"/>
                <a:gd name="T23" fmla="*/ 125 h 196"/>
                <a:gd name="T24" fmla="*/ 142 w 198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96">
                  <a:moveTo>
                    <a:pt x="87" y="0"/>
                  </a:moveTo>
                  <a:lnTo>
                    <a:pt x="108" y="0"/>
                  </a:lnTo>
                  <a:lnTo>
                    <a:pt x="198" y="196"/>
                  </a:lnTo>
                  <a:lnTo>
                    <a:pt x="175" y="196"/>
                  </a:lnTo>
                  <a:lnTo>
                    <a:pt x="151" y="144"/>
                  </a:lnTo>
                  <a:lnTo>
                    <a:pt x="45" y="144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87" y="0"/>
                  </a:lnTo>
                  <a:close/>
                  <a:moveTo>
                    <a:pt x="142" y="125"/>
                  </a:moveTo>
                  <a:lnTo>
                    <a:pt x="99" y="23"/>
                  </a:lnTo>
                  <a:lnTo>
                    <a:pt x="54" y="125"/>
                  </a:lnTo>
                  <a:lnTo>
                    <a:pt x="142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7" name="Freeform 45">
              <a:extLst>
                <a:ext uri="{FF2B5EF4-FFF2-40B4-BE49-F238E27FC236}">
                  <a16:creationId xmlns:a16="http://schemas.microsoft.com/office/drawing/2014/main" id="{8CF3637B-4662-463F-B619-1130CADE78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4952"/>
              <a:ext cx="187" cy="196"/>
            </a:xfrm>
            <a:custGeom>
              <a:avLst/>
              <a:gdLst>
                <a:gd name="T0" fmla="*/ 0 w 187"/>
                <a:gd name="T1" fmla="*/ 0 h 196"/>
                <a:gd name="T2" fmla="*/ 24 w 187"/>
                <a:gd name="T3" fmla="*/ 0 h 196"/>
                <a:gd name="T4" fmla="*/ 93 w 187"/>
                <a:gd name="T5" fmla="*/ 168 h 196"/>
                <a:gd name="T6" fmla="*/ 164 w 187"/>
                <a:gd name="T7" fmla="*/ 0 h 196"/>
                <a:gd name="T8" fmla="*/ 187 w 187"/>
                <a:gd name="T9" fmla="*/ 0 h 196"/>
                <a:gd name="T10" fmla="*/ 102 w 187"/>
                <a:gd name="T11" fmla="*/ 196 h 196"/>
                <a:gd name="T12" fmla="*/ 83 w 187"/>
                <a:gd name="T13" fmla="*/ 196 h 196"/>
                <a:gd name="T14" fmla="*/ 0 w 187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96">
                  <a:moveTo>
                    <a:pt x="0" y="0"/>
                  </a:moveTo>
                  <a:lnTo>
                    <a:pt x="24" y="0"/>
                  </a:lnTo>
                  <a:lnTo>
                    <a:pt x="93" y="168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02" y="196"/>
                  </a:lnTo>
                  <a:lnTo>
                    <a:pt x="8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EAAAEB7B-01D9-420B-A42C-097B30D1E3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949"/>
              <a:ext cx="147" cy="202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1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3" y="77"/>
                    <a:pt x="34" y="77"/>
                  </a:cubicBezTo>
                  <a:cubicBezTo>
                    <a:pt x="45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8" y="50"/>
                    <a:pt x="31" y="47"/>
                  </a:cubicBezTo>
                  <a:cubicBezTo>
                    <a:pt x="12" y="42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5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9" y="8"/>
                    <a:pt x="30" y="8"/>
                  </a:cubicBezTo>
                  <a:cubicBezTo>
                    <a:pt x="19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33D3024C-FCCF-4AC1-9F51-2861B3248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7" y="4952"/>
              <a:ext cx="154" cy="196"/>
            </a:xfrm>
            <a:custGeom>
              <a:avLst/>
              <a:gdLst>
                <a:gd name="T0" fmla="*/ 66 w 154"/>
                <a:gd name="T1" fmla="*/ 21 h 196"/>
                <a:gd name="T2" fmla="*/ 0 w 154"/>
                <a:gd name="T3" fmla="*/ 21 h 196"/>
                <a:gd name="T4" fmla="*/ 0 w 154"/>
                <a:gd name="T5" fmla="*/ 0 h 196"/>
                <a:gd name="T6" fmla="*/ 154 w 154"/>
                <a:gd name="T7" fmla="*/ 0 h 196"/>
                <a:gd name="T8" fmla="*/ 154 w 154"/>
                <a:gd name="T9" fmla="*/ 21 h 196"/>
                <a:gd name="T10" fmla="*/ 87 w 154"/>
                <a:gd name="T11" fmla="*/ 21 h 196"/>
                <a:gd name="T12" fmla="*/ 87 w 154"/>
                <a:gd name="T13" fmla="*/ 196 h 196"/>
                <a:gd name="T14" fmla="*/ 66 w 154"/>
                <a:gd name="T15" fmla="*/ 196 h 196"/>
                <a:gd name="T16" fmla="*/ 66 w 154"/>
                <a:gd name="T17" fmla="*/ 2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6">
                  <a:moveTo>
                    <a:pt x="66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1"/>
                  </a:lnTo>
                  <a:lnTo>
                    <a:pt x="87" y="21"/>
                  </a:lnTo>
                  <a:lnTo>
                    <a:pt x="87" y="196"/>
                  </a:lnTo>
                  <a:lnTo>
                    <a:pt x="66" y="19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0" name="Freeform 48">
              <a:extLst>
                <a:ext uri="{FF2B5EF4-FFF2-40B4-BE49-F238E27FC236}">
                  <a16:creationId xmlns:a16="http://schemas.microsoft.com/office/drawing/2014/main" id="{CFDFCDC4-7BB4-4AFE-ACEF-EDAF7D1D9F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" y="4952"/>
              <a:ext cx="161" cy="196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8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3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5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5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6" y="0"/>
                    <a:pt x="54" y="3"/>
                    <a:pt x="59" y="8"/>
                  </a:cubicBezTo>
                  <a:cubicBezTo>
                    <a:pt x="63" y="12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5DB4F00C-6F8D-4E83-8E06-96485FBE5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2" y="4949"/>
              <a:ext cx="199" cy="202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2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2 h 85"/>
                <a:gd name="T10" fmla="*/ 42 w 84"/>
                <a:gd name="T11" fmla="*/ 85 h 85"/>
                <a:gd name="T12" fmla="*/ 0 w 84"/>
                <a:gd name="T13" fmla="*/ 43 h 85"/>
                <a:gd name="T14" fmla="*/ 74 w 84"/>
                <a:gd name="T15" fmla="*/ 43 h 85"/>
                <a:gd name="T16" fmla="*/ 74 w 84"/>
                <a:gd name="T17" fmla="*/ 42 h 85"/>
                <a:gd name="T18" fmla="*/ 42 w 84"/>
                <a:gd name="T19" fmla="*/ 8 h 85"/>
                <a:gd name="T20" fmla="*/ 9 w 84"/>
                <a:gd name="T21" fmla="*/ 42 h 85"/>
                <a:gd name="T22" fmla="*/ 9 w 84"/>
                <a:gd name="T23" fmla="*/ 42 h 85"/>
                <a:gd name="T24" fmla="*/ 42 w 84"/>
                <a:gd name="T25" fmla="*/ 77 h 85"/>
                <a:gd name="T26" fmla="*/ 74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19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4" y="43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24"/>
                    <a:pt x="61" y="8"/>
                    <a:pt x="42" y="8"/>
                  </a:cubicBezTo>
                  <a:cubicBezTo>
                    <a:pt x="23" y="8"/>
                    <a:pt x="9" y="2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61"/>
                    <a:pt x="23" y="77"/>
                    <a:pt x="42" y="77"/>
                  </a:cubicBezTo>
                  <a:cubicBezTo>
                    <a:pt x="61" y="77"/>
                    <a:pt x="74" y="62"/>
                    <a:pt x="74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82F2DF18-5F03-45AE-A437-C9A767F8F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8" y="4952"/>
              <a:ext cx="168" cy="196"/>
            </a:xfrm>
            <a:custGeom>
              <a:avLst/>
              <a:gdLst>
                <a:gd name="T0" fmla="*/ 0 w 168"/>
                <a:gd name="T1" fmla="*/ 0 h 196"/>
                <a:gd name="T2" fmla="*/ 24 w 168"/>
                <a:gd name="T3" fmla="*/ 0 h 196"/>
                <a:gd name="T4" fmla="*/ 24 w 168"/>
                <a:gd name="T5" fmla="*/ 118 h 196"/>
                <a:gd name="T6" fmla="*/ 135 w 168"/>
                <a:gd name="T7" fmla="*/ 0 h 196"/>
                <a:gd name="T8" fmla="*/ 164 w 168"/>
                <a:gd name="T9" fmla="*/ 0 h 196"/>
                <a:gd name="T10" fmla="*/ 81 w 168"/>
                <a:gd name="T11" fmla="*/ 85 h 196"/>
                <a:gd name="T12" fmla="*/ 168 w 168"/>
                <a:gd name="T13" fmla="*/ 196 h 196"/>
                <a:gd name="T14" fmla="*/ 140 w 168"/>
                <a:gd name="T15" fmla="*/ 196 h 196"/>
                <a:gd name="T16" fmla="*/ 64 w 168"/>
                <a:gd name="T17" fmla="*/ 101 h 196"/>
                <a:gd name="T18" fmla="*/ 24 w 168"/>
                <a:gd name="T19" fmla="*/ 144 h 196"/>
                <a:gd name="T20" fmla="*/ 24 w 168"/>
                <a:gd name="T21" fmla="*/ 196 h 196"/>
                <a:gd name="T22" fmla="*/ 0 w 168"/>
                <a:gd name="T23" fmla="*/ 196 h 196"/>
                <a:gd name="T24" fmla="*/ 0 w 168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96">
                  <a:moveTo>
                    <a:pt x="0" y="0"/>
                  </a:moveTo>
                  <a:lnTo>
                    <a:pt x="24" y="0"/>
                  </a:lnTo>
                  <a:lnTo>
                    <a:pt x="24" y="118"/>
                  </a:lnTo>
                  <a:lnTo>
                    <a:pt x="135" y="0"/>
                  </a:lnTo>
                  <a:lnTo>
                    <a:pt x="164" y="0"/>
                  </a:lnTo>
                  <a:lnTo>
                    <a:pt x="81" y="85"/>
                  </a:lnTo>
                  <a:lnTo>
                    <a:pt x="168" y="196"/>
                  </a:lnTo>
                  <a:lnTo>
                    <a:pt x="140" y="196"/>
                  </a:lnTo>
                  <a:lnTo>
                    <a:pt x="64" y="101"/>
                  </a:lnTo>
                  <a:lnTo>
                    <a:pt x="24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" name="Freeform 51">
              <a:extLst>
                <a:ext uri="{FF2B5EF4-FFF2-40B4-BE49-F238E27FC236}">
                  <a16:creationId xmlns:a16="http://schemas.microsoft.com/office/drawing/2014/main" id="{3E898934-1E68-45B0-B70F-85CFDBDA0D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2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42 w 142"/>
                <a:gd name="T3" fmla="*/ 0 h 196"/>
                <a:gd name="T4" fmla="*/ 142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8 w 142"/>
                <a:gd name="T11" fmla="*/ 87 h 196"/>
                <a:gd name="T12" fmla="*/ 128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8" y="87"/>
                  </a:lnTo>
                  <a:lnTo>
                    <a:pt x="128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7075555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3DED457-CCAE-4C83-8763-E56C719AA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11543" r="2078" b="12234"/>
          <a:stretch/>
        </p:blipFill>
        <p:spPr>
          <a:xfrm>
            <a:off x="0" y="1"/>
            <a:ext cx="91483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38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ktangel 21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751"/>
          </a:p>
        </p:txBody>
      </p:sp>
      <p:grpSp>
        <p:nvGrpSpPr>
          <p:cNvPr id="52" name="Group 4">
            <a:extLst>
              <a:ext uri="{FF2B5EF4-FFF2-40B4-BE49-F238E27FC236}">
                <a16:creationId xmlns:a16="http://schemas.microsoft.com/office/drawing/2014/main" id="{A5B7585A-A684-48FD-8751-61BDD886BBD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77515" y="1325701"/>
            <a:ext cx="3646620" cy="1699200"/>
            <a:chOff x="85" y="2716"/>
            <a:chExt cx="5230" cy="2437"/>
          </a:xfrm>
        </p:grpSpPr>
        <p:sp>
          <p:nvSpPr>
            <p:cNvPr id="53" name="AutoShape 3">
              <a:extLst>
                <a:ext uri="{FF2B5EF4-FFF2-40B4-BE49-F238E27FC236}">
                  <a16:creationId xmlns:a16="http://schemas.microsoft.com/office/drawing/2014/main" id="{81749367-80B2-419C-AD77-5B81DDDEFD7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5" y="2716"/>
              <a:ext cx="5230" cy="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9804E8F1-BA0E-481A-8864-F0ED72DE55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3" y="2714"/>
              <a:ext cx="1111" cy="1617"/>
            </a:xfrm>
            <a:custGeom>
              <a:avLst/>
              <a:gdLst>
                <a:gd name="T0" fmla="*/ 421 w 470"/>
                <a:gd name="T1" fmla="*/ 0 h 683"/>
                <a:gd name="T2" fmla="*/ 311 w 470"/>
                <a:gd name="T3" fmla="*/ 49 h 683"/>
                <a:gd name="T4" fmla="*/ 66 w 470"/>
                <a:gd name="T5" fmla="*/ 548 h 683"/>
                <a:gd name="T6" fmla="*/ 66 w 470"/>
                <a:gd name="T7" fmla="*/ 548 h 683"/>
                <a:gd name="T8" fmla="*/ 0 w 470"/>
                <a:gd name="T9" fmla="*/ 683 h 683"/>
                <a:gd name="T10" fmla="*/ 0 w 470"/>
                <a:gd name="T11" fmla="*/ 683 h 683"/>
                <a:gd name="T12" fmla="*/ 53 w 470"/>
                <a:gd name="T13" fmla="*/ 683 h 683"/>
                <a:gd name="T14" fmla="*/ 55 w 470"/>
                <a:gd name="T15" fmla="*/ 682 h 683"/>
                <a:gd name="T16" fmla="*/ 169 w 470"/>
                <a:gd name="T17" fmla="*/ 628 h 683"/>
                <a:gd name="T18" fmla="*/ 470 w 470"/>
                <a:gd name="T19" fmla="*/ 0 h 683"/>
                <a:gd name="T20" fmla="*/ 421 w 470"/>
                <a:gd name="T2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683">
                  <a:moveTo>
                    <a:pt x="421" y="0"/>
                  </a:moveTo>
                  <a:cubicBezTo>
                    <a:pt x="360" y="0"/>
                    <a:pt x="327" y="20"/>
                    <a:pt x="311" y="49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53" y="683"/>
                    <a:pt x="53" y="683"/>
                    <a:pt x="53" y="683"/>
                  </a:cubicBezTo>
                  <a:cubicBezTo>
                    <a:pt x="53" y="683"/>
                    <a:pt x="54" y="682"/>
                    <a:pt x="55" y="682"/>
                  </a:cubicBezTo>
                  <a:cubicBezTo>
                    <a:pt x="120" y="682"/>
                    <a:pt x="153" y="660"/>
                    <a:pt x="169" y="628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ED8EC2E6-E79C-4A15-9B17-370F27E007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7" y="2714"/>
              <a:ext cx="1488" cy="1617"/>
            </a:xfrm>
            <a:custGeom>
              <a:avLst/>
              <a:gdLst>
                <a:gd name="T0" fmla="*/ 310 w 629"/>
                <a:gd name="T1" fmla="*/ 0 h 683"/>
                <a:gd name="T2" fmla="*/ 8 w 629"/>
                <a:gd name="T3" fmla="*/ 210 h 683"/>
                <a:gd name="T4" fmla="*/ 251 w 629"/>
                <a:gd name="T5" fmla="*/ 395 h 683"/>
                <a:gd name="T6" fmla="*/ 372 w 629"/>
                <a:gd name="T7" fmla="*/ 401 h 683"/>
                <a:gd name="T8" fmla="*/ 502 w 629"/>
                <a:gd name="T9" fmla="*/ 479 h 683"/>
                <a:gd name="T10" fmla="*/ 296 w 629"/>
                <a:gd name="T11" fmla="*/ 570 h 683"/>
                <a:gd name="T12" fmla="*/ 86 w 629"/>
                <a:gd name="T13" fmla="*/ 570 h 683"/>
                <a:gd name="T14" fmla="*/ 140 w 629"/>
                <a:gd name="T15" fmla="*/ 683 h 683"/>
                <a:gd name="T16" fmla="*/ 330 w 629"/>
                <a:gd name="T17" fmla="*/ 683 h 683"/>
                <a:gd name="T18" fmla="*/ 629 w 629"/>
                <a:gd name="T19" fmla="*/ 484 h 683"/>
                <a:gd name="T20" fmla="*/ 628 w 629"/>
                <a:gd name="T21" fmla="*/ 467 h 683"/>
                <a:gd name="T22" fmla="*/ 376 w 629"/>
                <a:gd name="T23" fmla="*/ 281 h 683"/>
                <a:gd name="T24" fmla="*/ 286 w 629"/>
                <a:gd name="T25" fmla="*/ 278 h 683"/>
                <a:gd name="T26" fmla="*/ 132 w 629"/>
                <a:gd name="T27" fmla="*/ 198 h 683"/>
                <a:gd name="T28" fmla="*/ 331 w 629"/>
                <a:gd name="T29" fmla="*/ 115 h 683"/>
                <a:gd name="T30" fmla="*/ 450 w 629"/>
                <a:gd name="T31" fmla="*/ 115 h 683"/>
                <a:gd name="T32" fmla="*/ 579 w 629"/>
                <a:gd name="T33" fmla="*/ 0 h 683"/>
                <a:gd name="T34" fmla="*/ 310 w 629"/>
                <a:gd name="T3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9" h="683">
                  <a:moveTo>
                    <a:pt x="310" y="0"/>
                  </a:moveTo>
                  <a:cubicBezTo>
                    <a:pt x="128" y="0"/>
                    <a:pt x="0" y="26"/>
                    <a:pt x="8" y="210"/>
                  </a:cubicBezTo>
                  <a:cubicBezTo>
                    <a:pt x="15" y="356"/>
                    <a:pt x="112" y="392"/>
                    <a:pt x="251" y="395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454" y="404"/>
                    <a:pt x="499" y="419"/>
                    <a:pt x="502" y="479"/>
                  </a:cubicBezTo>
                  <a:cubicBezTo>
                    <a:pt x="507" y="564"/>
                    <a:pt x="420" y="570"/>
                    <a:pt x="296" y="570"/>
                  </a:cubicBezTo>
                  <a:cubicBezTo>
                    <a:pt x="86" y="570"/>
                    <a:pt x="86" y="570"/>
                    <a:pt x="86" y="570"/>
                  </a:cubicBezTo>
                  <a:cubicBezTo>
                    <a:pt x="140" y="683"/>
                    <a:pt x="140" y="683"/>
                    <a:pt x="140" y="683"/>
                  </a:cubicBezTo>
                  <a:cubicBezTo>
                    <a:pt x="330" y="683"/>
                    <a:pt x="330" y="683"/>
                    <a:pt x="330" y="683"/>
                  </a:cubicBezTo>
                  <a:cubicBezTo>
                    <a:pt x="506" y="683"/>
                    <a:pt x="628" y="658"/>
                    <a:pt x="629" y="484"/>
                  </a:cubicBezTo>
                  <a:cubicBezTo>
                    <a:pt x="629" y="484"/>
                    <a:pt x="629" y="472"/>
                    <a:pt x="628" y="467"/>
                  </a:cubicBezTo>
                  <a:cubicBezTo>
                    <a:pt x="624" y="347"/>
                    <a:pt x="531" y="287"/>
                    <a:pt x="376" y="281"/>
                  </a:cubicBezTo>
                  <a:cubicBezTo>
                    <a:pt x="286" y="278"/>
                    <a:pt x="286" y="278"/>
                    <a:pt x="286" y="278"/>
                  </a:cubicBezTo>
                  <a:cubicBezTo>
                    <a:pt x="187" y="278"/>
                    <a:pt x="132" y="266"/>
                    <a:pt x="132" y="198"/>
                  </a:cubicBezTo>
                  <a:cubicBezTo>
                    <a:pt x="132" y="117"/>
                    <a:pt x="207" y="115"/>
                    <a:pt x="331" y="115"/>
                  </a:cubicBezTo>
                  <a:cubicBezTo>
                    <a:pt x="450" y="115"/>
                    <a:pt x="450" y="115"/>
                    <a:pt x="450" y="115"/>
                  </a:cubicBezTo>
                  <a:cubicBezTo>
                    <a:pt x="553" y="115"/>
                    <a:pt x="574" y="59"/>
                    <a:pt x="579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81BFAA13-9CDF-41E4-82A5-0175D75E8E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" y="2714"/>
              <a:ext cx="1577" cy="1617"/>
            </a:xfrm>
            <a:custGeom>
              <a:avLst/>
              <a:gdLst>
                <a:gd name="T0" fmla="*/ 340 w 667"/>
                <a:gd name="T1" fmla="*/ 0 h 683"/>
                <a:gd name="T2" fmla="*/ 0 w 667"/>
                <a:gd name="T3" fmla="*/ 342 h 683"/>
                <a:gd name="T4" fmla="*/ 340 w 667"/>
                <a:gd name="T5" fmla="*/ 683 h 683"/>
                <a:gd name="T6" fmla="*/ 667 w 667"/>
                <a:gd name="T7" fmla="*/ 683 h 683"/>
                <a:gd name="T8" fmla="*/ 667 w 667"/>
                <a:gd name="T9" fmla="*/ 682 h 683"/>
                <a:gd name="T10" fmla="*/ 667 w 667"/>
                <a:gd name="T11" fmla="*/ 682 h 683"/>
                <a:gd name="T12" fmla="*/ 548 w 667"/>
                <a:gd name="T13" fmla="*/ 568 h 683"/>
                <a:gd name="T14" fmla="*/ 274 w 667"/>
                <a:gd name="T15" fmla="*/ 568 h 683"/>
                <a:gd name="T16" fmla="*/ 127 w 667"/>
                <a:gd name="T17" fmla="*/ 400 h 683"/>
                <a:gd name="T18" fmla="*/ 396 w 667"/>
                <a:gd name="T19" fmla="*/ 400 h 683"/>
                <a:gd name="T20" fmla="*/ 396 w 667"/>
                <a:gd name="T21" fmla="*/ 287 h 683"/>
                <a:gd name="T22" fmla="*/ 127 w 667"/>
                <a:gd name="T23" fmla="*/ 287 h 683"/>
                <a:gd name="T24" fmla="*/ 127 w 667"/>
                <a:gd name="T25" fmla="*/ 278 h 683"/>
                <a:gd name="T26" fmla="*/ 270 w 667"/>
                <a:gd name="T27" fmla="*/ 115 h 683"/>
                <a:gd name="T28" fmla="*/ 585 w 667"/>
                <a:gd name="T29" fmla="*/ 115 h 683"/>
                <a:gd name="T30" fmla="*/ 529 w 667"/>
                <a:gd name="T31" fmla="*/ 0 h 683"/>
                <a:gd name="T32" fmla="*/ 340 w 667"/>
                <a:gd name="T3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7" h="683">
                  <a:moveTo>
                    <a:pt x="340" y="0"/>
                  </a:moveTo>
                  <a:cubicBezTo>
                    <a:pt x="113" y="0"/>
                    <a:pt x="0" y="77"/>
                    <a:pt x="0" y="342"/>
                  </a:cubicBezTo>
                  <a:cubicBezTo>
                    <a:pt x="0" y="611"/>
                    <a:pt x="114" y="683"/>
                    <a:pt x="340" y="683"/>
                  </a:cubicBezTo>
                  <a:cubicBezTo>
                    <a:pt x="667" y="683"/>
                    <a:pt x="667" y="683"/>
                    <a:pt x="667" y="683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3" y="625"/>
                    <a:pt x="643" y="571"/>
                    <a:pt x="548" y="568"/>
                  </a:cubicBezTo>
                  <a:cubicBezTo>
                    <a:pt x="274" y="568"/>
                    <a:pt x="274" y="568"/>
                    <a:pt x="274" y="568"/>
                  </a:cubicBezTo>
                  <a:cubicBezTo>
                    <a:pt x="174" y="568"/>
                    <a:pt x="136" y="507"/>
                    <a:pt x="127" y="400"/>
                  </a:cubicBezTo>
                  <a:cubicBezTo>
                    <a:pt x="396" y="400"/>
                    <a:pt x="396" y="400"/>
                    <a:pt x="396" y="400"/>
                  </a:cubicBezTo>
                  <a:cubicBezTo>
                    <a:pt x="396" y="287"/>
                    <a:pt x="396" y="287"/>
                    <a:pt x="396" y="287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78"/>
                    <a:pt x="127" y="278"/>
                    <a:pt x="127" y="278"/>
                  </a:cubicBezTo>
                  <a:cubicBezTo>
                    <a:pt x="136" y="171"/>
                    <a:pt x="171" y="115"/>
                    <a:pt x="270" y="115"/>
                  </a:cubicBezTo>
                  <a:cubicBezTo>
                    <a:pt x="585" y="115"/>
                    <a:pt x="585" y="115"/>
                    <a:pt x="585" y="115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D90647B9-2299-4A20-98E5-F5C3F399A2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2" y="2714"/>
              <a:ext cx="914" cy="1558"/>
            </a:xfrm>
            <a:custGeom>
              <a:avLst/>
              <a:gdLst>
                <a:gd name="T0" fmla="*/ 168 w 386"/>
                <a:gd name="T1" fmla="*/ 55 h 658"/>
                <a:gd name="T2" fmla="*/ 168 w 386"/>
                <a:gd name="T3" fmla="*/ 55 h 658"/>
                <a:gd name="T4" fmla="*/ 53 w 386"/>
                <a:gd name="T5" fmla="*/ 0 h 658"/>
                <a:gd name="T6" fmla="*/ 0 w 386"/>
                <a:gd name="T7" fmla="*/ 0 h 658"/>
                <a:gd name="T8" fmla="*/ 317 w 386"/>
                <a:gd name="T9" fmla="*/ 658 h 658"/>
                <a:gd name="T10" fmla="*/ 386 w 386"/>
                <a:gd name="T11" fmla="*/ 518 h 658"/>
                <a:gd name="T12" fmla="*/ 168 w 386"/>
                <a:gd name="T13" fmla="*/ 55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658">
                  <a:moveTo>
                    <a:pt x="168" y="55"/>
                  </a:moveTo>
                  <a:cubicBezTo>
                    <a:pt x="168" y="55"/>
                    <a:pt x="168" y="55"/>
                    <a:pt x="168" y="55"/>
                  </a:cubicBezTo>
                  <a:cubicBezTo>
                    <a:pt x="152" y="23"/>
                    <a:pt x="120" y="0"/>
                    <a:pt x="53" y="0"/>
                  </a:cubicBezTo>
                  <a:cubicBezTo>
                    <a:pt x="53" y="0"/>
                    <a:pt x="0" y="0"/>
                    <a:pt x="0" y="0"/>
                  </a:cubicBezTo>
                  <a:cubicBezTo>
                    <a:pt x="317" y="658"/>
                    <a:pt x="317" y="658"/>
                    <a:pt x="317" y="658"/>
                  </a:cubicBezTo>
                  <a:cubicBezTo>
                    <a:pt x="386" y="518"/>
                    <a:pt x="386" y="518"/>
                    <a:pt x="386" y="518"/>
                  </a:cubicBezTo>
                  <a:lnTo>
                    <a:pt x="16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4EA519C0-F4DE-4503-9ED9-B2904B3DC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3" y="2775"/>
              <a:ext cx="1169" cy="1556"/>
            </a:xfrm>
            <a:custGeom>
              <a:avLst/>
              <a:gdLst>
                <a:gd name="T0" fmla="*/ 177 w 494"/>
                <a:gd name="T1" fmla="*/ 0 h 657"/>
                <a:gd name="T2" fmla="*/ 109 w 494"/>
                <a:gd name="T3" fmla="*/ 142 h 657"/>
                <a:gd name="T4" fmla="*/ 164 w 494"/>
                <a:gd name="T5" fmla="*/ 259 h 657"/>
                <a:gd name="T6" fmla="*/ 53 w 494"/>
                <a:gd name="T7" fmla="*/ 259 h 657"/>
                <a:gd name="T8" fmla="*/ 0 w 494"/>
                <a:gd name="T9" fmla="*/ 373 h 657"/>
                <a:gd name="T10" fmla="*/ 218 w 494"/>
                <a:gd name="T11" fmla="*/ 373 h 657"/>
                <a:gd name="T12" fmla="*/ 325 w 494"/>
                <a:gd name="T13" fmla="*/ 601 h 657"/>
                <a:gd name="T14" fmla="*/ 325 w 494"/>
                <a:gd name="T15" fmla="*/ 601 h 657"/>
                <a:gd name="T16" fmla="*/ 440 w 494"/>
                <a:gd name="T17" fmla="*/ 656 h 657"/>
                <a:gd name="T18" fmla="*/ 442 w 494"/>
                <a:gd name="T19" fmla="*/ 657 h 657"/>
                <a:gd name="T20" fmla="*/ 494 w 494"/>
                <a:gd name="T21" fmla="*/ 657 h 657"/>
                <a:gd name="T22" fmla="*/ 494 w 494"/>
                <a:gd name="T23" fmla="*/ 657 h 657"/>
                <a:gd name="T24" fmla="*/ 177 w 494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657">
                  <a:moveTo>
                    <a:pt x="177" y="0"/>
                  </a:moveTo>
                  <a:cubicBezTo>
                    <a:pt x="109" y="142"/>
                    <a:pt x="109" y="142"/>
                    <a:pt x="109" y="142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41" y="633"/>
                    <a:pt x="374" y="656"/>
                    <a:pt x="440" y="656"/>
                  </a:cubicBezTo>
                  <a:cubicBezTo>
                    <a:pt x="441" y="656"/>
                    <a:pt x="441" y="657"/>
                    <a:pt x="442" y="657"/>
                  </a:cubicBezTo>
                  <a:cubicBezTo>
                    <a:pt x="494" y="657"/>
                    <a:pt x="494" y="657"/>
                    <a:pt x="494" y="657"/>
                  </a:cubicBezTo>
                  <a:cubicBezTo>
                    <a:pt x="494" y="657"/>
                    <a:pt x="494" y="657"/>
                    <a:pt x="494" y="657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658B21E6-27B2-409F-8E96-B44BFEC208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F2E91A66-4E21-4327-A78A-005F572F18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1 w 144"/>
                <a:gd name="T3" fmla="*/ 0 h 197"/>
                <a:gd name="T4" fmla="*/ 141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1" y="0"/>
                  </a:lnTo>
                  <a:lnTo>
                    <a:pt x="141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7ED04046-FDE5-47EE-83A0-B375FB75C9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" y="4613"/>
              <a:ext cx="180" cy="201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3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1 w 76"/>
                <a:gd name="T11" fmla="*/ 8 h 85"/>
                <a:gd name="T12" fmla="*/ 10 w 76"/>
                <a:gd name="T13" fmla="*/ 42 h 85"/>
                <a:gd name="T14" fmla="*/ 10 w 76"/>
                <a:gd name="T15" fmla="*/ 43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1 w 76"/>
                <a:gd name="T23" fmla="*/ 48 h 85"/>
                <a:gd name="T24" fmla="*/ 41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2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4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1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80"/>
                    <a:pt x="56" y="85"/>
                    <a:pt x="42" y="85"/>
                  </a:cubicBezTo>
                  <a:cubicBezTo>
                    <a:pt x="16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D667C2D9-B760-4B85-B974-EA687ABB64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2" y="4615"/>
              <a:ext cx="24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019D1E2E-2DA6-4F2C-8924-F4E4B43E4B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8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5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4 w 62"/>
                <a:gd name="T13" fmla="*/ 23 h 85"/>
                <a:gd name="T14" fmla="*/ 4 w 62"/>
                <a:gd name="T15" fmla="*/ 23 h 85"/>
                <a:gd name="T16" fmla="*/ 31 w 62"/>
                <a:gd name="T17" fmla="*/ 0 h 85"/>
                <a:gd name="T18" fmla="*/ 60 w 62"/>
                <a:gd name="T19" fmla="*/ 10 h 85"/>
                <a:gd name="T20" fmla="*/ 55 w 62"/>
                <a:gd name="T21" fmla="*/ 17 h 85"/>
                <a:gd name="T22" fmla="*/ 31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5" y="73"/>
                    <a:pt x="23" y="77"/>
                    <a:pt x="35" y="77"/>
                  </a:cubicBezTo>
                  <a:cubicBezTo>
                    <a:pt x="46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9" y="50"/>
                    <a:pt x="31" y="47"/>
                  </a:cubicBezTo>
                  <a:cubicBezTo>
                    <a:pt x="12" y="43"/>
                    <a:pt x="4" y="36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0"/>
                    <a:pt x="15" y="0"/>
                    <a:pt x="31" y="0"/>
                  </a:cubicBezTo>
                  <a:cubicBezTo>
                    <a:pt x="43" y="0"/>
                    <a:pt x="52" y="3"/>
                    <a:pt x="60" y="1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7" y="11"/>
                    <a:pt x="39" y="8"/>
                    <a:pt x="31" y="8"/>
                  </a:cubicBezTo>
                  <a:cubicBezTo>
                    <a:pt x="20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4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1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2C8AA7A7-6B1A-490B-9399-C9F573F19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" y="4615"/>
              <a:ext cx="154" cy="197"/>
            </a:xfrm>
            <a:custGeom>
              <a:avLst/>
              <a:gdLst>
                <a:gd name="T0" fmla="*/ 64 w 154"/>
                <a:gd name="T1" fmla="*/ 22 h 197"/>
                <a:gd name="T2" fmla="*/ 0 w 154"/>
                <a:gd name="T3" fmla="*/ 22 h 197"/>
                <a:gd name="T4" fmla="*/ 0 w 154"/>
                <a:gd name="T5" fmla="*/ 0 h 197"/>
                <a:gd name="T6" fmla="*/ 154 w 154"/>
                <a:gd name="T7" fmla="*/ 0 h 197"/>
                <a:gd name="T8" fmla="*/ 154 w 154"/>
                <a:gd name="T9" fmla="*/ 22 h 197"/>
                <a:gd name="T10" fmla="*/ 88 w 154"/>
                <a:gd name="T11" fmla="*/ 22 h 197"/>
                <a:gd name="T12" fmla="*/ 88 w 154"/>
                <a:gd name="T13" fmla="*/ 197 h 197"/>
                <a:gd name="T14" fmla="*/ 64 w 154"/>
                <a:gd name="T15" fmla="*/ 197 h 197"/>
                <a:gd name="T16" fmla="*/ 64 w 154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7">
                  <a:moveTo>
                    <a:pt x="64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2"/>
                  </a:lnTo>
                  <a:lnTo>
                    <a:pt x="88" y="22"/>
                  </a:lnTo>
                  <a:lnTo>
                    <a:pt x="88" y="197"/>
                  </a:lnTo>
                  <a:lnTo>
                    <a:pt x="64" y="197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3DDD4E12-5B6D-4A2E-A523-8EC038C50B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ED7FEEB7-DA62-4800-B32D-11AB8A0F4D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3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4 w 144"/>
                <a:gd name="T7" fmla="*/ 22 h 197"/>
                <a:gd name="T8" fmla="*/ 24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4 w 144"/>
                <a:gd name="T15" fmla="*/ 109 h 197"/>
                <a:gd name="T16" fmla="*/ 24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4" y="22"/>
                  </a:lnTo>
                  <a:lnTo>
                    <a:pt x="24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4" y="109"/>
                  </a:lnTo>
                  <a:lnTo>
                    <a:pt x="24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94FE6085-E644-4B6F-8888-B0850AF4E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1" y="4615"/>
              <a:ext cx="153" cy="197"/>
            </a:xfrm>
            <a:custGeom>
              <a:avLst/>
              <a:gdLst>
                <a:gd name="T0" fmla="*/ 63 w 153"/>
                <a:gd name="T1" fmla="*/ 22 h 197"/>
                <a:gd name="T2" fmla="*/ 0 w 153"/>
                <a:gd name="T3" fmla="*/ 22 h 197"/>
                <a:gd name="T4" fmla="*/ 0 w 153"/>
                <a:gd name="T5" fmla="*/ 0 h 197"/>
                <a:gd name="T6" fmla="*/ 153 w 153"/>
                <a:gd name="T7" fmla="*/ 0 h 197"/>
                <a:gd name="T8" fmla="*/ 153 w 153"/>
                <a:gd name="T9" fmla="*/ 22 h 197"/>
                <a:gd name="T10" fmla="*/ 87 w 153"/>
                <a:gd name="T11" fmla="*/ 22 h 197"/>
                <a:gd name="T12" fmla="*/ 87 w 153"/>
                <a:gd name="T13" fmla="*/ 197 h 197"/>
                <a:gd name="T14" fmla="*/ 63 w 153"/>
                <a:gd name="T15" fmla="*/ 197 h 197"/>
                <a:gd name="T16" fmla="*/ 63 w 153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97">
                  <a:moveTo>
                    <a:pt x="63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22"/>
                  </a:lnTo>
                  <a:lnTo>
                    <a:pt x="87" y="22"/>
                  </a:lnTo>
                  <a:lnTo>
                    <a:pt x="87" y="197"/>
                  </a:lnTo>
                  <a:lnTo>
                    <a:pt x="63" y="19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41738A07-4E08-4F67-B902-004BA63A6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7" y="4615"/>
              <a:ext cx="142" cy="197"/>
            </a:xfrm>
            <a:custGeom>
              <a:avLst/>
              <a:gdLst>
                <a:gd name="T0" fmla="*/ 0 w 142"/>
                <a:gd name="T1" fmla="*/ 0 h 197"/>
                <a:gd name="T2" fmla="*/ 142 w 142"/>
                <a:gd name="T3" fmla="*/ 0 h 197"/>
                <a:gd name="T4" fmla="*/ 142 w 142"/>
                <a:gd name="T5" fmla="*/ 22 h 197"/>
                <a:gd name="T6" fmla="*/ 23 w 142"/>
                <a:gd name="T7" fmla="*/ 22 h 197"/>
                <a:gd name="T8" fmla="*/ 23 w 142"/>
                <a:gd name="T9" fmla="*/ 90 h 197"/>
                <a:gd name="T10" fmla="*/ 127 w 142"/>
                <a:gd name="T11" fmla="*/ 90 h 197"/>
                <a:gd name="T12" fmla="*/ 127 w 142"/>
                <a:gd name="T13" fmla="*/ 112 h 197"/>
                <a:gd name="T14" fmla="*/ 23 w 142"/>
                <a:gd name="T15" fmla="*/ 112 h 197"/>
                <a:gd name="T16" fmla="*/ 23 w 142"/>
                <a:gd name="T17" fmla="*/ 197 h 197"/>
                <a:gd name="T18" fmla="*/ 0 w 142"/>
                <a:gd name="T19" fmla="*/ 197 h 197"/>
                <a:gd name="T20" fmla="*/ 0 w 142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90"/>
                  </a:lnTo>
                  <a:lnTo>
                    <a:pt x="127" y="90"/>
                  </a:lnTo>
                  <a:lnTo>
                    <a:pt x="127" y="112"/>
                  </a:lnTo>
                  <a:lnTo>
                    <a:pt x="23" y="112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AFA6100B-9241-4853-BE26-600573DD11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57" y="4573"/>
              <a:ext cx="201" cy="241"/>
            </a:xfrm>
            <a:custGeom>
              <a:avLst/>
              <a:gdLst>
                <a:gd name="T0" fmla="*/ 0 w 85"/>
                <a:gd name="T1" fmla="*/ 60 h 102"/>
                <a:gd name="T2" fmla="*/ 0 w 85"/>
                <a:gd name="T3" fmla="*/ 60 h 102"/>
                <a:gd name="T4" fmla="*/ 42 w 85"/>
                <a:gd name="T5" fmla="*/ 17 h 102"/>
                <a:gd name="T6" fmla="*/ 85 w 85"/>
                <a:gd name="T7" fmla="*/ 59 h 102"/>
                <a:gd name="T8" fmla="*/ 85 w 85"/>
                <a:gd name="T9" fmla="*/ 60 h 102"/>
                <a:gd name="T10" fmla="*/ 42 w 85"/>
                <a:gd name="T11" fmla="*/ 102 h 102"/>
                <a:gd name="T12" fmla="*/ 0 w 85"/>
                <a:gd name="T13" fmla="*/ 60 h 102"/>
                <a:gd name="T14" fmla="*/ 75 w 85"/>
                <a:gd name="T15" fmla="*/ 60 h 102"/>
                <a:gd name="T16" fmla="*/ 75 w 85"/>
                <a:gd name="T17" fmla="*/ 60 h 102"/>
                <a:gd name="T18" fmla="*/ 42 w 85"/>
                <a:gd name="T19" fmla="*/ 25 h 102"/>
                <a:gd name="T20" fmla="*/ 10 w 85"/>
                <a:gd name="T21" fmla="*/ 59 h 102"/>
                <a:gd name="T22" fmla="*/ 10 w 85"/>
                <a:gd name="T23" fmla="*/ 60 h 102"/>
                <a:gd name="T24" fmla="*/ 42 w 85"/>
                <a:gd name="T25" fmla="*/ 94 h 102"/>
                <a:gd name="T26" fmla="*/ 75 w 85"/>
                <a:gd name="T27" fmla="*/ 60 h 102"/>
                <a:gd name="T28" fmla="*/ 27 w 85"/>
                <a:gd name="T29" fmla="*/ 0 h 102"/>
                <a:gd name="T30" fmla="*/ 37 w 85"/>
                <a:gd name="T31" fmla="*/ 0 h 102"/>
                <a:gd name="T32" fmla="*/ 37 w 85"/>
                <a:gd name="T33" fmla="*/ 11 h 102"/>
                <a:gd name="T34" fmla="*/ 27 w 85"/>
                <a:gd name="T35" fmla="*/ 11 h 102"/>
                <a:gd name="T36" fmla="*/ 27 w 85"/>
                <a:gd name="T37" fmla="*/ 0 h 102"/>
                <a:gd name="T38" fmla="*/ 47 w 85"/>
                <a:gd name="T39" fmla="*/ 0 h 102"/>
                <a:gd name="T40" fmla="*/ 58 w 85"/>
                <a:gd name="T41" fmla="*/ 0 h 102"/>
                <a:gd name="T42" fmla="*/ 58 w 85"/>
                <a:gd name="T43" fmla="*/ 11 h 102"/>
                <a:gd name="T44" fmla="*/ 47 w 85"/>
                <a:gd name="T45" fmla="*/ 11 h 102"/>
                <a:gd name="T46" fmla="*/ 47 w 85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02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37"/>
                    <a:pt x="17" y="17"/>
                    <a:pt x="42" y="17"/>
                  </a:cubicBezTo>
                  <a:cubicBezTo>
                    <a:pt x="68" y="17"/>
                    <a:pt x="85" y="37"/>
                    <a:pt x="85" y="59"/>
                  </a:cubicBezTo>
                  <a:cubicBezTo>
                    <a:pt x="85" y="59"/>
                    <a:pt x="85" y="59"/>
                    <a:pt x="85" y="60"/>
                  </a:cubicBezTo>
                  <a:cubicBezTo>
                    <a:pt x="85" y="82"/>
                    <a:pt x="67" y="102"/>
                    <a:pt x="42" y="102"/>
                  </a:cubicBezTo>
                  <a:cubicBezTo>
                    <a:pt x="17" y="102"/>
                    <a:pt x="0" y="83"/>
                    <a:pt x="0" y="60"/>
                  </a:cubicBezTo>
                  <a:close/>
                  <a:moveTo>
                    <a:pt x="75" y="60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41"/>
                    <a:pt x="61" y="25"/>
                    <a:pt x="42" y="25"/>
                  </a:cubicBezTo>
                  <a:cubicBezTo>
                    <a:pt x="23" y="25"/>
                    <a:pt x="10" y="41"/>
                    <a:pt x="1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78"/>
                    <a:pt x="24" y="94"/>
                    <a:pt x="42" y="94"/>
                  </a:cubicBezTo>
                  <a:cubicBezTo>
                    <a:pt x="61" y="94"/>
                    <a:pt x="75" y="79"/>
                    <a:pt x="75" y="60"/>
                  </a:cubicBezTo>
                  <a:close/>
                  <a:moveTo>
                    <a:pt x="2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7" y="0"/>
                  </a:lnTo>
                  <a:close/>
                  <a:moveTo>
                    <a:pt x="47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3960DA41-7AD2-419A-8EF5-22793659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5" y="4615"/>
              <a:ext cx="161" cy="197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9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2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4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4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3"/>
                    <a:pt x="59" y="9"/>
                  </a:cubicBezTo>
                  <a:cubicBezTo>
                    <a:pt x="63" y="13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8C5DEFE5-7E1B-46EA-A94F-BBC17F357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9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E9702557-E58D-4FCD-AA81-715471E1A6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6" y="4615"/>
              <a:ext cx="165" cy="197"/>
            </a:xfrm>
            <a:custGeom>
              <a:avLst/>
              <a:gdLst>
                <a:gd name="T0" fmla="*/ 0 w 165"/>
                <a:gd name="T1" fmla="*/ 0 h 197"/>
                <a:gd name="T2" fmla="*/ 19 w 165"/>
                <a:gd name="T3" fmla="*/ 0 h 197"/>
                <a:gd name="T4" fmla="*/ 144 w 165"/>
                <a:gd name="T5" fmla="*/ 159 h 197"/>
                <a:gd name="T6" fmla="*/ 144 w 165"/>
                <a:gd name="T7" fmla="*/ 0 h 197"/>
                <a:gd name="T8" fmla="*/ 165 w 165"/>
                <a:gd name="T9" fmla="*/ 0 h 197"/>
                <a:gd name="T10" fmla="*/ 165 w 165"/>
                <a:gd name="T11" fmla="*/ 197 h 197"/>
                <a:gd name="T12" fmla="*/ 146 w 165"/>
                <a:gd name="T13" fmla="*/ 197 h 197"/>
                <a:gd name="T14" fmla="*/ 21 w 165"/>
                <a:gd name="T15" fmla="*/ 36 h 197"/>
                <a:gd name="T16" fmla="*/ 21 w 165"/>
                <a:gd name="T17" fmla="*/ 197 h 197"/>
                <a:gd name="T18" fmla="*/ 0 w 165"/>
                <a:gd name="T19" fmla="*/ 197 h 197"/>
                <a:gd name="T20" fmla="*/ 0 w 165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7">
                  <a:moveTo>
                    <a:pt x="0" y="0"/>
                  </a:moveTo>
                  <a:lnTo>
                    <a:pt x="19" y="0"/>
                  </a:lnTo>
                  <a:lnTo>
                    <a:pt x="144" y="159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7"/>
                  </a:lnTo>
                  <a:lnTo>
                    <a:pt x="146" y="197"/>
                  </a:lnTo>
                  <a:lnTo>
                    <a:pt x="21" y="36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1E8C1CA0-3FE8-4D16-8C59-4D595656EC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08" y="4615"/>
              <a:ext cx="173" cy="197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2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2 h 83"/>
                <a:gd name="T20" fmla="*/ 29 w 73"/>
                <a:gd name="T21" fmla="*/ 9 h 83"/>
                <a:gd name="T22" fmla="*/ 9 w 73"/>
                <a:gd name="T23" fmla="*/ 9 h 83"/>
                <a:gd name="T24" fmla="*/ 9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9E078E62-0B32-45BF-AF52-AD802B514F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8" y="4613"/>
              <a:ext cx="199" cy="201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3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3 h 85"/>
                <a:gd name="T10" fmla="*/ 42 w 84"/>
                <a:gd name="T11" fmla="*/ 85 h 85"/>
                <a:gd name="T12" fmla="*/ 0 w 84"/>
                <a:gd name="T13" fmla="*/ 43 h 85"/>
                <a:gd name="T14" fmla="*/ 75 w 84"/>
                <a:gd name="T15" fmla="*/ 43 h 85"/>
                <a:gd name="T16" fmla="*/ 75 w 84"/>
                <a:gd name="T17" fmla="*/ 43 h 85"/>
                <a:gd name="T18" fmla="*/ 42 w 84"/>
                <a:gd name="T19" fmla="*/ 8 h 85"/>
                <a:gd name="T20" fmla="*/ 10 w 84"/>
                <a:gd name="T21" fmla="*/ 42 h 85"/>
                <a:gd name="T22" fmla="*/ 10 w 84"/>
                <a:gd name="T23" fmla="*/ 43 h 85"/>
                <a:gd name="T24" fmla="*/ 42 w 84"/>
                <a:gd name="T25" fmla="*/ 77 h 85"/>
                <a:gd name="T26" fmla="*/ 75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20"/>
                    <a:pt x="84" y="42"/>
                  </a:cubicBezTo>
                  <a:cubicBezTo>
                    <a:pt x="84" y="42"/>
                    <a:pt x="84" y="42"/>
                    <a:pt x="84" y="43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24"/>
                    <a:pt x="61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1"/>
                    <a:pt x="23" y="77"/>
                    <a:pt x="42" y="77"/>
                  </a:cubicBezTo>
                  <a:cubicBezTo>
                    <a:pt x="61" y="77"/>
                    <a:pt x="75" y="62"/>
                    <a:pt x="75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C30FDFA3-7E45-4C0E-951A-3F5AD3854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6" y="4615"/>
              <a:ext cx="189" cy="199"/>
            </a:xfrm>
            <a:custGeom>
              <a:avLst/>
              <a:gdLst>
                <a:gd name="T0" fmla="*/ 0 w 189"/>
                <a:gd name="T1" fmla="*/ 0 h 199"/>
                <a:gd name="T2" fmla="*/ 26 w 189"/>
                <a:gd name="T3" fmla="*/ 0 h 199"/>
                <a:gd name="T4" fmla="*/ 95 w 189"/>
                <a:gd name="T5" fmla="*/ 171 h 199"/>
                <a:gd name="T6" fmla="*/ 166 w 189"/>
                <a:gd name="T7" fmla="*/ 0 h 199"/>
                <a:gd name="T8" fmla="*/ 189 w 189"/>
                <a:gd name="T9" fmla="*/ 0 h 199"/>
                <a:gd name="T10" fmla="*/ 104 w 189"/>
                <a:gd name="T11" fmla="*/ 199 h 199"/>
                <a:gd name="T12" fmla="*/ 85 w 189"/>
                <a:gd name="T13" fmla="*/ 199 h 199"/>
                <a:gd name="T14" fmla="*/ 0 w 189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99">
                  <a:moveTo>
                    <a:pt x="0" y="0"/>
                  </a:moveTo>
                  <a:lnTo>
                    <a:pt x="26" y="0"/>
                  </a:lnTo>
                  <a:lnTo>
                    <a:pt x="95" y="171"/>
                  </a:lnTo>
                  <a:lnTo>
                    <a:pt x="166" y="0"/>
                  </a:lnTo>
                  <a:lnTo>
                    <a:pt x="189" y="0"/>
                  </a:lnTo>
                  <a:lnTo>
                    <a:pt x="104" y="199"/>
                  </a:lnTo>
                  <a:lnTo>
                    <a:pt x="85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2074A94F-3FF2-4CDE-9C19-B49B290F4F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5" y="4615"/>
              <a:ext cx="199" cy="197"/>
            </a:xfrm>
            <a:custGeom>
              <a:avLst/>
              <a:gdLst>
                <a:gd name="T0" fmla="*/ 88 w 199"/>
                <a:gd name="T1" fmla="*/ 0 h 197"/>
                <a:gd name="T2" fmla="*/ 109 w 199"/>
                <a:gd name="T3" fmla="*/ 0 h 197"/>
                <a:gd name="T4" fmla="*/ 199 w 199"/>
                <a:gd name="T5" fmla="*/ 197 h 197"/>
                <a:gd name="T6" fmla="*/ 175 w 199"/>
                <a:gd name="T7" fmla="*/ 197 h 197"/>
                <a:gd name="T8" fmla="*/ 152 w 199"/>
                <a:gd name="T9" fmla="*/ 145 h 197"/>
                <a:gd name="T10" fmla="*/ 45 w 199"/>
                <a:gd name="T11" fmla="*/ 145 h 197"/>
                <a:gd name="T12" fmla="*/ 22 w 199"/>
                <a:gd name="T13" fmla="*/ 197 h 197"/>
                <a:gd name="T14" fmla="*/ 0 w 199"/>
                <a:gd name="T15" fmla="*/ 197 h 197"/>
                <a:gd name="T16" fmla="*/ 88 w 199"/>
                <a:gd name="T17" fmla="*/ 0 h 197"/>
                <a:gd name="T18" fmla="*/ 142 w 199"/>
                <a:gd name="T19" fmla="*/ 126 h 197"/>
                <a:gd name="T20" fmla="*/ 100 w 199"/>
                <a:gd name="T21" fmla="*/ 26 h 197"/>
                <a:gd name="T22" fmla="*/ 55 w 199"/>
                <a:gd name="T23" fmla="*/ 126 h 197"/>
                <a:gd name="T24" fmla="*/ 142 w 199"/>
                <a:gd name="T25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7">
                  <a:moveTo>
                    <a:pt x="88" y="0"/>
                  </a:moveTo>
                  <a:lnTo>
                    <a:pt x="109" y="0"/>
                  </a:lnTo>
                  <a:lnTo>
                    <a:pt x="199" y="197"/>
                  </a:lnTo>
                  <a:lnTo>
                    <a:pt x="175" y="197"/>
                  </a:lnTo>
                  <a:lnTo>
                    <a:pt x="152" y="145"/>
                  </a:lnTo>
                  <a:lnTo>
                    <a:pt x="45" y="145"/>
                  </a:lnTo>
                  <a:lnTo>
                    <a:pt x="22" y="197"/>
                  </a:lnTo>
                  <a:lnTo>
                    <a:pt x="0" y="197"/>
                  </a:lnTo>
                  <a:lnTo>
                    <a:pt x="88" y="0"/>
                  </a:lnTo>
                  <a:close/>
                  <a:moveTo>
                    <a:pt x="142" y="126"/>
                  </a:moveTo>
                  <a:lnTo>
                    <a:pt x="100" y="26"/>
                  </a:lnTo>
                  <a:lnTo>
                    <a:pt x="55" y="126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17EB35F0-FC97-4FDE-A38D-6E20D1DB0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0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2 w 62"/>
                <a:gd name="T7" fmla="*/ 63 h 85"/>
                <a:gd name="T8" fmla="*/ 52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2 w 62"/>
                <a:gd name="T25" fmla="*/ 22 h 85"/>
                <a:gd name="T26" fmla="*/ 12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2" y="77"/>
                    <a:pt x="34" y="77"/>
                  </a:cubicBezTo>
                  <a:cubicBezTo>
                    <a:pt x="45" y="77"/>
                    <a:pt x="52" y="71"/>
                    <a:pt x="52" y="6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55"/>
                    <a:pt x="48" y="50"/>
                    <a:pt x="31" y="47"/>
                  </a:cubicBezTo>
                  <a:cubicBezTo>
                    <a:pt x="12" y="43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4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8" y="8"/>
                    <a:pt x="30" y="8"/>
                  </a:cubicBezTo>
                  <a:cubicBezTo>
                    <a:pt x="19" y="8"/>
                    <a:pt x="12" y="14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0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67481B26-41B6-4327-8D56-0CDEE6A4C4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4" y="4615"/>
              <a:ext cx="166" cy="197"/>
            </a:xfrm>
            <a:custGeom>
              <a:avLst/>
              <a:gdLst>
                <a:gd name="T0" fmla="*/ 0 w 166"/>
                <a:gd name="T1" fmla="*/ 0 h 197"/>
                <a:gd name="T2" fmla="*/ 21 w 166"/>
                <a:gd name="T3" fmla="*/ 0 h 197"/>
                <a:gd name="T4" fmla="*/ 21 w 166"/>
                <a:gd name="T5" fmla="*/ 119 h 197"/>
                <a:gd name="T6" fmla="*/ 133 w 166"/>
                <a:gd name="T7" fmla="*/ 0 h 197"/>
                <a:gd name="T8" fmla="*/ 161 w 166"/>
                <a:gd name="T9" fmla="*/ 0 h 197"/>
                <a:gd name="T10" fmla="*/ 78 w 166"/>
                <a:gd name="T11" fmla="*/ 86 h 197"/>
                <a:gd name="T12" fmla="*/ 166 w 166"/>
                <a:gd name="T13" fmla="*/ 197 h 197"/>
                <a:gd name="T14" fmla="*/ 137 w 166"/>
                <a:gd name="T15" fmla="*/ 197 h 197"/>
                <a:gd name="T16" fmla="*/ 62 w 166"/>
                <a:gd name="T17" fmla="*/ 102 h 197"/>
                <a:gd name="T18" fmla="*/ 21 w 166"/>
                <a:gd name="T19" fmla="*/ 145 h 197"/>
                <a:gd name="T20" fmla="*/ 21 w 166"/>
                <a:gd name="T21" fmla="*/ 197 h 197"/>
                <a:gd name="T22" fmla="*/ 0 w 166"/>
                <a:gd name="T23" fmla="*/ 197 h 197"/>
                <a:gd name="T24" fmla="*/ 0 w 166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97">
                  <a:moveTo>
                    <a:pt x="0" y="0"/>
                  </a:moveTo>
                  <a:lnTo>
                    <a:pt x="21" y="0"/>
                  </a:lnTo>
                  <a:lnTo>
                    <a:pt x="21" y="119"/>
                  </a:lnTo>
                  <a:lnTo>
                    <a:pt x="133" y="0"/>
                  </a:lnTo>
                  <a:lnTo>
                    <a:pt x="161" y="0"/>
                  </a:lnTo>
                  <a:lnTo>
                    <a:pt x="78" y="86"/>
                  </a:lnTo>
                  <a:lnTo>
                    <a:pt x="166" y="197"/>
                  </a:lnTo>
                  <a:lnTo>
                    <a:pt x="137" y="197"/>
                  </a:lnTo>
                  <a:lnTo>
                    <a:pt x="62" y="102"/>
                  </a:lnTo>
                  <a:lnTo>
                    <a:pt x="21" y="145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37B7CF7B-4119-4898-8237-DEA8E6C86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3" y="4615"/>
              <a:ext cx="163" cy="199"/>
            </a:xfrm>
            <a:custGeom>
              <a:avLst/>
              <a:gdLst>
                <a:gd name="T0" fmla="*/ 0 w 69"/>
                <a:gd name="T1" fmla="*/ 48 h 84"/>
                <a:gd name="T2" fmla="*/ 0 w 69"/>
                <a:gd name="T3" fmla="*/ 0 h 84"/>
                <a:gd name="T4" fmla="*/ 9 w 69"/>
                <a:gd name="T5" fmla="*/ 0 h 84"/>
                <a:gd name="T6" fmla="*/ 9 w 69"/>
                <a:gd name="T7" fmla="*/ 48 h 84"/>
                <a:gd name="T8" fmla="*/ 34 w 69"/>
                <a:gd name="T9" fmla="*/ 76 h 84"/>
                <a:gd name="T10" fmla="*/ 59 w 69"/>
                <a:gd name="T11" fmla="*/ 48 h 84"/>
                <a:gd name="T12" fmla="*/ 59 w 69"/>
                <a:gd name="T13" fmla="*/ 0 h 84"/>
                <a:gd name="T14" fmla="*/ 69 w 69"/>
                <a:gd name="T15" fmla="*/ 0 h 84"/>
                <a:gd name="T16" fmla="*/ 69 w 69"/>
                <a:gd name="T17" fmla="*/ 48 h 84"/>
                <a:gd name="T18" fmla="*/ 34 w 69"/>
                <a:gd name="T19" fmla="*/ 84 h 84"/>
                <a:gd name="T20" fmla="*/ 0 w 69"/>
                <a:gd name="T2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4">
                  <a:moveTo>
                    <a:pt x="0" y="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66"/>
                    <a:pt x="19" y="76"/>
                    <a:pt x="34" y="76"/>
                  </a:cubicBezTo>
                  <a:cubicBezTo>
                    <a:pt x="50" y="76"/>
                    <a:pt x="59" y="66"/>
                    <a:pt x="59" y="4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72"/>
                    <a:pt x="55" y="84"/>
                    <a:pt x="34" y="84"/>
                  </a:cubicBezTo>
                  <a:cubicBezTo>
                    <a:pt x="14" y="84"/>
                    <a:pt x="0" y="72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3119E412-D3EA-4B24-AB88-B4FDE9550D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4615"/>
              <a:ext cx="133" cy="197"/>
            </a:xfrm>
            <a:custGeom>
              <a:avLst/>
              <a:gdLst>
                <a:gd name="T0" fmla="*/ 0 w 133"/>
                <a:gd name="T1" fmla="*/ 0 h 197"/>
                <a:gd name="T2" fmla="*/ 22 w 133"/>
                <a:gd name="T3" fmla="*/ 0 h 197"/>
                <a:gd name="T4" fmla="*/ 22 w 133"/>
                <a:gd name="T5" fmla="*/ 176 h 197"/>
                <a:gd name="T6" fmla="*/ 133 w 133"/>
                <a:gd name="T7" fmla="*/ 176 h 197"/>
                <a:gd name="T8" fmla="*/ 133 w 133"/>
                <a:gd name="T9" fmla="*/ 197 h 197"/>
                <a:gd name="T10" fmla="*/ 0 w 133"/>
                <a:gd name="T11" fmla="*/ 197 h 197"/>
                <a:gd name="T12" fmla="*/ 0 w 133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7">
                  <a:moveTo>
                    <a:pt x="0" y="0"/>
                  </a:moveTo>
                  <a:lnTo>
                    <a:pt x="22" y="0"/>
                  </a:lnTo>
                  <a:lnTo>
                    <a:pt x="22" y="176"/>
                  </a:lnTo>
                  <a:lnTo>
                    <a:pt x="133" y="176"/>
                  </a:lnTo>
                  <a:lnTo>
                    <a:pt x="13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B52DFEAE-973F-42E3-8D7E-3B2D763A61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24" y="4573"/>
              <a:ext cx="198" cy="239"/>
            </a:xfrm>
            <a:custGeom>
              <a:avLst/>
              <a:gdLst>
                <a:gd name="T0" fmla="*/ 89 w 198"/>
                <a:gd name="T1" fmla="*/ 42 h 239"/>
                <a:gd name="T2" fmla="*/ 108 w 198"/>
                <a:gd name="T3" fmla="*/ 42 h 239"/>
                <a:gd name="T4" fmla="*/ 198 w 198"/>
                <a:gd name="T5" fmla="*/ 239 h 239"/>
                <a:gd name="T6" fmla="*/ 175 w 198"/>
                <a:gd name="T7" fmla="*/ 239 h 239"/>
                <a:gd name="T8" fmla="*/ 151 w 198"/>
                <a:gd name="T9" fmla="*/ 187 h 239"/>
                <a:gd name="T10" fmla="*/ 45 w 198"/>
                <a:gd name="T11" fmla="*/ 187 h 239"/>
                <a:gd name="T12" fmla="*/ 23 w 198"/>
                <a:gd name="T13" fmla="*/ 239 h 239"/>
                <a:gd name="T14" fmla="*/ 0 w 198"/>
                <a:gd name="T15" fmla="*/ 239 h 239"/>
                <a:gd name="T16" fmla="*/ 89 w 198"/>
                <a:gd name="T17" fmla="*/ 42 h 239"/>
                <a:gd name="T18" fmla="*/ 144 w 198"/>
                <a:gd name="T19" fmla="*/ 168 h 239"/>
                <a:gd name="T20" fmla="*/ 99 w 198"/>
                <a:gd name="T21" fmla="*/ 68 h 239"/>
                <a:gd name="T22" fmla="*/ 54 w 198"/>
                <a:gd name="T23" fmla="*/ 168 h 239"/>
                <a:gd name="T24" fmla="*/ 144 w 198"/>
                <a:gd name="T25" fmla="*/ 168 h 239"/>
                <a:gd name="T26" fmla="*/ 61 w 198"/>
                <a:gd name="T27" fmla="*/ 0 h 239"/>
                <a:gd name="T28" fmla="*/ 87 w 198"/>
                <a:gd name="T29" fmla="*/ 0 h 239"/>
                <a:gd name="T30" fmla="*/ 87 w 198"/>
                <a:gd name="T31" fmla="*/ 26 h 239"/>
                <a:gd name="T32" fmla="*/ 61 w 198"/>
                <a:gd name="T33" fmla="*/ 26 h 239"/>
                <a:gd name="T34" fmla="*/ 61 w 198"/>
                <a:gd name="T35" fmla="*/ 0 h 239"/>
                <a:gd name="T36" fmla="*/ 111 w 198"/>
                <a:gd name="T37" fmla="*/ 0 h 239"/>
                <a:gd name="T38" fmla="*/ 137 w 198"/>
                <a:gd name="T39" fmla="*/ 0 h 239"/>
                <a:gd name="T40" fmla="*/ 137 w 198"/>
                <a:gd name="T41" fmla="*/ 26 h 239"/>
                <a:gd name="T42" fmla="*/ 111 w 198"/>
                <a:gd name="T43" fmla="*/ 26 h 239"/>
                <a:gd name="T44" fmla="*/ 111 w 198"/>
                <a:gd name="T4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" h="239">
                  <a:moveTo>
                    <a:pt x="89" y="42"/>
                  </a:moveTo>
                  <a:lnTo>
                    <a:pt x="108" y="42"/>
                  </a:lnTo>
                  <a:lnTo>
                    <a:pt x="198" y="239"/>
                  </a:lnTo>
                  <a:lnTo>
                    <a:pt x="175" y="239"/>
                  </a:lnTo>
                  <a:lnTo>
                    <a:pt x="151" y="187"/>
                  </a:lnTo>
                  <a:lnTo>
                    <a:pt x="45" y="187"/>
                  </a:lnTo>
                  <a:lnTo>
                    <a:pt x="23" y="239"/>
                  </a:lnTo>
                  <a:lnTo>
                    <a:pt x="0" y="239"/>
                  </a:lnTo>
                  <a:lnTo>
                    <a:pt x="89" y="42"/>
                  </a:lnTo>
                  <a:close/>
                  <a:moveTo>
                    <a:pt x="144" y="168"/>
                  </a:moveTo>
                  <a:lnTo>
                    <a:pt x="99" y="68"/>
                  </a:lnTo>
                  <a:lnTo>
                    <a:pt x="54" y="168"/>
                  </a:lnTo>
                  <a:lnTo>
                    <a:pt x="144" y="168"/>
                  </a:lnTo>
                  <a:close/>
                  <a:moveTo>
                    <a:pt x="61" y="0"/>
                  </a:moveTo>
                  <a:lnTo>
                    <a:pt x="87" y="0"/>
                  </a:lnTo>
                  <a:lnTo>
                    <a:pt x="87" y="26"/>
                  </a:lnTo>
                  <a:lnTo>
                    <a:pt x="61" y="26"/>
                  </a:lnTo>
                  <a:lnTo>
                    <a:pt x="61" y="0"/>
                  </a:lnTo>
                  <a:close/>
                  <a:moveTo>
                    <a:pt x="111" y="0"/>
                  </a:moveTo>
                  <a:lnTo>
                    <a:pt x="137" y="0"/>
                  </a:lnTo>
                  <a:lnTo>
                    <a:pt x="137" y="26"/>
                  </a:lnTo>
                  <a:lnTo>
                    <a:pt x="111" y="2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2" name="Freeform 33">
              <a:extLst>
                <a:ext uri="{FF2B5EF4-FFF2-40B4-BE49-F238E27FC236}">
                  <a16:creationId xmlns:a16="http://schemas.microsoft.com/office/drawing/2014/main" id="{638BBA7D-1AE1-4BDA-9B30-2C5AC57A40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6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8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9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3" name="Freeform 34">
              <a:extLst>
                <a:ext uri="{FF2B5EF4-FFF2-40B4-BE49-F238E27FC236}">
                  <a16:creationId xmlns:a16="http://schemas.microsoft.com/office/drawing/2014/main" id="{4647FFF2-9793-42E7-B2BF-61911AFFB7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" y="4952"/>
              <a:ext cx="158" cy="196"/>
            </a:xfrm>
            <a:custGeom>
              <a:avLst/>
              <a:gdLst>
                <a:gd name="T0" fmla="*/ 0 w 67"/>
                <a:gd name="T1" fmla="*/ 0 h 83"/>
                <a:gd name="T2" fmla="*/ 35 w 67"/>
                <a:gd name="T3" fmla="*/ 0 h 83"/>
                <a:gd name="T4" fmla="*/ 57 w 67"/>
                <a:gd name="T5" fmla="*/ 7 h 83"/>
                <a:gd name="T6" fmla="*/ 62 w 67"/>
                <a:gd name="T7" fmla="*/ 21 h 83"/>
                <a:gd name="T8" fmla="*/ 62 w 67"/>
                <a:gd name="T9" fmla="*/ 21 h 83"/>
                <a:gd name="T10" fmla="*/ 49 w 67"/>
                <a:gd name="T11" fmla="*/ 40 h 83"/>
                <a:gd name="T12" fmla="*/ 67 w 67"/>
                <a:gd name="T13" fmla="*/ 60 h 83"/>
                <a:gd name="T14" fmla="*/ 67 w 67"/>
                <a:gd name="T15" fmla="*/ 60 h 83"/>
                <a:gd name="T16" fmla="*/ 37 w 67"/>
                <a:gd name="T17" fmla="*/ 83 h 83"/>
                <a:gd name="T18" fmla="*/ 0 w 67"/>
                <a:gd name="T19" fmla="*/ 83 h 83"/>
                <a:gd name="T20" fmla="*/ 0 w 67"/>
                <a:gd name="T21" fmla="*/ 0 h 83"/>
                <a:gd name="T22" fmla="*/ 34 w 67"/>
                <a:gd name="T23" fmla="*/ 37 h 83"/>
                <a:gd name="T24" fmla="*/ 53 w 67"/>
                <a:gd name="T25" fmla="*/ 22 h 83"/>
                <a:gd name="T26" fmla="*/ 53 w 67"/>
                <a:gd name="T27" fmla="*/ 22 h 83"/>
                <a:gd name="T28" fmla="*/ 34 w 67"/>
                <a:gd name="T29" fmla="*/ 9 h 83"/>
                <a:gd name="T30" fmla="*/ 9 w 67"/>
                <a:gd name="T31" fmla="*/ 9 h 83"/>
                <a:gd name="T32" fmla="*/ 9 w 67"/>
                <a:gd name="T33" fmla="*/ 37 h 83"/>
                <a:gd name="T34" fmla="*/ 34 w 67"/>
                <a:gd name="T35" fmla="*/ 37 h 83"/>
                <a:gd name="T36" fmla="*/ 37 w 67"/>
                <a:gd name="T37" fmla="*/ 74 h 83"/>
                <a:gd name="T38" fmla="*/ 57 w 67"/>
                <a:gd name="T39" fmla="*/ 60 h 83"/>
                <a:gd name="T40" fmla="*/ 57 w 67"/>
                <a:gd name="T41" fmla="*/ 59 h 83"/>
                <a:gd name="T42" fmla="*/ 35 w 67"/>
                <a:gd name="T43" fmla="*/ 45 h 83"/>
                <a:gd name="T44" fmla="*/ 9 w 67"/>
                <a:gd name="T45" fmla="*/ 45 h 83"/>
                <a:gd name="T46" fmla="*/ 9 w 67"/>
                <a:gd name="T47" fmla="*/ 74 h 83"/>
                <a:gd name="T48" fmla="*/ 37 w 67"/>
                <a:gd name="T4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2" y="3"/>
                    <a:pt x="57" y="7"/>
                  </a:cubicBezTo>
                  <a:cubicBezTo>
                    <a:pt x="60" y="11"/>
                    <a:pt x="62" y="15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32"/>
                    <a:pt x="56" y="37"/>
                    <a:pt x="49" y="40"/>
                  </a:cubicBezTo>
                  <a:cubicBezTo>
                    <a:pt x="59" y="43"/>
                    <a:pt x="67" y="49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74"/>
                    <a:pt x="55" y="83"/>
                    <a:pt x="37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37"/>
                  </a:moveTo>
                  <a:cubicBezTo>
                    <a:pt x="45" y="37"/>
                    <a:pt x="53" y="3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14"/>
                    <a:pt x="46" y="9"/>
                    <a:pt x="3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34" y="37"/>
                  </a:lnTo>
                  <a:close/>
                  <a:moveTo>
                    <a:pt x="37" y="74"/>
                  </a:moveTo>
                  <a:cubicBezTo>
                    <a:pt x="50" y="74"/>
                    <a:pt x="57" y="69"/>
                    <a:pt x="57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0"/>
                    <a:pt x="50" y="45"/>
                    <a:pt x="35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4" name="Freeform 35">
              <a:extLst>
                <a:ext uri="{FF2B5EF4-FFF2-40B4-BE49-F238E27FC236}">
                  <a16:creationId xmlns:a16="http://schemas.microsoft.com/office/drawing/2014/main" id="{9809C5C9-DEED-4586-BDDD-449E073339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39 w 142"/>
                <a:gd name="T3" fmla="*/ 0 h 196"/>
                <a:gd name="T4" fmla="*/ 139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7 w 142"/>
                <a:gd name="T11" fmla="*/ 87 h 196"/>
                <a:gd name="T12" fmla="*/ 127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39" y="0"/>
                  </a:lnTo>
                  <a:lnTo>
                    <a:pt x="139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7" y="87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5" name="Freeform 36">
              <a:extLst>
                <a:ext uri="{FF2B5EF4-FFF2-40B4-BE49-F238E27FC236}">
                  <a16:creationId xmlns:a16="http://schemas.microsoft.com/office/drawing/2014/main" id="{42ED744C-B06C-45D4-BFE7-6DDA30058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9" y="4952"/>
              <a:ext cx="156" cy="196"/>
            </a:xfrm>
            <a:custGeom>
              <a:avLst/>
              <a:gdLst>
                <a:gd name="T0" fmla="*/ 0 w 156"/>
                <a:gd name="T1" fmla="*/ 0 h 196"/>
                <a:gd name="T2" fmla="*/ 22 w 156"/>
                <a:gd name="T3" fmla="*/ 0 h 196"/>
                <a:gd name="T4" fmla="*/ 22 w 156"/>
                <a:gd name="T5" fmla="*/ 87 h 196"/>
                <a:gd name="T6" fmla="*/ 135 w 156"/>
                <a:gd name="T7" fmla="*/ 87 h 196"/>
                <a:gd name="T8" fmla="*/ 135 w 156"/>
                <a:gd name="T9" fmla="*/ 0 h 196"/>
                <a:gd name="T10" fmla="*/ 156 w 156"/>
                <a:gd name="T11" fmla="*/ 0 h 196"/>
                <a:gd name="T12" fmla="*/ 156 w 156"/>
                <a:gd name="T13" fmla="*/ 196 h 196"/>
                <a:gd name="T14" fmla="*/ 135 w 156"/>
                <a:gd name="T15" fmla="*/ 196 h 196"/>
                <a:gd name="T16" fmla="*/ 135 w 156"/>
                <a:gd name="T17" fmla="*/ 109 h 196"/>
                <a:gd name="T18" fmla="*/ 22 w 156"/>
                <a:gd name="T19" fmla="*/ 109 h 196"/>
                <a:gd name="T20" fmla="*/ 22 w 156"/>
                <a:gd name="T21" fmla="*/ 196 h 196"/>
                <a:gd name="T22" fmla="*/ 0 w 156"/>
                <a:gd name="T23" fmla="*/ 196 h 196"/>
                <a:gd name="T24" fmla="*/ 0 w 156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6">
                  <a:moveTo>
                    <a:pt x="0" y="0"/>
                  </a:moveTo>
                  <a:lnTo>
                    <a:pt x="22" y="0"/>
                  </a:lnTo>
                  <a:lnTo>
                    <a:pt x="22" y="87"/>
                  </a:lnTo>
                  <a:lnTo>
                    <a:pt x="135" y="87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56" y="196"/>
                  </a:lnTo>
                  <a:lnTo>
                    <a:pt x="135" y="196"/>
                  </a:lnTo>
                  <a:lnTo>
                    <a:pt x="135" y="109"/>
                  </a:lnTo>
                  <a:lnTo>
                    <a:pt x="22" y="109"/>
                  </a:lnTo>
                  <a:lnTo>
                    <a:pt x="2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6" name="Freeform 37">
              <a:extLst>
                <a:ext uri="{FF2B5EF4-FFF2-40B4-BE49-F238E27FC236}">
                  <a16:creationId xmlns:a16="http://schemas.microsoft.com/office/drawing/2014/main" id="{A4531FDA-42B6-4CC3-9ABB-F20B364B16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33" y="4952"/>
              <a:ext cx="201" cy="196"/>
            </a:xfrm>
            <a:custGeom>
              <a:avLst/>
              <a:gdLst>
                <a:gd name="T0" fmla="*/ 90 w 201"/>
                <a:gd name="T1" fmla="*/ 0 h 196"/>
                <a:gd name="T2" fmla="*/ 111 w 201"/>
                <a:gd name="T3" fmla="*/ 0 h 196"/>
                <a:gd name="T4" fmla="*/ 201 w 201"/>
                <a:gd name="T5" fmla="*/ 196 h 196"/>
                <a:gd name="T6" fmla="*/ 178 w 201"/>
                <a:gd name="T7" fmla="*/ 196 h 196"/>
                <a:gd name="T8" fmla="*/ 154 w 201"/>
                <a:gd name="T9" fmla="*/ 144 h 196"/>
                <a:gd name="T10" fmla="*/ 48 w 201"/>
                <a:gd name="T11" fmla="*/ 144 h 196"/>
                <a:gd name="T12" fmla="*/ 24 w 201"/>
                <a:gd name="T13" fmla="*/ 196 h 196"/>
                <a:gd name="T14" fmla="*/ 0 w 201"/>
                <a:gd name="T15" fmla="*/ 196 h 196"/>
                <a:gd name="T16" fmla="*/ 90 w 201"/>
                <a:gd name="T17" fmla="*/ 0 h 196"/>
                <a:gd name="T18" fmla="*/ 145 w 201"/>
                <a:gd name="T19" fmla="*/ 125 h 196"/>
                <a:gd name="T20" fmla="*/ 100 w 201"/>
                <a:gd name="T21" fmla="*/ 23 h 196"/>
                <a:gd name="T22" fmla="*/ 57 w 201"/>
                <a:gd name="T23" fmla="*/ 125 h 196"/>
                <a:gd name="T24" fmla="*/ 145 w 201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96">
                  <a:moveTo>
                    <a:pt x="90" y="0"/>
                  </a:moveTo>
                  <a:lnTo>
                    <a:pt x="111" y="0"/>
                  </a:lnTo>
                  <a:lnTo>
                    <a:pt x="201" y="196"/>
                  </a:lnTo>
                  <a:lnTo>
                    <a:pt x="178" y="196"/>
                  </a:lnTo>
                  <a:lnTo>
                    <a:pt x="154" y="144"/>
                  </a:lnTo>
                  <a:lnTo>
                    <a:pt x="48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90" y="0"/>
                  </a:lnTo>
                  <a:close/>
                  <a:moveTo>
                    <a:pt x="145" y="125"/>
                  </a:moveTo>
                  <a:lnTo>
                    <a:pt x="100" y="23"/>
                  </a:lnTo>
                  <a:lnTo>
                    <a:pt x="57" y="125"/>
                  </a:lnTo>
                  <a:lnTo>
                    <a:pt x="145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7" name="Freeform 38">
              <a:extLst>
                <a:ext uri="{FF2B5EF4-FFF2-40B4-BE49-F238E27FC236}">
                  <a16:creationId xmlns:a16="http://schemas.microsoft.com/office/drawing/2014/main" id="{DD15AF57-0A77-4329-8527-374C49542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2" y="4952"/>
              <a:ext cx="166" cy="196"/>
            </a:xfrm>
            <a:custGeom>
              <a:avLst/>
              <a:gdLst>
                <a:gd name="T0" fmla="*/ 0 w 166"/>
                <a:gd name="T1" fmla="*/ 0 h 196"/>
                <a:gd name="T2" fmla="*/ 21 w 166"/>
                <a:gd name="T3" fmla="*/ 0 h 196"/>
                <a:gd name="T4" fmla="*/ 144 w 166"/>
                <a:gd name="T5" fmla="*/ 156 h 196"/>
                <a:gd name="T6" fmla="*/ 144 w 166"/>
                <a:gd name="T7" fmla="*/ 0 h 196"/>
                <a:gd name="T8" fmla="*/ 166 w 166"/>
                <a:gd name="T9" fmla="*/ 0 h 196"/>
                <a:gd name="T10" fmla="*/ 166 w 166"/>
                <a:gd name="T11" fmla="*/ 196 h 196"/>
                <a:gd name="T12" fmla="*/ 147 w 166"/>
                <a:gd name="T13" fmla="*/ 196 h 196"/>
                <a:gd name="T14" fmla="*/ 21 w 166"/>
                <a:gd name="T15" fmla="*/ 35 h 196"/>
                <a:gd name="T16" fmla="*/ 21 w 166"/>
                <a:gd name="T17" fmla="*/ 196 h 196"/>
                <a:gd name="T18" fmla="*/ 0 w 166"/>
                <a:gd name="T19" fmla="*/ 196 h 196"/>
                <a:gd name="T20" fmla="*/ 0 w 166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6" y="0"/>
                  </a:lnTo>
                  <a:lnTo>
                    <a:pt x="166" y="196"/>
                  </a:lnTo>
                  <a:lnTo>
                    <a:pt x="147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8" name="Freeform 39">
              <a:extLst>
                <a:ext uri="{FF2B5EF4-FFF2-40B4-BE49-F238E27FC236}">
                  <a16:creationId xmlns:a16="http://schemas.microsoft.com/office/drawing/2014/main" id="{4754FBF3-375E-4835-A861-1B4941B097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94" y="4952"/>
              <a:ext cx="173" cy="196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1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1 h 83"/>
                <a:gd name="T20" fmla="*/ 29 w 73"/>
                <a:gd name="T21" fmla="*/ 9 h 83"/>
                <a:gd name="T22" fmla="*/ 10 w 73"/>
                <a:gd name="T23" fmla="*/ 9 h 83"/>
                <a:gd name="T24" fmla="*/ 10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4"/>
                    <a:pt x="10" y="74"/>
                    <a:pt x="10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9" name="Freeform 40">
              <a:extLst>
                <a:ext uri="{FF2B5EF4-FFF2-40B4-BE49-F238E27FC236}">
                  <a16:creationId xmlns:a16="http://schemas.microsoft.com/office/drawing/2014/main" id="{E64D0922-1E05-4A27-B38E-7E7981D466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4" y="4952"/>
              <a:ext cx="133" cy="196"/>
            </a:xfrm>
            <a:custGeom>
              <a:avLst/>
              <a:gdLst>
                <a:gd name="T0" fmla="*/ 0 w 133"/>
                <a:gd name="T1" fmla="*/ 0 h 196"/>
                <a:gd name="T2" fmla="*/ 22 w 133"/>
                <a:gd name="T3" fmla="*/ 0 h 196"/>
                <a:gd name="T4" fmla="*/ 22 w 133"/>
                <a:gd name="T5" fmla="*/ 175 h 196"/>
                <a:gd name="T6" fmla="*/ 133 w 133"/>
                <a:gd name="T7" fmla="*/ 175 h 196"/>
                <a:gd name="T8" fmla="*/ 133 w 133"/>
                <a:gd name="T9" fmla="*/ 196 h 196"/>
                <a:gd name="T10" fmla="*/ 0 w 133"/>
                <a:gd name="T11" fmla="*/ 196 h 196"/>
                <a:gd name="T12" fmla="*/ 0 w 133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6">
                  <a:moveTo>
                    <a:pt x="0" y="0"/>
                  </a:moveTo>
                  <a:lnTo>
                    <a:pt x="22" y="0"/>
                  </a:lnTo>
                  <a:lnTo>
                    <a:pt x="22" y="175"/>
                  </a:lnTo>
                  <a:lnTo>
                    <a:pt x="133" y="175"/>
                  </a:lnTo>
                  <a:lnTo>
                    <a:pt x="1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0" name="Rectangle 41">
              <a:extLst>
                <a:ext uri="{FF2B5EF4-FFF2-40B4-BE49-F238E27FC236}">
                  <a16:creationId xmlns:a16="http://schemas.microsoft.com/office/drawing/2014/main" id="{2725843C-9DC8-4299-917E-3112600E2B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87" y="4952"/>
              <a:ext cx="2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1" name="Freeform 42">
              <a:extLst>
                <a:ext uri="{FF2B5EF4-FFF2-40B4-BE49-F238E27FC236}">
                  <a16:creationId xmlns:a16="http://schemas.microsoft.com/office/drawing/2014/main" id="{EBCED301-C6BF-4247-8619-876B9473AB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8" y="4952"/>
              <a:ext cx="165" cy="196"/>
            </a:xfrm>
            <a:custGeom>
              <a:avLst/>
              <a:gdLst>
                <a:gd name="T0" fmla="*/ 0 w 165"/>
                <a:gd name="T1" fmla="*/ 0 h 196"/>
                <a:gd name="T2" fmla="*/ 21 w 165"/>
                <a:gd name="T3" fmla="*/ 0 h 196"/>
                <a:gd name="T4" fmla="*/ 144 w 165"/>
                <a:gd name="T5" fmla="*/ 156 h 196"/>
                <a:gd name="T6" fmla="*/ 144 w 165"/>
                <a:gd name="T7" fmla="*/ 0 h 196"/>
                <a:gd name="T8" fmla="*/ 165 w 165"/>
                <a:gd name="T9" fmla="*/ 0 h 196"/>
                <a:gd name="T10" fmla="*/ 165 w 165"/>
                <a:gd name="T11" fmla="*/ 196 h 196"/>
                <a:gd name="T12" fmla="*/ 149 w 165"/>
                <a:gd name="T13" fmla="*/ 196 h 196"/>
                <a:gd name="T14" fmla="*/ 21 w 165"/>
                <a:gd name="T15" fmla="*/ 35 h 196"/>
                <a:gd name="T16" fmla="*/ 21 w 165"/>
                <a:gd name="T17" fmla="*/ 196 h 196"/>
                <a:gd name="T18" fmla="*/ 0 w 165"/>
                <a:gd name="T19" fmla="*/ 196 h 196"/>
                <a:gd name="T20" fmla="*/ 0 w 165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6"/>
                  </a:lnTo>
                  <a:lnTo>
                    <a:pt x="149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2" name="Freeform 43">
              <a:extLst>
                <a:ext uri="{FF2B5EF4-FFF2-40B4-BE49-F238E27FC236}">
                  <a16:creationId xmlns:a16="http://schemas.microsoft.com/office/drawing/2014/main" id="{C7EA9607-3571-4292-99BB-3419E91494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0" y="4949"/>
              <a:ext cx="180" cy="202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2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2 w 76"/>
                <a:gd name="T11" fmla="*/ 8 h 85"/>
                <a:gd name="T12" fmla="*/ 10 w 76"/>
                <a:gd name="T13" fmla="*/ 42 h 85"/>
                <a:gd name="T14" fmla="*/ 10 w 76"/>
                <a:gd name="T15" fmla="*/ 42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2 w 76"/>
                <a:gd name="T23" fmla="*/ 48 h 85"/>
                <a:gd name="T24" fmla="*/ 42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3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5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79"/>
                    <a:pt x="56" y="85"/>
                    <a:pt x="43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65915954-27BC-4FE1-9FFE-5E9D7C9672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6" y="4952"/>
              <a:ext cx="198" cy="196"/>
            </a:xfrm>
            <a:custGeom>
              <a:avLst/>
              <a:gdLst>
                <a:gd name="T0" fmla="*/ 87 w 198"/>
                <a:gd name="T1" fmla="*/ 0 h 196"/>
                <a:gd name="T2" fmla="*/ 108 w 198"/>
                <a:gd name="T3" fmla="*/ 0 h 196"/>
                <a:gd name="T4" fmla="*/ 198 w 198"/>
                <a:gd name="T5" fmla="*/ 196 h 196"/>
                <a:gd name="T6" fmla="*/ 175 w 198"/>
                <a:gd name="T7" fmla="*/ 196 h 196"/>
                <a:gd name="T8" fmla="*/ 151 w 198"/>
                <a:gd name="T9" fmla="*/ 144 h 196"/>
                <a:gd name="T10" fmla="*/ 45 w 198"/>
                <a:gd name="T11" fmla="*/ 144 h 196"/>
                <a:gd name="T12" fmla="*/ 21 w 198"/>
                <a:gd name="T13" fmla="*/ 196 h 196"/>
                <a:gd name="T14" fmla="*/ 0 w 198"/>
                <a:gd name="T15" fmla="*/ 196 h 196"/>
                <a:gd name="T16" fmla="*/ 87 w 198"/>
                <a:gd name="T17" fmla="*/ 0 h 196"/>
                <a:gd name="T18" fmla="*/ 142 w 198"/>
                <a:gd name="T19" fmla="*/ 125 h 196"/>
                <a:gd name="T20" fmla="*/ 99 w 198"/>
                <a:gd name="T21" fmla="*/ 23 h 196"/>
                <a:gd name="T22" fmla="*/ 54 w 198"/>
                <a:gd name="T23" fmla="*/ 125 h 196"/>
                <a:gd name="T24" fmla="*/ 142 w 198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96">
                  <a:moveTo>
                    <a:pt x="87" y="0"/>
                  </a:moveTo>
                  <a:lnTo>
                    <a:pt x="108" y="0"/>
                  </a:lnTo>
                  <a:lnTo>
                    <a:pt x="198" y="196"/>
                  </a:lnTo>
                  <a:lnTo>
                    <a:pt x="175" y="196"/>
                  </a:lnTo>
                  <a:lnTo>
                    <a:pt x="151" y="144"/>
                  </a:lnTo>
                  <a:lnTo>
                    <a:pt x="45" y="144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87" y="0"/>
                  </a:lnTo>
                  <a:close/>
                  <a:moveTo>
                    <a:pt x="142" y="125"/>
                  </a:moveTo>
                  <a:lnTo>
                    <a:pt x="99" y="23"/>
                  </a:lnTo>
                  <a:lnTo>
                    <a:pt x="54" y="125"/>
                  </a:lnTo>
                  <a:lnTo>
                    <a:pt x="142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4" name="Freeform 45">
              <a:extLst>
                <a:ext uri="{FF2B5EF4-FFF2-40B4-BE49-F238E27FC236}">
                  <a16:creationId xmlns:a16="http://schemas.microsoft.com/office/drawing/2014/main" id="{41B8188D-AA9B-4DA9-9611-FFD266154B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4952"/>
              <a:ext cx="187" cy="196"/>
            </a:xfrm>
            <a:custGeom>
              <a:avLst/>
              <a:gdLst>
                <a:gd name="T0" fmla="*/ 0 w 187"/>
                <a:gd name="T1" fmla="*/ 0 h 196"/>
                <a:gd name="T2" fmla="*/ 24 w 187"/>
                <a:gd name="T3" fmla="*/ 0 h 196"/>
                <a:gd name="T4" fmla="*/ 93 w 187"/>
                <a:gd name="T5" fmla="*/ 168 h 196"/>
                <a:gd name="T6" fmla="*/ 164 w 187"/>
                <a:gd name="T7" fmla="*/ 0 h 196"/>
                <a:gd name="T8" fmla="*/ 187 w 187"/>
                <a:gd name="T9" fmla="*/ 0 h 196"/>
                <a:gd name="T10" fmla="*/ 102 w 187"/>
                <a:gd name="T11" fmla="*/ 196 h 196"/>
                <a:gd name="T12" fmla="*/ 83 w 187"/>
                <a:gd name="T13" fmla="*/ 196 h 196"/>
                <a:gd name="T14" fmla="*/ 0 w 187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96">
                  <a:moveTo>
                    <a:pt x="0" y="0"/>
                  </a:moveTo>
                  <a:lnTo>
                    <a:pt x="24" y="0"/>
                  </a:lnTo>
                  <a:lnTo>
                    <a:pt x="93" y="168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02" y="196"/>
                  </a:lnTo>
                  <a:lnTo>
                    <a:pt x="8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F1EE152F-473F-466D-972B-742CB3A54C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949"/>
              <a:ext cx="147" cy="202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1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3" y="77"/>
                    <a:pt x="34" y="77"/>
                  </a:cubicBezTo>
                  <a:cubicBezTo>
                    <a:pt x="45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8" y="50"/>
                    <a:pt x="31" y="47"/>
                  </a:cubicBezTo>
                  <a:cubicBezTo>
                    <a:pt x="12" y="42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5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9" y="8"/>
                    <a:pt x="30" y="8"/>
                  </a:cubicBezTo>
                  <a:cubicBezTo>
                    <a:pt x="19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6" name="Freeform 47">
              <a:extLst>
                <a:ext uri="{FF2B5EF4-FFF2-40B4-BE49-F238E27FC236}">
                  <a16:creationId xmlns:a16="http://schemas.microsoft.com/office/drawing/2014/main" id="{ACE917F3-D06B-408E-864D-BE72BDE837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7" y="4952"/>
              <a:ext cx="154" cy="196"/>
            </a:xfrm>
            <a:custGeom>
              <a:avLst/>
              <a:gdLst>
                <a:gd name="T0" fmla="*/ 66 w 154"/>
                <a:gd name="T1" fmla="*/ 21 h 196"/>
                <a:gd name="T2" fmla="*/ 0 w 154"/>
                <a:gd name="T3" fmla="*/ 21 h 196"/>
                <a:gd name="T4" fmla="*/ 0 w 154"/>
                <a:gd name="T5" fmla="*/ 0 h 196"/>
                <a:gd name="T6" fmla="*/ 154 w 154"/>
                <a:gd name="T7" fmla="*/ 0 h 196"/>
                <a:gd name="T8" fmla="*/ 154 w 154"/>
                <a:gd name="T9" fmla="*/ 21 h 196"/>
                <a:gd name="T10" fmla="*/ 87 w 154"/>
                <a:gd name="T11" fmla="*/ 21 h 196"/>
                <a:gd name="T12" fmla="*/ 87 w 154"/>
                <a:gd name="T13" fmla="*/ 196 h 196"/>
                <a:gd name="T14" fmla="*/ 66 w 154"/>
                <a:gd name="T15" fmla="*/ 196 h 196"/>
                <a:gd name="T16" fmla="*/ 66 w 154"/>
                <a:gd name="T17" fmla="*/ 2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6">
                  <a:moveTo>
                    <a:pt x="66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1"/>
                  </a:lnTo>
                  <a:lnTo>
                    <a:pt x="87" y="21"/>
                  </a:lnTo>
                  <a:lnTo>
                    <a:pt x="87" y="196"/>
                  </a:lnTo>
                  <a:lnTo>
                    <a:pt x="66" y="19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7" name="Freeform 48">
              <a:extLst>
                <a:ext uri="{FF2B5EF4-FFF2-40B4-BE49-F238E27FC236}">
                  <a16:creationId xmlns:a16="http://schemas.microsoft.com/office/drawing/2014/main" id="{A6C3DEAA-FE63-4C0A-A194-21459D1559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" y="4952"/>
              <a:ext cx="161" cy="196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8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3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5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5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6" y="0"/>
                    <a:pt x="54" y="3"/>
                    <a:pt x="59" y="8"/>
                  </a:cubicBezTo>
                  <a:cubicBezTo>
                    <a:pt x="63" y="12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8" name="Freeform 49">
              <a:extLst>
                <a:ext uri="{FF2B5EF4-FFF2-40B4-BE49-F238E27FC236}">
                  <a16:creationId xmlns:a16="http://schemas.microsoft.com/office/drawing/2014/main" id="{2DB2F524-223B-4727-A7CA-CA5C0BF4A6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2" y="4949"/>
              <a:ext cx="199" cy="202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2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2 h 85"/>
                <a:gd name="T10" fmla="*/ 42 w 84"/>
                <a:gd name="T11" fmla="*/ 85 h 85"/>
                <a:gd name="T12" fmla="*/ 0 w 84"/>
                <a:gd name="T13" fmla="*/ 43 h 85"/>
                <a:gd name="T14" fmla="*/ 74 w 84"/>
                <a:gd name="T15" fmla="*/ 43 h 85"/>
                <a:gd name="T16" fmla="*/ 74 w 84"/>
                <a:gd name="T17" fmla="*/ 42 h 85"/>
                <a:gd name="T18" fmla="*/ 42 w 84"/>
                <a:gd name="T19" fmla="*/ 8 h 85"/>
                <a:gd name="T20" fmla="*/ 9 w 84"/>
                <a:gd name="T21" fmla="*/ 42 h 85"/>
                <a:gd name="T22" fmla="*/ 9 w 84"/>
                <a:gd name="T23" fmla="*/ 42 h 85"/>
                <a:gd name="T24" fmla="*/ 42 w 84"/>
                <a:gd name="T25" fmla="*/ 77 h 85"/>
                <a:gd name="T26" fmla="*/ 74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19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4" y="43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24"/>
                    <a:pt x="61" y="8"/>
                    <a:pt x="42" y="8"/>
                  </a:cubicBezTo>
                  <a:cubicBezTo>
                    <a:pt x="23" y="8"/>
                    <a:pt x="9" y="2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61"/>
                    <a:pt x="23" y="77"/>
                    <a:pt x="42" y="77"/>
                  </a:cubicBezTo>
                  <a:cubicBezTo>
                    <a:pt x="61" y="77"/>
                    <a:pt x="74" y="62"/>
                    <a:pt x="74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9" name="Freeform 50">
              <a:extLst>
                <a:ext uri="{FF2B5EF4-FFF2-40B4-BE49-F238E27FC236}">
                  <a16:creationId xmlns:a16="http://schemas.microsoft.com/office/drawing/2014/main" id="{876280C9-677F-4779-84CA-895B533E8F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8" y="4952"/>
              <a:ext cx="168" cy="196"/>
            </a:xfrm>
            <a:custGeom>
              <a:avLst/>
              <a:gdLst>
                <a:gd name="T0" fmla="*/ 0 w 168"/>
                <a:gd name="T1" fmla="*/ 0 h 196"/>
                <a:gd name="T2" fmla="*/ 24 w 168"/>
                <a:gd name="T3" fmla="*/ 0 h 196"/>
                <a:gd name="T4" fmla="*/ 24 w 168"/>
                <a:gd name="T5" fmla="*/ 118 h 196"/>
                <a:gd name="T6" fmla="*/ 135 w 168"/>
                <a:gd name="T7" fmla="*/ 0 h 196"/>
                <a:gd name="T8" fmla="*/ 164 w 168"/>
                <a:gd name="T9" fmla="*/ 0 h 196"/>
                <a:gd name="T10" fmla="*/ 81 w 168"/>
                <a:gd name="T11" fmla="*/ 85 h 196"/>
                <a:gd name="T12" fmla="*/ 168 w 168"/>
                <a:gd name="T13" fmla="*/ 196 h 196"/>
                <a:gd name="T14" fmla="*/ 140 w 168"/>
                <a:gd name="T15" fmla="*/ 196 h 196"/>
                <a:gd name="T16" fmla="*/ 64 w 168"/>
                <a:gd name="T17" fmla="*/ 101 h 196"/>
                <a:gd name="T18" fmla="*/ 24 w 168"/>
                <a:gd name="T19" fmla="*/ 144 h 196"/>
                <a:gd name="T20" fmla="*/ 24 w 168"/>
                <a:gd name="T21" fmla="*/ 196 h 196"/>
                <a:gd name="T22" fmla="*/ 0 w 168"/>
                <a:gd name="T23" fmla="*/ 196 h 196"/>
                <a:gd name="T24" fmla="*/ 0 w 168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96">
                  <a:moveTo>
                    <a:pt x="0" y="0"/>
                  </a:moveTo>
                  <a:lnTo>
                    <a:pt x="24" y="0"/>
                  </a:lnTo>
                  <a:lnTo>
                    <a:pt x="24" y="118"/>
                  </a:lnTo>
                  <a:lnTo>
                    <a:pt x="135" y="0"/>
                  </a:lnTo>
                  <a:lnTo>
                    <a:pt x="164" y="0"/>
                  </a:lnTo>
                  <a:lnTo>
                    <a:pt x="81" y="85"/>
                  </a:lnTo>
                  <a:lnTo>
                    <a:pt x="168" y="196"/>
                  </a:lnTo>
                  <a:lnTo>
                    <a:pt x="140" y="196"/>
                  </a:lnTo>
                  <a:lnTo>
                    <a:pt x="64" y="101"/>
                  </a:lnTo>
                  <a:lnTo>
                    <a:pt x="24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0" name="Freeform 51">
              <a:extLst>
                <a:ext uri="{FF2B5EF4-FFF2-40B4-BE49-F238E27FC236}">
                  <a16:creationId xmlns:a16="http://schemas.microsoft.com/office/drawing/2014/main" id="{E6629D22-F31A-476B-8DD5-E70DC64EE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2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42 w 142"/>
                <a:gd name="T3" fmla="*/ 0 h 196"/>
                <a:gd name="T4" fmla="*/ 142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8 w 142"/>
                <a:gd name="T11" fmla="*/ 87 h 196"/>
                <a:gd name="T12" fmla="*/ 128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8" y="87"/>
                  </a:lnTo>
                  <a:lnTo>
                    <a:pt x="128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101" name="Group 4">
            <a:extLst>
              <a:ext uri="{FF2B5EF4-FFF2-40B4-BE49-F238E27FC236}">
                <a16:creationId xmlns:a16="http://schemas.microsoft.com/office/drawing/2014/main" id="{0D1F9598-439F-42A7-80C8-1676E70B17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62328" y="4631577"/>
            <a:ext cx="880751" cy="410400"/>
            <a:chOff x="85" y="2716"/>
            <a:chExt cx="5230" cy="2437"/>
          </a:xfrm>
        </p:grpSpPr>
        <p:sp>
          <p:nvSpPr>
            <p:cNvPr id="102" name="AutoShape 3">
              <a:extLst>
                <a:ext uri="{FF2B5EF4-FFF2-40B4-BE49-F238E27FC236}">
                  <a16:creationId xmlns:a16="http://schemas.microsoft.com/office/drawing/2014/main" id="{EB1F6D51-D1C7-48C5-AD31-94457A81164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5" y="2716"/>
              <a:ext cx="5230" cy="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1A53E58B-2C48-4A57-8128-284F2B06B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3" y="2714"/>
              <a:ext cx="1111" cy="1617"/>
            </a:xfrm>
            <a:custGeom>
              <a:avLst/>
              <a:gdLst>
                <a:gd name="T0" fmla="*/ 421 w 470"/>
                <a:gd name="T1" fmla="*/ 0 h 683"/>
                <a:gd name="T2" fmla="*/ 311 w 470"/>
                <a:gd name="T3" fmla="*/ 49 h 683"/>
                <a:gd name="T4" fmla="*/ 66 w 470"/>
                <a:gd name="T5" fmla="*/ 548 h 683"/>
                <a:gd name="T6" fmla="*/ 66 w 470"/>
                <a:gd name="T7" fmla="*/ 548 h 683"/>
                <a:gd name="T8" fmla="*/ 0 w 470"/>
                <a:gd name="T9" fmla="*/ 683 h 683"/>
                <a:gd name="T10" fmla="*/ 0 w 470"/>
                <a:gd name="T11" fmla="*/ 683 h 683"/>
                <a:gd name="T12" fmla="*/ 53 w 470"/>
                <a:gd name="T13" fmla="*/ 683 h 683"/>
                <a:gd name="T14" fmla="*/ 55 w 470"/>
                <a:gd name="T15" fmla="*/ 682 h 683"/>
                <a:gd name="T16" fmla="*/ 169 w 470"/>
                <a:gd name="T17" fmla="*/ 628 h 683"/>
                <a:gd name="T18" fmla="*/ 470 w 470"/>
                <a:gd name="T19" fmla="*/ 0 h 683"/>
                <a:gd name="T20" fmla="*/ 421 w 470"/>
                <a:gd name="T2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683">
                  <a:moveTo>
                    <a:pt x="421" y="0"/>
                  </a:moveTo>
                  <a:cubicBezTo>
                    <a:pt x="360" y="0"/>
                    <a:pt x="327" y="20"/>
                    <a:pt x="311" y="49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53" y="683"/>
                    <a:pt x="53" y="683"/>
                    <a:pt x="53" y="683"/>
                  </a:cubicBezTo>
                  <a:cubicBezTo>
                    <a:pt x="53" y="683"/>
                    <a:pt x="54" y="682"/>
                    <a:pt x="55" y="682"/>
                  </a:cubicBezTo>
                  <a:cubicBezTo>
                    <a:pt x="120" y="682"/>
                    <a:pt x="153" y="660"/>
                    <a:pt x="169" y="628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B1F2E49C-84AD-454A-9F75-D92D9842D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7" y="2714"/>
              <a:ext cx="1488" cy="1617"/>
            </a:xfrm>
            <a:custGeom>
              <a:avLst/>
              <a:gdLst>
                <a:gd name="T0" fmla="*/ 310 w 629"/>
                <a:gd name="T1" fmla="*/ 0 h 683"/>
                <a:gd name="T2" fmla="*/ 8 w 629"/>
                <a:gd name="T3" fmla="*/ 210 h 683"/>
                <a:gd name="T4" fmla="*/ 251 w 629"/>
                <a:gd name="T5" fmla="*/ 395 h 683"/>
                <a:gd name="T6" fmla="*/ 372 w 629"/>
                <a:gd name="T7" fmla="*/ 401 h 683"/>
                <a:gd name="T8" fmla="*/ 502 w 629"/>
                <a:gd name="T9" fmla="*/ 479 h 683"/>
                <a:gd name="T10" fmla="*/ 296 w 629"/>
                <a:gd name="T11" fmla="*/ 570 h 683"/>
                <a:gd name="T12" fmla="*/ 86 w 629"/>
                <a:gd name="T13" fmla="*/ 570 h 683"/>
                <a:gd name="T14" fmla="*/ 140 w 629"/>
                <a:gd name="T15" fmla="*/ 683 h 683"/>
                <a:gd name="T16" fmla="*/ 330 w 629"/>
                <a:gd name="T17" fmla="*/ 683 h 683"/>
                <a:gd name="T18" fmla="*/ 629 w 629"/>
                <a:gd name="T19" fmla="*/ 484 h 683"/>
                <a:gd name="T20" fmla="*/ 628 w 629"/>
                <a:gd name="T21" fmla="*/ 467 h 683"/>
                <a:gd name="T22" fmla="*/ 376 w 629"/>
                <a:gd name="T23" fmla="*/ 281 h 683"/>
                <a:gd name="T24" fmla="*/ 286 w 629"/>
                <a:gd name="T25" fmla="*/ 278 h 683"/>
                <a:gd name="T26" fmla="*/ 132 w 629"/>
                <a:gd name="T27" fmla="*/ 198 h 683"/>
                <a:gd name="T28" fmla="*/ 331 w 629"/>
                <a:gd name="T29" fmla="*/ 115 h 683"/>
                <a:gd name="T30" fmla="*/ 450 w 629"/>
                <a:gd name="T31" fmla="*/ 115 h 683"/>
                <a:gd name="T32" fmla="*/ 579 w 629"/>
                <a:gd name="T33" fmla="*/ 0 h 683"/>
                <a:gd name="T34" fmla="*/ 310 w 629"/>
                <a:gd name="T3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9" h="683">
                  <a:moveTo>
                    <a:pt x="310" y="0"/>
                  </a:moveTo>
                  <a:cubicBezTo>
                    <a:pt x="128" y="0"/>
                    <a:pt x="0" y="26"/>
                    <a:pt x="8" y="210"/>
                  </a:cubicBezTo>
                  <a:cubicBezTo>
                    <a:pt x="15" y="356"/>
                    <a:pt x="112" y="392"/>
                    <a:pt x="251" y="395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454" y="404"/>
                    <a:pt x="499" y="419"/>
                    <a:pt x="502" y="479"/>
                  </a:cubicBezTo>
                  <a:cubicBezTo>
                    <a:pt x="507" y="564"/>
                    <a:pt x="420" y="570"/>
                    <a:pt x="296" y="570"/>
                  </a:cubicBezTo>
                  <a:cubicBezTo>
                    <a:pt x="86" y="570"/>
                    <a:pt x="86" y="570"/>
                    <a:pt x="86" y="570"/>
                  </a:cubicBezTo>
                  <a:cubicBezTo>
                    <a:pt x="140" y="683"/>
                    <a:pt x="140" y="683"/>
                    <a:pt x="140" y="683"/>
                  </a:cubicBezTo>
                  <a:cubicBezTo>
                    <a:pt x="330" y="683"/>
                    <a:pt x="330" y="683"/>
                    <a:pt x="330" y="683"/>
                  </a:cubicBezTo>
                  <a:cubicBezTo>
                    <a:pt x="506" y="683"/>
                    <a:pt x="628" y="658"/>
                    <a:pt x="629" y="484"/>
                  </a:cubicBezTo>
                  <a:cubicBezTo>
                    <a:pt x="629" y="484"/>
                    <a:pt x="629" y="472"/>
                    <a:pt x="628" y="467"/>
                  </a:cubicBezTo>
                  <a:cubicBezTo>
                    <a:pt x="624" y="347"/>
                    <a:pt x="531" y="287"/>
                    <a:pt x="376" y="281"/>
                  </a:cubicBezTo>
                  <a:cubicBezTo>
                    <a:pt x="286" y="278"/>
                    <a:pt x="286" y="278"/>
                    <a:pt x="286" y="278"/>
                  </a:cubicBezTo>
                  <a:cubicBezTo>
                    <a:pt x="187" y="278"/>
                    <a:pt x="132" y="266"/>
                    <a:pt x="132" y="198"/>
                  </a:cubicBezTo>
                  <a:cubicBezTo>
                    <a:pt x="132" y="117"/>
                    <a:pt x="207" y="115"/>
                    <a:pt x="331" y="115"/>
                  </a:cubicBezTo>
                  <a:cubicBezTo>
                    <a:pt x="450" y="115"/>
                    <a:pt x="450" y="115"/>
                    <a:pt x="450" y="115"/>
                  </a:cubicBezTo>
                  <a:cubicBezTo>
                    <a:pt x="553" y="115"/>
                    <a:pt x="574" y="59"/>
                    <a:pt x="579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4D867A1A-8FEF-4A5A-BE3D-DBFAA0FBC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" y="2714"/>
              <a:ext cx="1577" cy="1617"/>
            </a:xfrm>
            <a:custGeom>
              <a:avLst/>
              <a:gdLst>
                <a:gd name="T0" fmla="*/ 340 w 667"/>
                <a:gd name="T1" fmla="*/ 0 h 683"/>
                <a:gd name="T2" fmla="*/ 0 w 667"/>
                <a:gd name="T3" fmla="*/ 342 h 683"/>
                <a:gd name="T4" fmla="*/ 340 w 667"/>
                <a:gd name="T5" fmla="*/ 683 h 683"/>
                <a:gd name="T6" fmla="*/ 667 w 667"/>
                <a:gd name="T7" fmla="*/ 683 h 683"/>
                <a:gd name="T8" fmla="*/ 667 w 667"/>
                <a:gd name="T9" fmla="*/ 682 h 683"/>
                <a:gd name="T10" fmla="*/ 667 w 667"/>
                <a:gd name="T11" fmla="*/ 682 h 683"/>
                <a:gd name="T12" fmla="*/ 548 w 667"/>
                <a:gd name="T13" fmla="*/ 568 h 683"/>
                <a:gd name="T14" fmla="*/ 274 w 667"/>
                <a:gd name="T15" fmla="*/ 568 h 683"/>
                <a:gd name="T16" fmla="*/ 127 w 667"/>
                <a:gd name="T17" fmla="*/ 400 h 683"/>
                <a:gd name="T18" fmla="*/ 396 w 667"/>
                <a:gd name="T19" fmla="*/ 400 h 683"/>
                <a:gd name="T20" fmla="*/ 396 w 667"/>
                <a:gd name="T21" fmla="*/ 287 h 683"/>
                <a:gd name="T22" fmla="*/ 127 w 667"/>
                <a:gd name="T23" fmla="*/ 287 h 683"/>
                <a:gd name="T24" fmla="*/ 127 w 667"/>
                <a:gd name="T25" fmla="*/ 278 h 683"/>
                <a:gd name="T26" fmla="*/ 270 w 667"/>
                <a:gd name="T27" fmla="*/ 115 h 683"/>
                <a:gd name="T28" fmla="*/ 585 w 667"/>
                <a:gd name="T29" fmla="*/ 115 h 683"/>
                <a:gd name="T30" fmla="*/ 529 w 667"/>
                <a:gd name="T31" fmla="*/ 0 h 683"/>
                <a:gd name="T32" fmla="*/ 340 w 667"/>
                <a:gd name="T3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7" h="683">
                  <a:moveTo>
                    <a:pt x="340" y="0"/>
                  </a:moveTo>
                  <a:cubicBezTo>
                    <a:pt x="113" y="0"/>
                    <a:pt x="0" y="77"/>
                    <a:pt x="0" y="342"/>
                  </a:cubicBezTo>
                  <a:cubicBezTo>
                    <a:pt x="0" y="611"/>
                    <a:pt x="114" y="683"/>
                    <a:pt x="340" y="683"/>
                  </a:cubicBezTo>
                  <a:cubicBezTo>
                    <a:pt x="667" y="683"/>
                    <a:pt x="667" y="683"/>
                    <a:pt x="667" y="683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3" y="625"/>
                    <a:pt x="643" y="571"/>
                    <a:pt x="548" y="568"/>
                  </a:cubicBezTo>
                  <a:cubicBezTo>
                    <a:pt x="274" y="568"/>
                    <a:pt x="274" y="568"/>
                    <a:pt x="274" y="568"/>
                  </a:cubicBezTo>
                  <a:cubicBezTo>
                    <a:pt x="174" y="568"/>
                    <a:pt x="136" y="507"/>
                    <a:pt x="127" y="400"/>
                  </a:cubicBezTo>
                  <a:cubicBezTo>
                    <a:pt x="396" y="400"/>
                    <a:pt x="396" y="400"/>
                    <a:pt x="396" y="400"/>
                  </a:cubicBezTo>
                  <a:cubicBezTo>
                    <a:pt x="396" y="287"/>
                    <a:pt x="396" y="287"/>
                    <a:pt x="396" y="287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78"/>
                    <a:pt x="127" y="278"/>
                    <a:pt x="127" y="278"/>
                  </a:cubicBezTo>
                  <a:cubicBezTo>
                    <a:pt x="136" y="171"/>
                    <a:pt x="171" y="115"/>
                    <a:pt x="270" y="115"/>
                  </a:cubicBezTo>
                  <a:cubicBezTo>
                    <a:pt x="585" y="115"/>
                    <a:pt x="585" y="115"/>
                    <a:pt x="585" y="115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B8540C16-277D-44F2-BCF9-73D7015756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2" y="2714"/>
              <a:ext cx="914" cy="1558"/>
            </a:xfrm>
            <a:custGeom>
              <a:avLst/>
              <a:gdLst>
                <a:gd name="T0" fmla="*/ 168 w 386"/>
                <a:gd name="T1" fmla="*/ 55 h 658"/>
                <a:gd name="T2" fmla="*/ 168 w 386"/>
                <a:gd name="T3" fmla="*/ 55 h 658"/>
                <a:gd name="T4" fmla="*/ 53 w 386"/>
                <a:gd name="T5" fmla="*/ 0 h 658"/>
                <a:gd name="T6" fmla="*/ 0 w 386"/>
                <a:gd name="T7" fmla="*/ 0 h 658"/>
                <a:gd name="T8" fmla="*/ 317 w 386"/>
                <a:gd name="T9" fmla="*/ 658 h 658"/>
                <a:gd name="T10" fmla="*/ 386 w 386"/>
                <a:gd name="T11" fmla="*/ 518 h 658"/>
                <a:gd name="T12" fmla="*/ 168 w 386"/>
                <a:gd name="T13" fmla="*/ 55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658">
                  <a:moveTo>
                    <a:pt x="168" y="55"/>
                  </a:moveTo>
                  <a:cubicBezTo>
                    <a:pt x="168" y="55"/>
                    <a:pt x="168" y="55"/>
                    <a:pt x="168" y="55"/>
                  </a:cubicBezTo>
                  <a:cubicBezTo>
                    <a:pt x="152" y="23"/>
                    <a:pt x="120" y="0"/>
                    <a:pt x="53" y="0"/>
                  </a:cubicBezTo>
                  <a:cubicBezTo>
                    <a:pt x="53" y="0"/>
                    <a:pt x="0" y="0"/>
                    <a:pt x="0" y="0"/>
                  </a:cubicBezTo>
                  <a:cubicBezTo>
                    <a:pt x="317" y="658"/>
                    <a:pt x="317" y="658"/>
                    <a:pt x="317" y="658"/>
                  </a:cubicBezTo>
                  <a:cubicBezTo>
                    <a:pt x="386" y="518"/>
                    <a:pt x="386" y="518"/>
                    <a:pt x="386" y="518"/>
                  </a:cubicBezTo>
                  <a:lnTo>
                    <a:pt x="16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C321E6B4-4497-4B67-B8D2-8AE661EB3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3" y="2775"/>
              <a:ext cx="1169" cy="1556"/>
            </a:xfrm>
            <a:custGeom>
              <a:avLst/>
              <a:gdLst>
                <a:gd name="T0" fmla="*/ 177 w 494"/>
                <a:gd name="T1" fmla="*/ 0 h 657"/>
                <a:gd name="T2" fmla="*/ 109 w 494"/>
                <a:gd name="T3" fmla="*/ 142 h 657"/>
                <a:gd name="T4" fmla="*/ 164 w 494"/>
                <a:gd name="T5" fmla="*/ 259 h 657"/>
                <a:gd name="T6" fmla="*/ 53 w 494"/>
                <a:gd name="T7" fmla="*/ 259 h 657"/>
                <a:gd name="T8" fmla="*/ 0 w 494"/>
                <a:gd name="T9" fmla="*/ 373 h 657"/>
                <a:gd name="T10" fmla="*/ 218 w 494"/>
                <a:gd name="T11" fmla="*/ 373 h 657"/>
                <a:gd name="T12" fmla="*/ 325 w 494"/>
                <a:gd name="T13" fmla="*/ 601 h 657"/>
                <a:gd name="T14" fmla="*/ 325 w 494"/>
                <a:gd name="T15" fmla="*/ 601 h 657"/>
                <a:gd name="T16" fmla="*/ 440 w 494"/>
                <a:gd name="T17" fmla="*/ 656 h 657"/>
                <a:gd name="T18" fmla="*/ 442 w 494"/>
                <a:gd name="T19" fmla="*/ 657 h 657"/>
                <a:gd name="T20" fmla="*/ 494 w 494"/>
                <a:gd name="T21" fmla="*/ 657 h 657"/>
                <a:gd name="T22" fmla="*/ 494 w 494"/>
                <a:gd name="T23" fmla="*/ 657 h 657"/>
                <a:gd name="T24" fmla="*/ 177 w 494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657">
                  <a:moveTo>
                    <a:pt x="177" y="0"/>
                  </a:moveTo>
                  <a:cubicBezTo>
                    <a:pt x="109" y="142"/>
                    <a:pt x="109" y="142"/>
                    <a:pt x="109" y="142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41" y="633"/>
                    <a:pt x="374" y="656"/>
                    <a:pt x="440" y="656"/>
                  </a:cubicBezTo>
                  <a:cubicBezTo>
                    <a:pt x="441" y="656"/>
                    <a:pt x="441" y="657"/>
                    <a:pt x="442" y="657"/>
                  </a:cubicBezTo>
                  <a:cubicBezTo>
                    <a:pt x="494" y="657"/>
                    <a:pt x="494" y="657"/>
                    <a:pt x="494" y="657"/>
                  </a:cubicBezTo>
                  <a:cubicBezTo>
                    <a:pt x="494" y="657"/>
                    <a:pt x="494" y="657"/>
                    <a:pt x="494" y="657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A2338FC5-7A0C-4BB4-AD82-837712230C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B0E9BD95-9E3D-44B0-9C0F-038CE7117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1 w 144"/>
                <a:gd name="T3" fmla="*/ 0 h 197"/>
                <a:gd name="T4" fmla="*/ 141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1" y="0"/>
                  </a:lnTo>
                  <a:lnTo>
                    <a:pt x="141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id="{D02E13F4-F02D-4297-B1A2-2D141CB01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" y="4613"/>
              <a:ext cx="180" cy="201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3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1 w 76"/>
                <a:gd name="T11" fmla="*/ 8 h 85"/>
                <a:gd name="T12" fmla="*/ 10 w 76"/>
                <a:gd name="T13" fmla="*/ 42 h 85"/>
                <a:gd name="T14" fmla="*/ 10 w 76"/>
                <a:gd name="T15" fmla="*/ 43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1 w 76"/>
                <a:gd name="T23" fmla="*/ 48 h 85"/>
                <a:gd name="T24" fmla="*/ 41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2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4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1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80"/>
                    <a:pt x="56" y="85"/>
                    <a:pt x="42" y="85"/>
                  </a:cubicBezTo>
                  <a:cubicBezTo>
                    <a:pt x="16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1" name="Rectangle 13">
              <a:extLst>
                <a:ext uri="{FF2B5EF4-FFF2-40B4-BE49-F238E27FC236}">
                  <a16:creationId xmlns:a16="http://schemas.microsoft.com/office/drawing/2014/main" id="{B1403CBE-CD52-4322-BE11-0790E5D5B8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2" y="4615"/>
              <a:ext cx="24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57CCE138-F16C-44E5-906D-72D02F54EA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8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5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4 w 62"/>
                <a:gd name="T13" fmla="*/ 23 h 85"/>
                <a:gd name="T14" fmla="*/ 4 w 62"/>
                <a:gd name="T15" fmla="*/ 23 h 85"/>
                <a:gd name="T16" fmla="*/ 31 w 62"/>
                <a:gd name="T17" fmla="*/ 0 h 85"/>
                <a:gd name="T18" fmla="*/ 60 w 62"/>
                <a:gd name="T19" fmla="*/ 10 h 85"/>
                <a:gd name="T20" fmla="*/ 55 w 62"/>
                <a:gd name="T21" fmla="*/ 17 h 85"/>
                <a:gd name="T22" fmla="*/ 31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5" y="73"/>
                    <a:pt x="23" y="77"/>
                    <a:pt x="35" y="77"/>
                  </a:cubicBezTo>
                  <a:cubicBezTo>
                    <a:pt x="46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9" y="50"/>
                    <a:pt x="31" y="47"/>
                  </a:cubicBezTo>
                  <a:cubicBezTo>
                    <a:pt x="12" y="43"/>
                    <a:pt x="4" y="36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0"/>
                    <a:pt x="15" y="0"/>
                    <a:pt x="31" y="0"/>
                  </a:cubicBezTo>
                  <a:cubicBezTo>
                    <a:pt x="43" y="0"/>
                    <a:pt x="52" y="3"/>
                    <a:pt x="60" y="1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7" y="11"/>
                    <a:pt x="39" y="8"/>
                    <a:pt x="31" y="8"/>
                  </a:cubicBezTo>
                  <a:cubicBezTo>
                    <a:pt x="20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4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1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id="{D8FA5892-FDE9-4D93-A4BA-8C4DAFDF2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" y="4615"/>
              <a:ext cx="154" cy="197"/>
            </a:xfrm>
            <a:custGeom>
              <a:avLst/>
              <a:gdLst>
                <a:gd name="T0" fmla="*/ 64 w 154"/>
                <a:gd name="T1" fmla="*/ 22 h 197"/>
                <a:gd name="T2" fmla="*/ 0 w 154"/>
                <a:gd name="T3" fmla="*/ 22 h 197"/>
                <a:gd name="T4" fmla="*/ 0 w 154"/>
                <a:gd name="T5" fmla="*/ 0 h 197"/>
                <a:gd name="T6" fmla="*/ 154 w 154"/>
                <a:gd name="T7" fmla="*/ 0 h 197"/>
                <a:gd name="T8" fmla="*/ 154 w 154"/>
                <a:gd name="T9" fmla="*/ 22 h 197"/>
                <a:gd name="T10" fmla="*/ 88 w 154"/>
                <a:gd name="T11" fmla="*/ 22 h 197"/>
                <a:gd name="T12" fmla="*/ 88 w 154"/>
                <a:gd name="T13" fmla="*/ 197 h 197"/>
                <a:gd name="T14" fmla="*/ 64 w 154"/>
                <a:gd name="T15" fmla="*/ 197 h 197"/>
                <a:gd name="T16" fmla="*/ 64 w 154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7">
                  <a:moveTo>
                    <a:pt x="64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2"/>
                  </a:lnTo>
                  <a:lnTo>
                    <a:pt x="88" y="22"/>
                  </a:lnTo>
                  <a:lnTo>
                    <a:pt x="88" y="197"/>
                  </a:lnTo>
                  <a:lnTo>
                    <a:pt x="64" y="197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E7D7D560-61AD-4D15-98A6-EE9172686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D410FBB4-9384-49E0-91D7-F5CAA7E36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3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4 w 144"/>
                <a:gd name="T7" fmla="*/ 22 h 197"/>
                <a:gd name="T8" fmla="*/ 24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4 w 144"/>
                <a:gd name="T15" fmla="*/ 109 h 197"/>
                <a:gd name="T16" fmla="*/ 24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4" y="22"/>
                  </a:lnTo>
                  <a:lnTo>
                    <a:pt x="24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4" y="109"/>
                  </a:lnTo>
                  <a:lnTo>
                    <a:pt x="24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20E351C6-B244-4AF6-9E7A-024DAA97F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1" y="4615"/>
              <a:ext cx="153" cy="197"/>
            </a:xfrm>
            <a:custGeom>
              <a:avLst/>
              <a:gdLst>
                <a:gd name="T0" fmla="*/ 63 w 153"/>
                <a:gd name="T1" fmla="*/ 22 h 197"/>
                <a:gd name="T2" fmla="*/ 0 w 153"/>
                <a:gd name="T3" fmla="*/ 22 h 197"/>
                <a:gd name="T4" fmla="*/ 0 w 153"/>
                <a:gd name="T5" fmla="*/ 0 h 197"/>
                <a:gd name="T6" fmla="*/ 153 w 153"/>
                <a:gd name="T7" fmla="*/ 0 h 197"/>
                <a:gd name="T8" fmla="*/ 153 w 153"/>
                <a:gd name="T9" fmla="*/ 22 h 197"/>
                <a:gd name="T10" fmla="*/ 87 w 153"/>
                <a:gd name="T11" fmla="*/ 22 h 197"/>
                <a:gd name="T12" fmla="*/ 87 w 153"/>
                <a:gd name="T13" fmla="*/ 197 h 197"/>
                <a:gd name="T14" fmla="*/ 63 w 153"/>
                <a:gd name="T15" fmla="*/ 197 h 197"/>
                <a:gd name="T16" fmla="*/ 63 w 153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97">
                  <a:moveTo>
                    <a:pt x="63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22"/>
                  </a:lnTo>
                  <a:lnTo>
                    <a:pt x="87" y="22"/>
                  </a:lnTo>
                  <a:lnTo>
                    <a:pt x="87" y="197"/>
                  </a:lnTo>
                  <a:lnTo>
                    <a:pt x="63" y="19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7" name="Freeform 19">
              <a:extLst>
                <a:ext uri="{FF2B5EF4-FFF2-40B4-BE49-F238E27FC236}">
                  <a16:creationId xmlns:a16="http://schemas.microsoft.com/office/drawing/2014/main" id="{A3165873-205F-46C5-AE28-6DB9E72A02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7" y="4615"/>
              <a:ext cx="142" cy="197"/>
            </a:xfrm>
            <a:custGeom>
              <a:avLst/>
              <a:gdLst>
                <a:gd name="T0" fmla="*/ 0 w 142"/>
                <a:gd name="T1" fmla="*/ 0 h 197"/>
                <a:gd name="T2" fmla="*/ 142 w 142"/>
                <a:gd name="T3" fmla="*/ 0 h 197"/>
                <a:gd name="T4" fmla="*/ 142 w 142"/>
                <a:gd name="T5" fmla="*/ 22 h 197"/>
                <a:gd name="T6" fmla="*/ 23 w 142"/>
                <a:gd name="T7" fmla="*/ 22 h 197"/>
                <a:gd name="T8" fmla="*/ 23 w 142"/>
                <a:gd name="T9" fmla="*/ 90 h 197"/>
                <a:gd name="T10" fmla="*/ 127 w 142"/>
                <a:gd name="T11" fmla="*/ 90 h 197"/>
                <a:gd name="T12" fmla="*/ 127 w 142"/>
                <a:gd name="T13" fmla="*/ 112 h 197"/>
                <a:gd name="T14" fmla="*/ 23 w 142"/>
                <a:gd name="T15" fmla="*/ 112 h 197"/>
                <a:gd name="T16" fmla="*/ 23 w 142"/>
                <a:gd name="T17" fmla="*/ 197 h 197"/>
                <a:gd name="T18" fmla="*/ 0 w 142"/>
                <a:gd name="T19" fmla="*/ 197 h 197"/>
                <a:gd name="T20" fmla="*/ 0 w 142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90"/>
                  </a:lnTo>
                  <a:lnTo>
                    <a:pt x="127" y="90"/>
                  </a:lnTo>
                  <a:lnTo>
                    <a:pt x="127" y="112"/>
                  </a:lnTo>
                  <a:lnTo>
                    <a:pt x="23" y="112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8" name="Freeform 20">
              <a:extLst>
                <a:ext uri="{FF2B5EF4-FFF2-40B4-BE49-F238E27FC236}">
                  <a16:creationId xmlns:a16="http://schemas.microsoft.com/office/drawing/2014/main" id="{A189AE75-E3EC-4E3B-8FDF-7F6BC0DA69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57" y="4573"/>
              <a:ext cx="201" cy="241"/>
            </a:xfrm>
            <a:custGeom>
              <a:avLst/>
              <a:gdLst>
                <a:gd name="T0" fmla="*/ 0 w 85"/>
                <a:gd name="T1" fmla="*/ 60 h 102"/>
                <a:gd name="T2" fmla="*/ 0 w 85"/>
                <a:gd name="T3" fmla="*/ 60 h 102"/>
                <a:gd name="T4" fmla="*/ 42 w 85"/>
                <a:gd name="T5" fmla="*/ 17 h 102"/>
                <a:gd name="T6" fmla="*/ 85 w 85"/>
                <a:gd name="T7" fmla="*/ 59 h 102"/>
                <a:gd name="T8" fmla="*/ 85 w 85"/>
                <a:gd name="T9" fmla="*/ 60 h 102"/>
                <a:gd name="T10" fmla="*/ 42 w 85"/>
                <a:gd name="T11" fmla="*/ 102 h 102"/>
                <a:gd name="T12" fmla="*/ 0 w 85"/>
                <a:gd name="T13" fmla="*/ 60 h 102"/>
                <a:gd name="T14" fmla="*/ 75 w 85"/>
                <a:gd name="T15" fmla="*/ 60 h 102"/>
                <a:gd name="T16" fmla="*/ 75 w 85"/>
                <a:gd name="T17" fmla="*/ 60 h 102"/>
                <a:gd name="T18" fmla="*/ 42 w 85"/>
                <a:gd name="T19" fmla="*/ 25 h 102"/>
                <a:gd name="T20" fmla="*/ 10 w 85"/>
                <a:gd name="T21" fmla="*/ 59 h 102"/>
                <a:gd name="T22" fmla="*/ 10 w 85"/>
                <a:gd name="T23" fmla="*/ 60 h 102"/>
                <a:gd name="T24" fmla="*/ 42 w 85"/>
                <a:gd name="T25" fmla="*/ 94 h 102"/>
                <a:gd name="T26" fmla="*/ 75 w 85"/>
                <a:gd name="T27" fmla="*/ 60 h 102"/>
                <a:gd name="T28" fmla="*/ 27 w 85"/>
                <a:gd name="T29" fmla="*/ 0 h 102"/>
                <a:gd name="T30" fmla="*/ 37 w 85"/>
                <a:gd name="T31" fmla="*/ 0 h 102"/>
                <a:gd name="T32" fmla="*/ 37 w 85"/>
                <a:gd name="T33" fmla="*/ 11 h 102"/>
                <a:gd name="T34" fmla="*/ 27 w 85"/>
                <a:gd name="T35" fmla="*/ 11 h 102"/>
                <a:gd name="T36" fmla="*/ 27 w 85"/>
                <a:gd name="T37" fmla="*/ 0 h 102"/>
                <a:gd name="T38" fmla="*/ 47 w 85"/>
                <a:gd name="T39" fmla="*/ 0 h 102"/>
                <a:gd name="T40" fmla="*/ 58 w 85"/>
                <a:gd name="T41" fmla="*/ 0 h 102"/>
                <a:gd name="T42" fmla="*/ 58 w 85"/>
                <a:gd name="T43" fmla="*/ 11 h 102"/>
                <a:gd name="T44" fmla="*/ 47 w 85"/>
                <a:gd name="T45" fmla="*/ 11 h 102"/>
                <a:gd name="T46" fmla="*/ 47 w 85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02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37"/>
                    <a:pt x="17" y="17"/>
                    <a:pt x="42" y="17"/>
                  </a:cubicBezTo>
                  <a:cubicBezTo>
                    <a:pt x="68" y="17"/>
                    <a:pt x="85" y="37"/>
                    <a:pt x="85" y="59"/>
                  </a:cubicBezTo>
                  <a:cubicBezTo>
                    <a:pt x="85" y="59"/>
                    <a:pt x="85" y="59"/>
                    <a:pt x="85" y="60"/>
                  </a:cubicBezTo>
                  <a:cubicBezTo>
                    <a:pt x="85" y="82"/>
                    <a:pt x="67" y="102"/>
                    <a:pt x="42" y="102"/>
                  </a:cubicBezTo>
                  <a:cubicBezTo>
                    <a:pt x="17" y="102"/>
                    <a:pt x="0" y="83"/>
                    <a:pt x="0" y="60"/>
                  </a:cubicBezTo>
                  <a:close/>
                  <a:moveTo>
                    <a:pt x="75" y="60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41"/>
                    <a:pt x="61" y="25"/>
                    <a:pt x="42" y="25"/>
                  </a:cubicBezTo>
                  <a:cubicBezTo>
                    <a:pt x="23" y="25"/>
                    <a:pt x="10" y="41"/>
                    <a:pt x="1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78"/>
                    <a:pt x="24" y="94"/>
                    <a:pt x="42" y="94"/>
                  </a:cubicBezTo>
                  <a:cubicBezTo>
                    <a:pt x="61" y="94"/>
                    <a:pt x="75" y="79"/>
                    <a:pt x="75" y="60"/>
                  </a:cubicBezTo>
                  <a:close/>
                  <a:moveTo>
                    <a:pt x="2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7" y="0"/>
                  </a:lnTo>
                  <a:close/>
                  <a:moveTo>
                    <a:pt x="47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9" name="Freeform 21">
              <a:extLst>
                <a:ext uri="{FF2B5EF4-FFF2-40B4-BE49-F238E27FC236}">
                  <a16:creationId xmlns:a16="http://schemas.microsoft.com/office/drawing/2014/main" id="{30BBFAB0-0D94-4F09-B191-6F73702189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5" y="4615"/>
              <a:ext cx="161" cy="197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9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2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4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4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3"/>
                    <a:pt x="59" y="9"/>
                  </a:cubicBezTo>
                  <a:cubicBezTo>
                    <a:pt x="63" y="13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7015E521-DA53-49EC-BBF4-FD0212A6B7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9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85DCD189-DFF4-4BA8-AB7D-D8C951391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6" y="4615"/>
              <a:ext cx="165" cy="197"/>
            </a:xfrm>
            <a:custGeom>
              <a:avLst/>
              <a:gdLst>
                <a:gd name="T0" fmla="*/ 0 w 165"/>
                <a:gd name="T1" fmla="*/ 0 h 197"/>
                <a:gd name="T2" fmla="*/ 19 w 165"/>
                <a:gd name="T3" fmla="*/ 0 h 197"/>
                <a:gd name="T4" fmla="*/ 144 w 165"/>
                <a:gd name="T5" fmla="*/ 159 h 197"/>
                <a:gd name="T6" fmla="*/ 144 w 165"/>
                <a:gd name="T7" fmla="*/ 0 h 197"/>
                <a:gd name="T8" fmla="*/ 165 w 165"/>
                <a:gd name="T9" fmla="*/ 0 h 197"/>
                <a:gd name="T10" fmla="*/ 165 w 165"/>
                <a:gd name="T11" fmla="*/ 197 h 197"/>
                <a:gd name="T12" fmla="*/ 146 w 165"/>
                <a:gd name="T13" fmla="*/ 197 h 197"/>
                <a:gd name="T14" fmla="*/ 21 w 165"/>
                <a:gd name="T15" fmla="*/ 36 h 197"/>
                <a:gd name="T16" fmla="*/ 21 w 165"/>
                <a:gd name="T17" fmla="*/ 197 h 197"/>
                <a:gd name="T18" fmla="*/ 0 w 165"/>
                <a:gd name="T19" fmla="*/ 197 h 197"/>
                <a:gd name="T20" fmla="*/ 0 w 165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7">
                  <a:moveTo>
                    <a:pt x="0" y="0"/>
                  </a:moveTo>
                  <a:lnTo>
                    <a:pt x="19" y="0"/>
                  </a:lnTo>
                  <a:lnTo>
                    <a:pt x="144" y="159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7"/>
                  </a:lnTo>
                  <a:lnTo>
                    <a:pt x="146" y="197"/>
                  </a:lnTo>
                  <a:lnTo>
                    <a:pt x="21" y="36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2" name="Freeform 24">
              <a:extLst>
                <a:ext uri="{FF2B5EF4-FFF2-40B4-BE49-F238E27FC236}">
                  <a16:creationId xmlns:a16="http://schemas.microsoft.com/office/drawing/2014/main" id="{7CA4C4F9-C769-4DD5-A1AF-F910997153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08" y="4615"/>
              <a:ext cx="173" cy="197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2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2 h 83"/>
                <a:gd name="T20" fmla="*/ 29 w 73"/>
                <a:gd name="T21" fmla="*/ 9 h 83"/>
                <a:gd name="T22" fmla="*/ 9 w 73"/>
                <a:gd name="T23" fmla="*/ 9 h 83"/>
                <a:gd name="T24" fmla="*/ 9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3" name="Freeform 25">
              <a:extLst>
                <a:ext uri="{FF2B5EF4-FFF2-40B4-BE49-F238E27FC236}">
                  <a16:creationId xmlns:a16="http://schemas.microsoft.com/office/drawing/2014/main" id="{0EC54BD7-BC93-4C98-B795-0ED47B7C8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8" y="4613"/>
              <a:ext cx="199" cy="201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3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3 h 85"/>
                <a:gd name="T10" fmla="*/ 42 w 84"/>
                <a:gd name="T11" fmla="*/ 85 h 85"/>
                <a:gd name="T12" fmla="*/ 0 w 84"/>
                <a:gd name="T13" fmla="*/ 43 h 85"/>
                <a:gd name="T14" fmla="*/ 75 w 84"/>
                <a:gd name="T15" fmla="*/ 43 h 85"/>
                <a:gd name="T16" fmla="*/ 75 w 84"/>
                <a:gd name="T17" fmla="*/ 43 h 85"/>
                <a:gd name="T18" fmla="*/ 42 w 84"/>
                <a:gd name="T19" fmla="*/ 8 h 85"/>
                <a:gd name="T20" fmla="*/ 10 w 84"/>
                <a:gd name="T21" fmla="*/ 42 h 85"/>
                <a:gd name="T22" fmla="*/ 10 w 84"/>
                <a:gd name="T23" fmla="*/ 43 h 85"/>
                <a:gd name="T24" fmla="*/ 42 w 84"/>
                <a:gd name="T25" fmla="*/ 77 h 85"/>
                <a:gd name="T26" fmla="*/ 75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20"/>
                    <a:pt x="84" y="42"/>
                  </a:cubicBezTo>
                  <a:cubicBezTo>
                    <a:pt x="84" y="42"/>
                    <a:pt x="84" y="42"/>
                    <a:pt x="84" y="43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24"/>
                    <a:pt x="61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1"/>
                    <a:pt x="23" y="77"/>
                    <a:pt x="42" y="77"/>
                  </a:cubicBezTo>
                  <a:cubicBezTo>
                    <a:pt x="61" y="77"/>
                    <a:pt x="75" y="62"/>
                    <a:pt x="75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4" name="Freeform 26">
              <a:extLst>
                <a:ext uri="{FF2B5EF4-FFF2-40B4-BE49-F238E27FC236}">
                  <a16:creationId xmlns:a16="http://schemas.microsoft.com/office/drawing/2014/main" id="{BFDBE2F0-7A32-407E-979A-30D2440E6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6" y="4615"/>
              <a:ext cx="189" cy="199"/>
            </a:xfrm>
            <a:custGeom>
              <a:avLst/>
              <a:gdLst>
                <a:gd name="T0" fmla="*/ 0 w 189"/>
                <a:gd name="T1" fmla="*/ 0 h 199"/>
                <a:gd name="T2" fmla="*/ 26 w 189"/>
                <a:gd name="T3" fmla="*/ 0 h 199"/>
                <a:gd name="T4" fmla="*/ 95 w 189"/>
                <a:gd name="T5" fmla="*/ 171 h 199"/>
                <a:gd name="T6" fmla="*/ 166 w 189"/>
                <a:gd name="T7" fmla="*/ 0 h 199"/>
                <a:gd name="T8" fmla="*/ 189 w 189"/>
                <a:gd name="T9" fmla="*/ 0 h 199"/>
                <a:gd name="T10" fmla="*/ 104 w 189"/>
                <a:gd name="T11" fmla="*/ 199 h 199"/>
                <a:gd name="T12" fmla="*/ 85 w 189"/>
                <a:gd name="T13" fmla="*/ 199 h 199"/>
                <a:gd name="T14" fmla="*/ 0 w 189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99">
                  <a:moveTo>
                    <a:pt x="0" y="0"/>
                  </a:moveTo>
                  <a:lnTo>
                    <a:pt x="26" y="0"/>
                  </a:lnTo>
                  <a:lnTo>
                    <a:pt x="95" y="171"/>
                  </a:lnTo>
                  <a:lnTo>
                    <a:pt x="166" y="0"/>
                  </a:lnTo>
                  <a:lnTo>
                    <a:pt x="189" y="0"/>
                  </a:lnTo>
                  <a:lnTo>
                    <a:pt x="104" y="199"/>
                  </a:lnTo>
                  <a:lnTo>
                    <a:pt x="85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D3D75542-69B4-4FE2-8CCF-4E29D8BAB9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5" y="4615"/>
              <a:ext cx="199" cy="197"/>
            </a:xfrm>
            <a:custGeom>
              <a:avLst/>
              <a:gdLst>
                <a:gd name="T0" fmla="*/ 88 w 199"/>
                <a:gd name="T1" fmla="*/ 0 h 197"/>
                <a:gd name="T2" fmla="*/ 109 w 199"/>
                <a:gd name="T3" fmla="*/ 0 h 197"/>
                <a:gd name="T4" fmla="*/ 199 w 199"/>
                <a:gd name="T5" fmla="*/ 197 h 197"/>
                <a:gd name="T6" fmla="*/ 175 w 199"/>
                <a:gd name="T7" fmla="*/ 197 h 197"/>
                <a:gd name="T8" fmla="*/ 152 w 199"/>
                <a:gd name="T9" fmla="*/ 145 h 197"/>
                <a:gd name="T10" fmla="*/ 45 w 199"/>
                <a:gd name="T11" fmla="*/ 145 h 197"/>
                <a:gd name="T12" fmla="*/ 22 w 199"/>
                <a:gd name="T13" fmla="*/ 197 h 197"/>
                <a:gd name="T14" fmla="*/ 0 w 199"/>
                <a:gd name="T15" fmla="*/ 197 h 197"/>
                <a:gd name="T16" fmla="*/ 88 w 199"/>
                <a:gd name="T17" fmla="*/ 0 h 197"/>
                <a:gd name="T18" fmla="*/ 142 w 199"/>
                <a:gd name="T19" fmla="*/ 126 h 197"/>
                <a:gd name="T20" fmla="*/ 100 w 199"/>
                <a:gd name="T21" fmla="*/ 26 h 197"/>
                <a:gd name="T22" fmla="*/ 55 w 199"/>
                <a:gd name="T23" fmla="*/ 126 h 197"/>
                <a:gd name="T24" fmla="*/ 142 w 199"/>
                <a:gd name="T25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7">
                  <a:moveTo>
                    <a:pt x="88" y="0"/>
                  </a:moveTo>
                  <a:lnTo>
                    <a:pt x="109" y="0"/>
                  </a:lnTo>
                  <a:lnTo>
                    <a:pt x="199" y="197"/>
                  </a:lnTo>
                  <a:lnTo>
                    <a:pt x="175" y="197"/>
                  </a:lnTo>
                  <a:lnTo>
                    <a:pt x="152" y="145"/>
                  </a:lnTo>
                  <a:lnTo>
                    <a:pt x="45" y="145"/>
                  </a:lnTo>
                  <a:lnTo>
                    <a:pt x="22" y="197"/>
                  </a:lnTo>
                  <a:lnTo>
                    <a:pt x="0" y="197"/>
                  </a:lnTo>
                  <a:lnTo>
                    <a:pt x="88" y="0"/>
                  </a:lnTo>
                  <a:close/>
                  <a:moveTo>
                    <a:pt x="142" y="126"/>
                  </a:moveTo>
                  <a:lnTo>
                    <a:pt x="100" y="26"/>
                  </a:lnTo>
                  <a:lnTo>
                    <a:pt x="55" y="126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6" name="Freeform 28">
              <a:extLst>
                <a:ext uri="{FF2B5EF4-FFF2-40B4-BE49-F238E27FC236}">
                  <a16:creationId xmlns:a16="http://schemas.microsoft.com/office/drawing/2014/main" id="{FB7C99EE-546B-4EC0-B23B-46AEFE233F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0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2 w 62"/>
                <a:gd name="T7" fmla="*/ 63 h 85"/>
                <a:gd name="T8" fmla="*/ 52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2 w 62"/>
                <a:gd name="T25" fmla="*/ 22 h 85"/>
                <a:gd name="T26" fmla="*/ 12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2" y="77"/>
                    <a:pt x="34" y="77"/>
                  </a:cubicBezTo>
                  <a:cubicBezTo>
                    <a:pt x="45" y="77"/>
                    <a:pt x="52" y="71"/>
                    <a:pt x="52" y="6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55"/>
                    <a:pt x="48" y="50"/>
                    <a:pt x="31" y="47"/>
                  </a:cubicBezTo>
                  <a:cubicBezTo>
                    <a:pt x="12" y="43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4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8" y="8"/>
                    <a:pt x="30" y="8"/>
                  </a:cubicBezTo>
                  <a:cubicBezTo>
                    <a:pt x="19" y="8"/>
                    <a:pt x="12" y="14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0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7" name="Freeform 29">
              <a:extLst>
                <a:ext uri="{FF2B5EF4-FFF2-40B4-BE49-F238E27FC236}">
                  <a16:creationId xmlns:a16="http://schemas.microsoft.com/office/drawing/2014/main" id="{2EADAB87-BB45-4DD3-82D5-CDDC49BD76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4" y="4615"/>
              <a:ext cx="166" cy="197"/>
            </a:xfrm>
            <a:custGeom>
              <a:avLst/>
              <a:gdLst>
                <a:gd name="T0" fmla="*/ 0 w 166"/>
                <a:gd name="T1" fmla="*/ 0 h 197"/>
                <a:gd name="T2" fmla="*/ 21 w 166"/>
                <a:gd name="T3" fmla="*/ 0 h 197"/>
                <a:gd name="T4" fmla="*/ 21 w 166"/>
                <a:gd name="T5" fmla="*/ 119 h 197"/>
                <a:gd name="T6" fmla="*/ 133 w 166"/>
                <a:gd name="T7" fmla="*/ 0 h 197"/>
                <a:gd name="T8" fmla="*/ 161 w 166"/>
                <a:gd name="T9" fmla="*/ 0 h 197"/>
                <a:gd name="T10" fmla="*/ 78 w 166"/>
                <a:gd name="T11" fmla="*/ 86 h 197"/>
                <a:gd name="T12" fmla="*/ 166 w 166"/>
                <a:gd name="T13" fmla="*/ 197 h 197"/>
                <a:gd name="T14" fmla="*/ 137 w 166"/>
                <a:gd name="T15" fmla="*/ 197 h 197"/>
                <a:gd name="T16" fmla="*/ 62 w 166"/>
                <a:gd name="T17" fmla="*/ 102 h 197"/>
                <a:gd name="T18" fmla="*/ 21 w 166"/>
                <a:gd name="T19" fmla="*/ 145 h 197"/>
                <a:gd name="T20" fmla="*/ 21 w 166"/>
                <a:gd name="T21" fmla="*/ 197 h 197"/>
                <a:gd name="T22" fmla="*/ 0 w 166"/>
                <a:gd name="T23" fmla="*/ 197 h 197"/>
                <a:gd name="T24" fmla="*/ 0 w 166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97">
                  <a:moveTo>
                    <a:pt x="0" y="0"/>
                  </a:moveTo>
                  <a:lnTo>
                    <a:pt x="21" y="0"/>
                  </a:lnTo>
                  <a:lnTo>
                    <a:pt x="21" y="119"/>
                  </a:lnTo>
                  <a:lnTo>
                    <a:pt x="133" y="0"/>
                  </a:lnTo>
                  <a:lnTo>
                    <a:pt x="161" y="0"/>
                  </a:lnTo>
                  <a:lnTo>
                    <a:pt x="78" y="86"/>
                  </a:lnTo>
                  <a:lnTo>
                    <a:pt x="166" y="197"/>
                  </a:lnTo>
                  <a:lnTo>
                    <a:pt x="137" y="197"/>
                  </a:lnTo>
                  <a:lnTo>
                    <a:pt x="62" y="102"/>
                  </a:lnTo>
                  <a:lnTo>
                    <a:pt x="21" y="145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8" name="Freeform 30">
              <a:extLst>
                <a:ext uri="{FF2B5EF4-FFF2-40B4-BE49-F238E27FC236}">
                  <a16:creationId xmlns:a16="http://schemas.microsoft.com/office/drawing/2014/main" id="{FA9E87C6-04F6-43BD-98B8-20251049A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3" y="4615"/>
              <a:ext cx="163" cy="199"/>
            </a:xfrm>
            <a:custGeom>
              <a:avLst/>
              <a:gdLst>
                <a:gd name="T0" fmla="*/ 0 w 69"/>
                <a:gd name="T1" fmla="*/ 48 h 84"/>
                <a:gd name="T2" fmla="*/ 0 w 69"/>
                <a:gd name="T3" fmla="*/ 0 h 84"/>
                <a:gd name="T4" fmla="*/ 9 w 69"/>
                <a:gd name="T5" fmla="*/ 0 h 84"/>
                <a:gd name="T6" fmla="*/ 9 w 69"/>
                <a:gd name="T7" fmla="*/ 48 h 84"/>
                <a:gd name="T8" fmla="*/ 34 w 69"/>
                <a:gd name="T9" fmla="*/ 76 h 84"/>
                <a:gd name="T10" fmla="*/ 59 w 69"/>
                <a:gd name="T11" fmla="*/ 48 h 84"/>
                <a:gd name="T12" fmla="*/ 59 w 69"/>
                <a:gd name="T13" fmla="*/ 0 h 84"/>
                <a:gd name="T14" fmla="*/ 69 w 69"/>
                <a:gd name="T15" fmla="*/ 0 h 84"/>
                <a:gd name="T16" fmla="*/ 69 w 69"/>
                <a:gd name="T17" fmla="*/ 48 h 84"/>
                <a:gd name="T18" fmla="*/ 34 w 69"/>
                <a:gd name="T19" fmla="*/ 84 h 84"/>
                <a:gd name="T20" fmla="*/ 0 w 69"/>
                <a:gd name="T2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4">
                  <a:moveTo>
                    <a:pt x="0" y="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66"/>
                    <a:pt x="19" y="76"/>
                    <a:pt x="34" y="76"/>
                  </a:cubicBezTo>
                  <a:cubicBezTo>
                    <a:pt x="50" y="76"/>
                    <a:pt x="59" y="66"/>
                    <a:pt x="59" y="4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72"/>
                    <a:pt x="55" y="84"/>
                    <a:pt x="34" y="84"/>
                  </a:cubicBezTo>
                  <a:cubicBezTo>
                    <a:pt x="14" y="84"/>
                    <a:pt x="0" y="72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9" name="Freeform 31">
              <a:extLst>
                <a:ext uri="{FF2B5EF4-FFF2-40B4-BE49-F238E27FC236}">
                  <a16:creationId xmlns:a16="http://schemas.microsoft.com/office/drawing/2014/main" id="{76AD7036-C154-4C58-B2A6-3FCFD7887C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4615"/>
              <a:ext cx="133" cy="197"/>
            </a:xfrm>
            <a:custGeom>
              <a:avLst/>
              <a:gdLst>
                <a:gd name="T0" fmla="*/ 0 w 133"/>
                <a:gd name="T1" fmla="*/ 0 h 197"/>
                <a:gd name="T2" fmla="*/ 22 w 133"/>
                <a:gd name="T3" fmla="*/ 0 h 197"/>
                <a:gd name="T4" fmla="*/ 22 w 133"/>
                <a:gd name="T5" fmla="*/ 176 h 197"/>
                <a:gd name="T6" fmla="*/ 133 w 133"/>
                <a:gd name="T7" fmla="*/ 176 h 197"/>
                <a:gd name="T8" fmla="*/ 133 w 133"/>
                <a:gd name="T9" fmla="*/ 197 h 197"/>
                <a:gd name="T10" fmla="*/ 0 w 133"/>
                <a:gd name="T11" fmla="*/ 197 h 197"/>
                <a:gd name="T12" fmla="*/ 0 w 133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7">
                  <a:moveTo>
                    <a:pt x="0" y="0"/>
                  </a:moveTo>
                  <a:lnTo>
                    <a:pt x="22" y="0"/>
                  </a:lnTo>
                  <a:lnTo>
                    <a:pt x="22" y="176"/>
                  </a:lnTo>
                  <a:lnTo>
                    <a:pt x="133" y="176"/>
                  </a:lnTo>
                  <a:lnTo>
                    <a:pt x="13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0" name="Freeform 32">
              <a:extLst>
                <a:ext uri="{FF2B5EF4-FFF2-40B4-BE49-F238E27FC236}">
                  <a16:creationId xmlns:a16="http://schemas.microsoft.com/office/drawing/2014/main" id="{039F3B62-CBF9-4CBE-A602-FFE1259DF4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24" y="4573"/>
              <a:ext cx="198" cy="239"/>
            </a:xfrm>
            <a:custGeom>
              <a:avLst/>
              <a:gdLst>
                <a:gd name="T0" fmla="*/ 89 w 198"/>
                <a:gd name="T1" fmla="*/ 42 h 239"/>
                <a:gd name="T2" fmla="*/ 108 w 198"/>
                <a:gd name="T3" fmla="*/ 42 h 239"/>
                <a:gd name="T4" fmla="*/ 198 w 198"/>
                <a:gd name="T5" fmla="*/ 239 h 239"/>
                <a:gd name="T6" fmla="*/ 175 w 198"/>
                <a:gd name="T7" fmla="*/ 239 h 239"/>
                <a:gd name="T8" fmla="*/ 151 w 198"/>
                <a:gd name="T9" fmla="*/ 187 h 239"/>
                <a:gd name="T10" fmla="*/ 45 w 198"/>
                <a:gd name="T11" fmla="*/ 187 h 239"/>
                <a:gd name="T12" fmla="*/ 23 w 198"/>
                <a:gd name="T13" fmla="*/ 239 h 239"/>
                <a:gd name="T14" fmla="*/ 0 w 198"/>
                <a:gd name="T15" fmla="*/ 239 h 239"/>
                <a:gd name="T16" fmla="*/ 89 w 198"/>
                <a:gd name="T17" fmla="*/ 42 h 239"/>
                <a:gd name="T18" fmla="*/ 144 w 198"/>
                <a:gd name="T19" fmla="*/ 168 h 239"/>
                <a:gd name="T20" fmla="*/ 99 w 198"/>
                <a:gd name="T21" fmla="*/ 68 h 239"/>
                <a:gd name="T22" fmla="*/ 54 w 198"/>
                <a:gd name="T23" fmla="*/ 168 h 239"/>
                <a:gd name="T24" fmla="*/ 144 w 198"/>
                <a:gd name="T25" fmla="*/ 168 h 239"/>
                <a:gd name="T26" fmla="*/ 61 w 198"/>
                <a:gd name="T27" fmla="*/ 0 h 239"/>
                <a:gd name="T28" fmla="*/ 87 w 198"/>
                <a:gd name="T29" fmla="*/ 0 h 239"/>
                <a:gd name="T30" fmla="*/ 87 w 198"/>
                <a:gd name="T31" fmla="*/ 26 h 239"/>
                <a:gd name="T32" fmla="*/ 61 w 198"/>
                <a:gd name="T33" fmla="*/ 26 h 239"/>
                <a:gd name="T34" fmla="*/ 61 w 198"/>
                <a:gd name="T35" fmla="*/ 0 h 239"/>
                <a:gd name="T36" fmla="*/ 111 w 198"/>
                <a:gd name="T37" fmla="*/ 0 h 239"/>
                <a:gd name="T38" fmla="*/ 137 w 198"/>
                <a:gd name="T39" fmla="*/ 0 h 239"/>
                <a:gd name="T40" fmla="*/ 137 w 198"/>
                <a:gd name="T41" fmla="*/ 26 h 239"/>
                <a:gd name="T42" fmla="*/ 111 w 198"/>
                <a:gd name="T43" fmla="*/ 26 h 239"/>
                <a:gd name="T44" fmla="*/ 111 w 198"/>
                <a:gd name="T4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" h="239">
                  <a:moveTo>
                    <a:pt x="89" y="42"/>
                  </a:moveTo>
                  <a:lnTo>
                    <a:pt x="108" y="42"/>
                  </a:lnTo>
                  <a:lnTo>
                    <a:pt x="198" y="239"/>
                  </a:lnTo>
                  <a:lnTo>
                    <a:pt x="175" y="239"/>
                  </a:lnTo>
                  <a:lnTo>
                    <a:pt x="151" y="187"/>
                  </a:lnTo>
                  <a:lnTo>
                    <a:pt x="45" y="187"/>
                  </a:lnTo>
                  <a:lnTo>
                    <a:pt x="23" y="239"/>
                  </a:lnTo>
                  <a:lnTo>
                    <a:pt x="0" y="239"/>
                  </a:lnTo>
                  <a:lnTo>
                    <a:pt x="89" y="42"/>
                  </a:lnTo>
                  <a:close/>
                  <a:moveTo>
                    <a:pt x="144" y="168"/>
                  </a:moveTo>
                  <a:lnTo>
                    <a:pt x="99" y="68"/>
                  </a:lnTo>
                  <a:lnTo>
                    <a:pt x="54" y="168"/>
                  </a:lnTo>
                  <a:lnTo>
                    <a:pt x="144" y="168"/>
                  </a:lnTo>
                  <a:close/>
                  <a:moveTo>
                    <a:pt x="61" y="0"/>
                  </a:moveTo>
                  <a:lnTo>
                    <a:pt x="87" y="0"/>
                  </a:lnTo>
                  <a:lnTo>
                    <a:pt x="87" y="26"/>
                  </a:lnTo>
                  <a:lnTo>
                    <a:pt x="61" y="26"/>
                  </a:lnTo>
                  <a:lnTo>
                    <a:pt x="61" y="0"/>
                  </a:lnTo>
                  <a:close/>
                  <a:moveTo>
                    <a:pt x="111" y="0"/>
                  </a:moveTo>
                  <a:lnTo>
                    <a:pt x="137" y="0"/>
                  </a:lnTo>
                  <a:lnTo>
                    <a:pt x="137" y="26"/>
                  </a:lnTo>
                  <a:lnTo>
                    <a:pt x="111" y="2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1" name="Freeform 33">
              <a:extLst>
                <a:ext uri="{FF2B5EF4-FFF2-40B4-BE49-F238E27FC236}">
                  <a16:creationId xmlns:a16="http://schemas.microsoft.com/office/drawing/2014/main" id="{E3D2C835-B5FA-45F9-8DEE-E409A3E30E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6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8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9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2" name="Freeform 34">
              <a:extLst>
                <a:ext uri="{FF2B5EF4-FFF2-40B4-BE49-F238E27FC236}">
                  <a16:creationId xmlns:a16="http://schemas.microsoft.com/office/drawing/2014/main" id="{2DC80832-9E0B-490A-BD22-702E165FCB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" y="4952"/>
              <a:ext cx="158" cy="196"/>
            </a:xfrm>
            <a:custGeom>
              <a:avLst/>
              <a:gdLst>
                <a:gd name="T0" fmla="*/ 0 w 67"/>
                <a:gd name="T1" fmla="*/ 0 h 83"/>
                <a:gd name="T2" fmla="*/ 35 w 67"/>
                <a:gd name="T3" fmla="*/ 0 h 83"/>
                <a:gd name="T4" fmla="*/ 57 w 67"/>
                <a:gd name="T5" fmla="*/ 7 h 83"/>
                <a:gd name="T6" fmla="*/ 62 w 67"/>
                <a:gd name="T7" fmla="*/ 21 h 83"/>
                <a:gd name="T8" fmla="*/ 62 w 67"/>
                <a:gd name="T9" fmla="*/ 21 h 83"/>
                <a:gd name="T10" fmla="*/ 49 w 67"/>
                <a:gd name="T11" fmla="*/ 40 h 83"/>
                <a:gd name="T12" fmla="*/ 67 w 67"/>
                <a:gd name="T13" fmla="*/ 60 h 83"/>
                <a:gd name="T14" fmla="*/ 67 w 67"/>
                <a:gd name="T15" fmla="*/ 60 h 83"/>
                <a:gd name="T16" fmla="*/ 37 w 67"/>
                <a:gd name="T17" fmla="*/ 83 h 83"/>
                <a:gd name="T18" fmla="*/ 0 w 67"/>
                <a:gd name="T19" fmla="*/ 83 h 83"/>
                <a:gd name="T20" fmla="*/ 0 w 67"/>
                <a:gd name="T21" fmla="*/ 0 h 83"/>
                <a:gd name="T22" fmla="*/ 34 w 67"/>
                <a:gd name="T23" fmla="*/ 37 h 83"/>
                <a:gd name="T24" fmla="*/ 53 w 67"/>
                <a:gd name="T25" fmla="*/ 22 h 83"/>
                <a:gd name="T26" fmla="*/ 53 w 67"/>
                <a:gd name="T27" fmla="*/ 22 h 83"/>
                <a:gd name="T28" fmla="*/ 34 w 67"/>
                <a:gd name="T29" fmla="*/ 9 h 83"/>
                <a:gd name="T30" fmla="*/ 9 w 67"/>
                <a:gd name="T31" fmla="*/ 9 h 83"/>
                <a:gd name="T32" fmla="*/ 9 w 67"/>
                <a:gd name="T33" fmla="*/ 37 h 83"/>
                <a:gd name="T34" fmla="*/ 34 w 67"/>
                <a:gd name="T35" fmla="*/ 37 h 83"/>
                <a:gd name="T36" fmla="*/ 37 w 67"/>
                <a:gd name="T37" fmla="*/ 74 h 83"/>
                <a:gd name="T38" fmla="*/ 57 w 67"/>
                <a:gd name="T39" fmla="*/ 60 h 83"/>
                <a:gd name="T40" fmla="*/ 57 w 67"/>
                <a:gd name="T41" fmla="*/ 59 h 83"/>
                <a:gd name="T42" fmla="*/ 35 w 67"/>
                <a:gd name="T43" fmla="*/ 45 h 83"/>
                <a:gd name="T44" fmla="*/ 9 w 67"/>
                <a:gd name="T45" fmla="*/ 45 h 83"/>
                <a:gd name="T46" fmla="*/ 9 w 67"/>
                <a:gd name="T47" fmla="*/ 74 h 83"/>
                <a:gd name="T48" fmla="*/ 37 w 67"/>
                <a:gd name="T4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2" y="3"/>
                    <a:pt x="57" y="7"/>
                  </a:cubicBezTo>
                  <a:cubicBezTo>
                    <a:pt x="60" y="11"/>
                    <a:pt x="62" y="15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32"/>
                    <a:pt x="56" y="37"/>
                    <a:pt x="49" y="40"/>
                  </a:cubicBezTo>
                  <a:cubicBezTo>
                    <a:pt x="59" y="43"/>
                    <a:pt x="67" y="49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74"/>
                    <a:pt x="55" y="83"/>
                    <a:pt x="37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37"/>
                  </a:moveTo>
                  <a:cubicBezTo>
                    <a:pt x="45" y="37"/>
                    <a:pt x="53" y="3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14"/>
                    <a:pt x="46" y="9"/>
                    <a:pt x="3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34" y="37"/>
                  </a:lnTo>
                  <a:close/>
                  <a:moveTo>
                    <a:pt x="37" y="74"/>
                  </a:moveTo>
                  <a:cubicBezTo>
                    <a:pt x="50" y="74"/>
                    <a:pt x="57" y="69"/>
                    <a:pt x="57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0"/>
                    <a:pt x="50" y="45"/>
                    <a:pt x="35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3" name="Freeform 35">
              <a:extLst>
                <a:ext uri="{FF2B5EF4-FFF2-40B4-BE49-F238E27FC236}">
                  <a16:creationId xmlns:a16="http://schemas.microsoft.com/office/drawing/2014/main" id="{0C8BC036-8BD0-4553-9B7D-139FE8744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39 w 142"/>
                <a:gd name="T3" fmla="*/ 0 h 196"/>
                <a:gd name="T4" fmla="*/ 139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7 w 142"/>
                <a:gd name="T11" fmla="*/ 87 h 196"/>
                <a:gd name="T12" fmla="*/ 127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39" y="0"/>
                  </a:lnTo>
                  <a:lnTo>
                    <a:pt x="139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7" y="87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4" name="Freeform 36">
              <a:extLst>
                <a:ext uri="{FF2B5EF4-FFF2-40B4-BE49-F238E27FC236}">
                  <a16:creationId xmlns:a16="http://schemas.microsoft.com/office/drawing/2014/main" id="{3105435B-2F6C-4378-AB3A-633808775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9" y="4952"/>
              <a:ext cx="156" cy="196"/>
            </a:xfrm>
            <a:custGeom>
              <a:avLst/>
              <a:gdLst>
                <a:gd name="T0" fmla="*/ 0 w 156"/>
                <a:gd name="T1" fmla="*/ 0 h 196"/>
                <a:gd name="T2" fmla="*/ 22 w 156"/>
                <a:gd name="T3" fmla="*/ 0 h 196"/>
                <a:gd name="T4" fmla="*/ 22 w 156"/>
                <a:gd name="T5" fmla="*/ 87 h 196"/>
                <a:gd name="T6" fmla="*/ 135 w 156"/>
                <a:gd name="T7" fmla="*/ 87 h 196"/>
                <a:gd name="T8" fmla="*/ 135 w 156"/>
                <a:gd name="T9" fmla="*/ 0 h 196"/>
                <a:gd name="T10" fmla="*/ 156 w 156"/>
                <a:gd name="T11" fmla="*/ 0 h 196"/>
                <a:gd name="T12" fmla="*/ 156 w 156"/>
                <a:gd name="T13" fmla="*/ 196 h 196"/>
                <a:gd name="T14" fmla="*/ 135 w 156"/>
                <a:gd name="T15" fmla="*/ 196 h 196"/>
                <a:gd name="T16" fmla="*/ 135 w 156"/>
                <a:gd name="T17" fmla="*/ 109 h 196"/>
                <a:gd name="T18" fmla="*/ 22 w 156"/>
                <a:gd name="T19" fmla="*/ 109 h 196"/>
                <a:gd name="T20" fmla="*/ 22 w 156"/>
                <a:gd name="T21" fmla="*/ 196 h 196"/>
                <a:gd name="T22" fmla="*/ 0 w 156"/>
                <a:gd name="T23" fmla="*/ 196 h 196"/>
                <a:gd name="T24" fmla="*/ 0 w 156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6">
                  <a:moveTo>
                    <a:pt x="0" y="0"/>
                  </a:moveTo>
                  <a:lnTo>
                    <a:pt x="22" y="0"/>
                  </a:lnTo>
                  <a:lnTo>
                    <a:pt x="22" y="87"/>
                  </a:lnTo>
                  <a:lnTo>
                    <a:pt x="135" y="87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56" y="196"/>
                  </a:lnTo>
                  <a:lnTo>
                    <a:pt x="135" y="196"/>
                  </a:lnTo>
                  <a:lnTo>
                    <a:pt x="135" y="109"/>
                  </a:lnTo>
                  <a:lnTo>
                    <a:pt x="22" y="109"/>
                  </a:lnTo>
                  <a:lnTo>
                    <a:pt x="2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5" name="Freeform 37">
              <a:extLst>
                <a:ext uri="{FF2B5EF4-FFF2-40B4-BE49-F238E27FC236}">
                  <a16:creationId xmlns:a16="http://schemas.microsoft.com/office/drawing/2014/main" id="{15B1278B-5B6B-43DA-B58C-4CA0647896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33" y="4952"/>
              <a:ext cx="201" cy="196"/>
            </a:xfrm>
            <a:custGeom>
              <a:avLst/>
              <a:gdLst>
                <a:gd name="T0" fmla="*/ 90 w 201"/>
                <a:gd name="T1" fmla="*/ 0 h 196"/>
                <a:gd name="T2" fmla="*/ 111 w 201"/>
                <a:gd name="T3" fmla="*/ 0 h 196"/>
                <a:gd name="T4" fmla="*/ 201 w 201"/>
                <a:gd name="T5" fmla="*/ 196 h 196"/>
                <a:gd name="T6" fmla="*/ 178 w 201"/>
                <a:gd name="T7" fmla="*/ 196 h 196"/>
                <a:gd name="T8" fmla="*/ 154 w 201"/>
                <a:gd name="T9" fmla="*/ 144 h 196"/>
                <a:gd name="T10" fmla="*/ 48 w 201"/>
                <a:gd name="T11" fmla="*/ 144 h 196"/>
                <a:gd name="T12" fmla="*/ 24 w 201"/>
                <a:gd name="T13" fmla="*/ 196 h 196"/>
                <a:gd name="T14" fmla="*/ 0 w 201"/>
                <a:gd name="T15" fmla="*/ 196 h 196"/>
                <a:gd name="T16" fmla="*/ 90 w 201"/>
                <a:gd name="T17" fmla="*/ 0 h 196"/>
                <a:gd name="T18" fmla="*/ 145 w 201"/>
                <a:gd name="T19" fmla="*/ 125 h 196"/>
                <a:gd name="T20" fmla="*/ 100 w 201"/>
                <a:gd name="T21" fmla="*/ 23 h 196"/>
                <a:gd name="T22" fmla="*/ 57 w 201"/>
                <a:gd name="T23" fmla="*/ 125 h 196"/>
                <a:gd name="T24" fmla="*/ 145 w 201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96">
                  <a:moveTo>
                    <a:pt x="90" y="0"/>
                  </a:moveTo>
                  <a:lnTo>
                    <a:pt x="111" y="0"/>
                  </a:lnTo>
                  <a:lnTo>
                    <a:pt x="201" y="196"/>
                  </a:lnTo>
                  <a:lnTo>
                    <a:pt x="178" y="196"/>
                  </a:lnTo>
                  <a:lnTo>
                    <a:pt x="154" y="144"/>
                  </a:lnTo>
                  <a:lnTo>
                    <a:pt x="48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90" y="0"/>
                  </a:lnTo>
                  <a:close/>
                  <a:moveTo>
                    <a:pt x="145" y="125"/>
                  </a:moveTo>
                  <a:lnTo>
                    <a:pt x="100" y="23"/>
                  </a:lnTo>
                  <a:lnTo>
                    <a:pt x="57" y="125"/>
                  </a:lnTo>
                  <a:lnTo>
                    <a:pt x="145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6" name="Freeform 38">
              <a:extLst>
                <a:ext uri="{FF2B5EF4-FFF2-40B4-BE49-F238E27FC236}">
                  <a16:creationId xmlns:a16="http://schemas.microsoft.com/office/drawing/2014/main" id="{BCEE4132-1B5F-45C6-A6E4-2C9B56670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2" y="4952"/>
              <a:ext cx="166" cy="196"/>
            </a:xfrm>
            <a:custGeom>
              <a:avLst/>
              <a:gdLst>
                <a:gd name="T0" fmla="*/ 0 w 166"/>
                <a:gd name="T1" fmla="*/ 0 h 196"/>
                <a:gd name="T2" fmla="*/ 21 w 166"/>
                <a:gd name="T3" fmla="*/ 0 h 196"/>
                <a:gd name="T4" fmla="*/ 144 w 166"/>
                <a:gd name="T5" fmla="*/ 156 h 196"/>
                <a:gd name="T6" fmla="*/ 144 w 166"/>
                <a:gd name="T7" fmla="*/ 0 h 196"/>
                <a:gd name="T8" fmla="*/ 166 w 166"/>
                <a:gd name="T9" fmla="*/ 0 h 196"/>
                <a:gd name="T10" fmla="*/ 166 w 166"/>
                <a:gd name="T11" fmla="*/ 196 h 196"/>
                <a:gd name="T12" fmla="*/ 147 w 166"/>
                <a:gd name="T13" fmla="*/ 196 h 196"/>
                <a:gd name="T14" fmla="*/ 21 w 166"/>
                <a:gd name="T15" fmla="*/ 35 h 196"/>
                <a:gd name="T16" fmla="*/ 21 w 166"/>
                <a:gd name="T17" fmla="*/ 196 h 196"/>
                <a:gd name="T18" fmla="*/ 0 w 166"/>
                <a:gd name="T19" fmla="*/ 196 h 196"/>
                <a:gd name="T20" fmla="*/ 0 w 166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6" y="0"/>
                  </a:lnTo>
                  <a:lnTo>
                    <a:pt x="166" y="196"/>
                  </a:lnTo>
                  <a:lnTo>
                    <a:pt x="147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7" name="Freeform 39">
              <a:extLst>
                <a:ext uri="{FF2B5EF4-FFF2-40B4-BE49-F238E27FC236}">
                  <a16:creationId xmlns:a16="http://schemas.microsoft.com/office/drawing/2014/main" id="{911CDA30-3287-4C74-9801-A11674C5C1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94" y="4952"/>
              <a:ext cx="173" cy="196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1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1 h 83"/>
                <a:gd name="T20" fmla="*/ 29 w 73"/>
                <a:gd name="T21" fmla="*/ 9 h 83"/>
                <a:gd name="T22" fmla="*/ 10 w 73"/>
                <a:gd name="T23" fmla="*/ 9 h 83"/>
                <a:gd name="T24" fmla="*/ 10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4"/>
                    <a:pt x="10" y="74"/>
                    <a:pt x="10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8" name="Freeform 40">
              <a:extLst>
                <a:ext uri="{FF2B5EF4-FFF2-40B4-BE49-F238E27FC236}">
                  <a16:creationId xmlns:a16="http://schemas.microsoft.com/office/drawing/2014/main" id="{55641A7C-DE56-4B1A-8658-C39C25EF60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4" y="4952"/>
              <a:ext cx="133" cy="196"/>
            </a:xfrm>
            <a:custGeom>
              <a:avLst/>
              <a:gdLst>
                <a:gd name="T0" fmla="*/ 0 w 133"/>
                <a:gd name="T1" fmla="*/ 0 h 196"/>
                <a:gd name="T2" fmla="*/ 22 w 133"/>
                <a:gd name="T3" fmla="*/ 0 h 196"/>
                <a:gd name="T4" fmla="*/ 22 w 133"/>
                <a:gd name="T5" fmla="*/ 175 h 196"/>
                <a:gd name="T6" fmla="*/ 133 w 133"/>
                <a:gd name="T7" fmla="*/ 175 h 196"/>
                <a:gd name="T8" fmla="*/ 133 w 133"/>
                <a:gd name="T9" fmla="*/ 196 h 196"/>
                <a:gd name="T10" fmla="*/ 0 w 133"/>
                <a:gd name="T11" fmla="*/ 196 h 196"/>
                <a:gd name="T12" fmla="*/ 0 w 133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6">
                  <a:moveTo>
                    <a:pt x="0" y="0"/>
                  </a:moveTo>
                  <a:lnTo>
                    <a:pt x="22" y="0"/>
                  </a:lnTo>
                  <a:lnTo>
                    <a:pt x="22" y="175"/>
                  </a:lnTo>
                  <a:lnTo>
                    <a:pt x="133" y="175"/>
                  </a:lnTo>
                  <a:lnTo>
                    <a:pt x="1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9" name="Rectangle 41">
              <a:extLst>
                <a:ext uri="{FF2B5EF4-FFF2-40B4-BE49-F238E27FC236}">
                  <a16:creationId xmlns:a16="http://schemas.microsoft.com/office/drawing/2014/main" id="{E698F7D8-322E-416D-A100-901F1FA513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87" y="4952"/>
              <a:ext cx="2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0" name="Freeform 42">
              <a:extLst>
                <a:ext uri="{FF2B5EF4-FFF2-40B4-BE49-F238E27FC236}">
                  <a16:creationId xmlns:a16="http://schemas.microsoft.com/office/drawing/2014/main" id="{FEE423B6-5C8D-466E-8F9D-AFDE64AF8A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8" y="4952"/>
              <a:ext cx="165" cy="196"/>
            </a:xfrm>
            <a:custGeom>
              <a:avLst/>
              <a:gdLst>
                <a:gd name="T0" fmla="*/ 0 w 165"/>
                <a:gd name="T1" fmla="*/ 0 h 196"/>
                <a:gd name="T2" fmla="*/ 21 w 165"/>
                <a:gd name="T3" fmla="*/ 0 h 196"/>
                <a:gd name="T4" fmla="*/ 144 w 165"/>
                <a:gd name="T5" fmla="*/ 156 h 196"/>
                <a:gd name="T6" fmla="*/ 144 w 165"/>
                <a:gd name="T7" fmla="*/ 0 h 196"/>
                <a:gd name="T8" fmla="*/ 165 w 165"/>
                <a:gd name="T9" fmla="*/ 0 h 196"/>
                <a:gd name="T10" fmla="*/ 165 w 165"/>
                <a:gd name="T11" fmla="*/ 196 h 196"/>
                <a:gd name="T12" fmla="*/ 149 w 165"/>
                <a:gd name="T13" fmla="*/ 196 h 196"/>
                <a:gd name="T14" fmla="*/ 21 w 165"/>
                <a:gd name="T15" fmla="*/ 35 h 196"/>
                <a:gd name="T16" fmla="*/ 21 w 165"/>
                <a:gd name="T17" fmla="*/ 196 h 196"/>
                <a:gd name="T18" fmla="*/ 0 w 165"/>
                <a:gd name="T19" fmla="*/ 196 h 196"/>
                <a:gd name="T20" fmla="*/ 0 w 165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6"/>
                  </a:lnTo>
                  <a:lnTo>
                    <a:pt x="149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1" name="Freeform 43">
              <a:extLst>
                <a:ext uri="{FF2B5EF4-FFF2-40B4-BE49-F238E27FC236}">
                  <a16:creationId xmlns:a16="http://schemas.microsoft.com/office/drawing/2014/main" id="{5D376596-AD7F-4EC9-9649-4F907EB8A6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0" y="4949"/>
              <a:ext cx="180" cy="202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2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2 w 76"/>
                <a:gd name="T11" fmla="*/ 8 h 85"/>
                <a:gd name="T12" fmla="*/ 10 w 76"/>
                <a:gd name="T13" fmla="*/ 42 h 85"/>
                <a:gd name="T14" fmla="*/ 10 w 76"/>
                <a:gd name="T15" fmla="*/ 42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2 w 76"/>
                <a:gd name="T23" fmla="*/ 48 h 85"/>
                <a:gd name="T24" fmla="*/ 42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3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5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79"/>
                    <a:pt x="56" y="85"/>
                    <a:pt x="43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2" name="Freeform 44">
              <a:extLst>
                <a:ext uri="{FF2B5EF4-FFF2-40B4-BE49-F238E27FC236}">
                  <a16:creationId xmlns:a16="http://schemas.microsoft.com/office/drawing/2014/main" id="{D978384F-EBEF-46A7-86BD-723B21950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6" y="4952"/>
              <a:ext cx="198" cy="196"/>
            </a:xfrm>
            <a:custGeom>
              <a:avLst/>
              <a:gdLst>
                <a:gd name="T0" fmla="*/ 87 w 198"/>
                <a:gd name="T1" fmla="*/ 0 h 196"/>
                <a:gd name="T2" fmla="*/ 108 w 198"/>
                <a:gd name="T3" fmla="*/ 0 h 196"/>
                <a:gd name="T4" fmla="*/ 198 w 198"/>
                <a:gd name="T5" fmla="*/ 196 h 196"/>
                <a:gd name="T6" fmla="*/ 175 w 198"/>
                <a:gd name="T7" fmla="*/ 196 h 196"/>
                <a:gd name="T8" fmla="*/ 151 w 198"/>
                <a:gd name="T9" fmla="*/ 144 h 196"/>
                <a:gd name="T10" fmla="*/ 45 w 198"/>
                <a:gd name="T11" fmla="*/ 144 h 196"/>
                <a:gd name="T12" fmla="*/ 21 w 198"/>
                <a:gd name="T13" fmla="*/ 196 h 196"/>
                <a:gd name="T14" fmla="*/ 0 w 198"/>
                <a:gd name="T15" fmla="*/ 196 h 196"/>
                <a:gd name="T16" fmla="*/ 87 w 198"/>
                <a:gd name="T17" fmla="*/ 0 h 196"/>
                <a:gd name="T18" fmla="*/ 142 w 198"/>
                <a:gd name="T19" fmla="*/ 125 h 196"/>
                <a:gd name="T20" fmla="*/ 99 w 198"/>
                <a:gd name="T21" fmla="*/ 23 h 196"/>
                <a:gd name="T22" fmla="*/ 54 w 198"/>
                <a:gd name="T23" fmla="*/ 125 h 196"/>
                <a:gd name="T24" fmla="*/ 142 w 198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96">
                  <a:moveTo>
                    <a:pt x="87" y="0"/>
                  </a:moveTo>
                  <a:lnTo>
                    <a:pt x="108" y="0"/>
                  </a:lnTo>
                  <a:lnTo>
                    <a:pt x="198" y="196"/>
                  </a:lnTo>
                  <a:lnTo>
                    <a:pt x="175" y="196"/>
                  </a:lnTo>
                  <a:lnTo>
                    <a:pt x="151" y="144"/>
                  </a:lnTo>
                  <a:lnTo>
                    <a:pt x="45" y="144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87" y="0"/>
                  </a:lnTo>
                  <a:close/>
                  <a:moveTo>
                    <a:pt x="142" y="125"/>
                  </a:moveTo>
                  <a:lnTo>
                    <a:pt x="99" y="23"/>
                  </a:lnTo>
                  <a:lnTo>
                    <a:pt x="54" y="125"/>
                  </a:lnTo>
                  <a:lnTo>
                    <a:pt x="142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3" name="Freeform 45">
              <a:extLst>
                <a:ext uri="{FF2B5EF4-FFF2-40B4-BE49-F238E27FC236}">
                  <a16:creationId xmlns:a16="http://schemas.microsoft.com/office/drawing/2014/main" id="{8B93B9A6-943A-411F-A9A6-CAEA00182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4952"/>
              <a:ext cx="187" cy="196"/>
            </a:xfrm>
            <a:custGeom>
              <a:avLst/>
              <a:gdLst>
                <a:gd name="T0" fmla="*/ 0 w 187"/>
                <a:gd name="T1" fmla="*/ 0 h 196"/>
                <a:gd name="T2" fmla="*/ 24 w 187"/>
                <a:gd name="T3" fmla="*/ 0 h 196"/>
                <a:gd name="T4" fmla="*/ 93 w 187"/>
                <a:gd name="T5" fmla="*/ 168 h 196"/>
                <a:gd name="T6" fmla="*/ 164 w 187"/>
                <a:gd name="T7" fmla="*/ 0 h 196"/>
                <a:gd name="T8" fmla="*/ 187 w 187"/>
                <a:gd name="T9" fmla="*/ 0 h 196"/>
                <a:gd name="T10" fmla="*/ 102 w 187"/>
                <a:gd name="T11" fmla="*/ 196 h 196"/>
                <a:gd name="T12" fmla="*/ 83 w 187"/>
                <a:gd name="T13" fmla="*/ 196 h 196"/>
                <a:gd name="T14" fmla="*/ 0 w 187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96">
                  <a:moveTo>
                    <a:pt x="0" y="0"/>
                  </a:moveTo>
                  <a:lnTo>
                    <a:pt x="24" y="0"/>
                  </a:lnTo>
                  <a:lnTo>
                    <a:pt x="93" y="168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02" y="196"/>
                  </a:lnTo>
                  <a:lnTo>
                    <a:pt x="8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4" name="Freeform 46">
              <a:extLst>
                <a:ext uri="{FF2B5EF4-FFF2-40B4-BE49-F238E27FC236}">
                  <a16:creationId xmlns:a16="http://schemas.microsoft.com/office/drawing/2014/main" id="{1BD656A1-5383-4BDB-A90A-5AB4677DE2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949"/>
              <a:ext cx="147" cy="202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1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3" y="77"/>
                    <a:pt x="34" y="77"/>
                  </a:cubicBezTo>
                  <a:cubicBezTo>
                    <a:pt x="45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8" y="50"/>
                    <a:pt x="31" y="47"/>
                  </a:cubicBezTo>
                  <a:cubicBezTo>
                    <a:pt x="12" y="42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5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9" y="8"/>
                    <a:pt x="30" y="8"/>
                  </a:cubicBezTo>
                  <a:cubicBezTo>
                    <a:pt x="19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5" name="Freeform 47">
              <a:extLst>
                <a:ext uri="{FF2B5EF4-FFF2-40B4-BE49-F238E27FC236}">
                  <a16:creationId xmlns:a16="http://schemas.microsoft.com/office/drawing/2014/main" id="{5C430D32-A765-402E-8FEF-EF9C7D99C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7" y="4952"/>
              <a:ext cx="154" cy="196"/>
            </a:xfrm>
            <a:custGeom>
              <a:avLst/>
              <a:gdLst>
                <a:gd name="T0" fmla="*/ 66 w 154"/>
                <a:gd name="T1" fmla="*/ 21 h 196"/>
                <a:gd name="T2" fmla="*/ 0 w 154"/>
                <a:gd name="T3" fmla="*/ 21 h 196"/>
                <a:gd name="T4" fmla="*/ 0 w 154"/>
                <a:gd name="T5" fmla="*/ 0 h 196"/>
                <a:gd name="T6" fmla="*/ 154 w 154"/>
                <a:gd name="T7" fmla="*/ 0 h 196"/>
                <a:gd name="T8" fmla="*/ 154 w 154"/>
                <a:gd name="T9" fmla="*/ 21 h 196"/>
                <a:gd name="T10" fmla="*/ 87 w 154"/>
                <a:gd name="T11" fmla="*/ 21 h 196"/>
                <a:gd name="T12" fmla="*/ 87 w 154"/>
                <a:gd name="T13" fmla="*/ 196 h 196"/>
                <a:gd name="T14" fmla="*/ 66 w 154"/>
                <a:gd name="T15" fmla="*/ 196 h 196"/>
                <a:gd name="T16" fmla="*/ 66 w 154"/>
                <a:gd name="T17" fmla="*/ 2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6">
                  <a:moveTo>
                    <a:pt x="66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1"/>
                  </a:lnTo>
                  <a:lnTo>
                    <a:pt x="87" y="21"/>
                  </a:lnTo>
                  <a:lnTo>
                    <a:pt x="87" y="196"/>
                  </a:lnTo>
                  <a:lnTo>
                    <a:pt x="66" y="19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6" name="Freeform 48">
              <a:extLst>
                <a:ext uri="{FF2B5EF4-FFF2-40B4-BE49-F238E27FC236}">
                  <a16:creationId xmlns:a16="http://schemas.microsoft.com/office/drawing/2014/main" id="{BE79A499-B053-4AEA-B7C8-305B52235C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" y="4952"/>
              <a:ext cx="161" cy="196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8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3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5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5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6" y="0"/>
                    <a:pt x="54" y="3"/>
                    <a:pt x="59" y="8"/>
                  </a:cubicBezTo>
                  <a:cubicBezTo>
                    <a:pt x="63" y="12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7" name="Freeform 49">
              <a:extLst>
                <a:ext uri="{FF2B5EF4-FFF2-40B4-BE49-F238E27FC236}">
                  <a16:creationId xmlns:a16="http://schemas.microsoft.com/office/drawing/2014/main" id="{9969AF7B-17B4-4C8B-BAF5-652075DBC4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2" y="4949"/>
              <a:ext cx="199" cy="202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2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2 h 85"/>
                <a:gd name="T10" fmla="*/ 42 w 84"/>
                <a:gd name="T11" fmla="*/ 85 h 85"/>
                <a:gd name="T12" fmla="*/ 0 w 84"/>
                <a:gd name="T13" fmla="*/ 43 h 85"/>
                <a:gd name="T14" fmla="*/ 74 w 84"/>
                <a:gd name="T15" fmla="*/ 43 h 85"/>
                <a:gd name="T16" fmla="*/ 74 w 84"/>
                <a:gd name="T17" fmla="*/ 42 h 85"/>
                <a:gd name="T18" fmla="*/ 42 w 84"/>
                <a:gd name="T19" fmla="*/ 8 h 85"/>
                <a:gd name="T20" fmla="*/ 9 w 84"/>
                <a:gd name="T21" fmla="*/ 42 h 85"/>
                <a:gd name="T22" fmla="*/ 9 w 84"/>
                <a:gd name="T23" fmla="*/ 42 h 85"/>
                <a:gd name="T24" fmla="*/ 42 w 84"/>
                <a:gd name="T25" fmla="*/ 77 h 85"/>
                <a:gd name="T26" fmla="*/ 74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19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4" y="43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24"/>
                    <a:pt x="61" y="8"/>
                    <a:pt x="42" y="8"/>
                  </a:cubicBezTo>
                  <a:cubicBezTo>
                    <a:pt x="23" y="8"/>
                    <a:pt x="9" y="2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61"/>
                    <a:pt x="23" y="77"/>
                    <a:pt x="42" y="77"/>
                  </a:cubicBezTo>
                  <a:cubicBezTo>
                    <a:pt x="61" y="77"/>
                    <a:pt x="74" y="62"/>
                    <a:pt x="74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8" name="Freeform 50">
              <a:extLst>
                <a:ext uri="{FF2B5EF4-FFF2-40B4-BE49-F238E27FC236}">
                  <a16:creationId xmlns:a16="http://schemas.microsoft.com/office/drawing/2014/main" id="{BC2980F3-9165-499C-8AE9-4C96D9DA9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8" y="4952"/>
              <a:ext cx="168" cy="196"/>
            </a:xfrm>
            <a:custGeom>
              <a:avLst/>
              <a:gdLst>
                <a:gd name="T0" fmla="*/ 0 w 168"/>
                <a:gd name="T1" fmla="*/ 0 h 196"/>
                <a:gd name="T2" fmla="*/ 24 w 168"/>
                <a:gd name="T3" fmla="*/ 0 h 196"/>
                <a:gd name="T4" fmla="*/ 24 w 168"/>
                <a:gd name="T5" fmla="*/ 118 h 196"/>
                <a:gd name="T6" fmla="*/ 135 w 168"/>
                <a:gd name="T7" fmla="*/ 0 h 196"/>
                <a:gd name="T8" fmla="*/ 164 w 168"/>
                <a:gd name="T9" fmla="*/ 0 h 196"/>
                <a:gd name="T10" fmla="*/ 81 w 168"/>
                <a:gd name="T11" fmla="*/ 85 h 196"/>
                <a:gd name="T12" fmla="*/ 168 w 168"/>
                <a:gd name="T13" fmla="*/ 196 h 196"/>
                <a:gd name="T14" fmla="*/ 140 w 168"/>
                <a:gd name="T15" fmla="*/ 196 h 196"/>
                <a:gd name="T16" fmla="*/ 64 w 168"/>
                <a:gd name="T17" fmla="*/ 101 h 196"/>
                <a:gd name="T18" fmla="*/ 24 w 168"/>
                <a:gd name="T19" fmla="*/ 144 h 196"/>
                <a:gd name="T20" fmla="*/ 24 w 168"/>
                <a:gd name="T21" fmla="*/ 196 h 196"/>
                <a:gd name="T22" fmla="*/ 0 w 168"/>
                <a:gd name="T23" fmla="*/ 196 h 196"/>
                <a:gd name="T24" fmla="*/ 0 w 168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96">
                  <a:moveTo>
                    <a:pt x="0" y="0"/>
                  </a:moveTo>
                  <a:lnTo>
                    <a:pt x="24" y="0"/>
                  </a:lnTo>
                  <a:lnTo>
                    <a:pt x="24" y="118"/>
                  </a:lnTo>
                  <a:lnTo>
                    <a:pt x="135" y="0"/>
                  </a:lnTo>
                  <a:lnTo>
                    <a:pt x="164" y="0"/>
                  </a:lnTo>
                  <a:lnTo>
                    <a:pt x="81" y="85"/>
                  </a:lnTo>
                  <a:lnTo>
                    <a:pt x="168" y="196"/>
                  </a:lnTo>
                  <a:lnTo>
                    <a:pt x="140" y="196"/>
                  </a:lnTo>
                  <a:lnTo>
                    <a:pt x="64" y="101"/>
                  </a:lnTo>
                  <a:lnTo>
                    <a:pt x="24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9" name="Freeform 51">
              <a:extLst>
                <a:ext uri="{FF2B5EF4-FFF2-40B4-BE49-F238E27FC236}">
                  <a16:creationId xmlns:a16="http://schemas.microsoft.com/office/drawing/2014/main" id="{A3447669-EA69-43FB-801E-DC558649D8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2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42 w 142"/>
                <a:gd name="T3" fmla="*/ 0 h 196"/>
                <a:gd name="T4" fmla="*/ 142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8 w 142"/>
                <a:gd name="T11" fmla="*/ 87 h 196"/>
                <a:gd name="T12" fmla="*/ 128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8" y="87"/>
                  </a:lnTo>
                  <a:lnTo>
                    <a:pt x="128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4549850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s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4543" y="1487587"/>
            <a:ext cx="7772400" cy="937484"/>
          </a:xfrm>
        </p:spPr>
        <p:txBody>
          <a:bodyPr anchor="b" anchorCtr="0"/>
          <a:lstStyle>
            <a:lvl1pPr algn="ctr">
              <a:lnSpc>
                <a:spcPts val="4600"/>
              </a:lnSpc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0343" y="2583952"/>
            <a:ext cx="64008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68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6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3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1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99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8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6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0000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sbild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ktangel 5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751"/>
          </a:p>
        </p:txBody>
      </p:sp>
      <p:sp>
        <p:nvSpPr>
          <p:cNvPr id="54" name="Rubrik 1">
            <a:extLst>
              <a:ext uri="{FF2B5EF4-FFF2-40B4-BE49-F238E27FC236}">
                <a16:creationId xmlns:a16="http://schemas.microsoft.com/office/drawing/2014/main" id="{51F06699-0C68-49C1-A39F-C05B4F0E7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43" y="1487587"/>
            <a:ext cx="7772400" cy="937484"/>
          </a:xfrm>
        </p:spPr>
        <p:txBody>
          <a:bodyPr anchor="b" anchorCtr="0"/>
          <a:lstStyle>
            <a:lvl1pPr algn="ctr">
              <a:lnSpc>
                <a:spcPts val="46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5" name="Underrubrik 2">
            <a:extLst>
              <a:ext uri="{FF2B5EF4-FFF2-40B4-BE49-F238E27FC236}">
                <a16:creationId xmlns:a16="http://schemas.microsoft.com/office/drawing/2014/main" id="{605D9114-90E9-4095-AA25-80C57CC75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343" y="2583952"/>
            <a:ext cx="6400800" cy="131445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68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6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3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1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99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8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6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56" name="Group 4">
            <a:extLst>
              <a:ext uri="{FF2B5EF4-FFF2-40B4-BE49-F238E27FC236}">
                <a16:creationId xmlns:a16="http://schemas.microsoft.com/office/drawing/2014/main" id="{C6F17724-398A-4484-9C83-5F5CE508188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62328" y="4631577"/>
            <a:ext cx="880751" cy="410400"/>
            <a:chOff x="85" y="2716"/>
            <a:chExt cx="5230" cy="2437"/>
          </a:xfrm>
        </p:grpSpPr>
        <p:sp>
          <p:nvSpPr>
            <p:cNvPr id="57" name="AutoShape 3">
              <a:extLst>
                <a:ext uri="{FF2B5EF4-FFF2-40B4-BE49-F238E27FC236}">
                  <a16:creationId xmlns:a16="http://schemas.microsoft.com/office/drawing/2014/main" id="{80CA97E5-CF92-4EE1-82BB-CC54C8CA3CE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5" y="2716"/>
              <a:ext cx="5230" cy="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3B9C7AB8-2B8A-4B68-AC50-FCB8521BD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3" y="2714"/>
              <a:ext cx="1111" cy="1617"/>
            </a:xfrm>
            <a:custGeom>
              <a:avLst/>
              <a:gdLst>
                <a:gd name="T0" fmla="*/ 421 w 470"/>
                <a:gd name="T1" fmla="*/ 0 h 683"/>
                <a:gd name="T2" fmla="*/ 311 w 470"/>
                <a:gd name="T3" fmla="*/ 49 h 683"/>
                <a:gd name="T4" fmla="*/ 66 w 470"/>
                <a:gd name="T5" fmla="*/ 548 h 683"/>
                <a:gd name="T6" fmla="*/ 66 w 470"/>
                <a:gd name="T7" fmla="*/ 548 h 683"/>
                <a:gd name="T8" fmla="*/ 0 w 470"/>
                <a:gd name="T9" fmla="*/ 683 h 683"/>
                <a:gd name="T10" fmla="*/ 0 w 470"/>
                <a:gd name="T11" fmla="*/ 683 h 683"/>
                <a:gd name="T12" fmla="*/ 53 w 470"/>
                <a:gd name="T13" fmla="*/ 683 h 683"/>
                <a:gd name="T14" fmla="*/ 55 w 470"/>
                <a:gd name="T15" fmla="*/ 682 h 683"/>
                <a:gd name="T16" fmla="*/ 169 w 470"/>
                <a:gd name="T17" fmla="*/ 628 h 683"/>
                <a:gd name="T18" fmla="*/ 470 w 470"/>
                <a:gd name="T19" fmla="*/ 0 h 683"/>
                <a:gd name="T20" fmla="*/ 421 w 470"/>
                <a:gd name="T2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683">
                  <a:moveTo>
                    <a:pt x="421" y="0"/>
                  </a:moveTo>
                  <a:cubicBezTo>
                    <a:pt x="360" y="0"/>
                    <a:pt x="327" y="20"/>
                    <a:pt x="311" y="49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53" y="683"/>
                    <a:pt x="53" y="683"/>
                    <a:pt x="53" y="683"/>
                  </a:cubicBezTo>
                  <a:cubicBezTo>
                    <a:pt x="53" y="683"/>
                    <a:pt x="54" y="682"/>
                    <a:pt x="55" y="682"/>
                  </a:cubicBezTo>
                  <a:cubicBezTo>
                    <a:pt x="120" y="682"/>
                    <a:pt x="153" y="660"/>
                    <a:pt x="169" y="628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1E9558EF-CC90-4B3C-BCA3-AE84663FA5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7" y="2714"/>
              <a:ext cx="1488" cy="1617"/>
            </a:xfrm>
            <a:custGeom>
              <a:avLst/>
              <a:gdLst>
                <a:gd name="T0" fmla="*/ 310 w 629"/>
                <a:gd name="T1" fmla="*/ 0 h 683"/>
                <a:gd name="T2" fmla="*/ 8 w 629"/>
                <a:gd name="T3" fmla="*/ 210 h 683"/>
                <a:gd name="T4" fmla="*/ 251 w 629"/>
                <a:gd name="T5" fmla="*/ 395 h 683"/>
                <a:gd name="T6" fmla="*/ 372 w 629"/>
                <a:gd name="T7" fmla="*/ 401 h 683"/>
                <a:gd name="T8" fmla="*/ 502 w 629"/>
                <a:gd name="T9" fmla="*/ 479 h 683"/>
                <a:gd name="T10" fmla="*/ 296 w 629"/>
                <a:gd name="T11" fmla="*/ 570 h 683"/>
                <a:gd name="T12" fmla="*/ 86 w 629"/>
                <a:gd name="T13" fmla="*/ 570 h 683"/>
                <a:gd name="T14" fmla="*/ 140 w 629"/>
                <a:gd name="T15" fmla="*/ 683 h 683"/>
                <a:gd name="T16" fmla="*/ 330 w 629"/>
                <a:gd name="T17" fmla="*/ 683 h 683"/>
                <a:gd name="T18" fmla="*/ 629 w 629"/>
                <a:gd name="T19" fmla="*/ 484 h 683"/>
                <a:gd name="T20" fmla="*/ 628 w 629"/>
                <a:gd name="T21" fmla="*/ 467 h 683"/>
                <a:gd name="T22" fmla="*/ 376 w 629"/>
                <a:gd name="T23" fmla="*/ 281 h 683"/>
                <a:gd name="T24" fmla="*/ 286 w 629"/>
                <a:gd name="T25" fmla="*/ 278 h 683"/>
                <a:gd name="T26" fmla="*/ 132 w 629"/>
                <a:gd name="T27" fmla="*/ 198 h 683"/>
                <a:gd name="T28" fmla="*/ 331 w 629"/>
                <a:gd name="T29" fmla="*/ 115 h 683"/>
                <a:gd name="T30" fmla="*/ 450 w 629"/>
                <a:gd name="T31" fmla="*/ 115 h 683"/>
                <a:gd name="T32" fmla="*/ 579 w 629"/>
                <a:gd name="T33" fmla="*/ 0 h 683"/>
                <a:gd name="T34" fmla="*/ 310 w 629"/>
                <a:gd name="T3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9" h="683">
                  <a:moveTo>
                    <a:pt x="310" y="0"/>
                  </a:moveTo>
                  <a:cubicBezTo>
                    <a:pt x="128" y="0"/>
                    <a:pt x="0" y="26"/>
                    <a:pt x="8" y="210"/>
                  </a:cubicBezTo>
                  <a:cubicBezTo>
                    <a:pt x="15" y="356"/>
                    <a:pt x="112" y="392"/>
                    <a:pt x="251" y="395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454" y="404"/>
                    <a:pt x="499" y="419"/>
                    <a:pt x="502" y="479"/>
                  </a:cubicBezTo>
                  <a:cubicBezTo>
                    <a:pt x="507" y="564"/>
                    <a:pt x="420" y="570"/>
                    <a:pt x="296" y="570"/>
                  </a:cubicBezTo>
                  <a:cubicBezTo>
                    <a:pt x="86" y="570"/>
                    <a:pt x="86" y="570"/>
                    <a:pt x="86" y="570"/>
                  </a:cubicBezTo>
                  <a:cubicBezTo>
                    <a:pt x="140" y="683"/>
                    <a:pt x="140" y="683"/>
                    <a:pt x="140" y="683"/>
                  </a:cubicBezTo>
                  <a:cubicBezTo>
                    <a:pt x="330" y="683"/>
                    <a:pt x="330" y="683"/>
                    <a:pt x="330" y="683"/>
                  </a:cubicBezTo>
                  <a:cubicBezTo>
                    <a:pt x="506" y="683"/>
                    <a:pt x="628" y="658"/>
                    <a:pt x="629" y="484"/>
                  </a:cubicBezTo>
                  <a:cubicBezTo>
                    <a:pt x="629" y="484"/>
                    <a:pt x="629" y="472"/>
                    <a:pt x="628" y="467"/>
                  </a:cubicBezTo>
                  <a:cubicBezTo>
                    <a:pt x="624" y="347"/>
                    <a:pt x="531" y="287"/>
                    <a:pt x="376" y="281"/>
                  </a:cubicBezTo>
                  <a:cubicBezTo>
                    <a:pt x="286" y="278"/>
                    <a:pt x="286" y="278"/>
                    <a:pt x="286" y="278"/>
                  </a:cubicBezTo>
                  <a:cubicBezTo>
                    <a:pt x="187" y="278"/>
                    <a:pt x="132" y="266"/>
                    <a:pt x="132" y="198"/>
                  </a:cubicBezTo>
                  <a:cubicBezTo>
                    <a:pt x="132" y="117"/>
                    <a:pt x="207" y="115"/>
                    <a:pt x="331" y="115"/>
                  </a:cubicBezTo>
                  <a:cubicBezTo>
                    <a:pt x="450" y="115"/>
                    <a:pt x="450" y="115"/>
                    <a:pt x="450" y="115"/>
                  </a:cubicBezTo>
                  <a:cubicBezTo>
                    <a:pt x="553" y="115"/>
                    <a:pt x="574" y="59"/>
                    <a:pt x="579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89DFD156-CC20-440F-AE33-BB5DE88CB8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" y="2714"/>
              <a:ext cx="1577" cy="1617"/>
            </a:xfrm>
            <a:custGeom>
              <a:avLst/>
              <a:gdLst>
                <a:gd name="T0" fmla="*/ 340 w 667"/>
                <a:gd name="T1" fmla="*/ 0 h 683"/>
                <a:gd name="T2" fmla="*/ 0 w 667"/>
                <a:gd name="T3" fmla="*/ 342 h 683"/>
                <a:gd name="T4" fmla="*/ 340 w 667"/>
                <a:gd name="T5" fmla="*/ 683 h 683"/>
                <a:gd name="T6" fmla="*/ 667 w 667"/>
                <a:gd name="T7" fmla="*/ 683 h 683"/>
                <a:gd name="T8" fmla="*/ 667 w 667"/>
                <a:gd name="T9" fmla="*/ 682 h 683"/>
                <a:gd name="T10" fmla="*/ 667 w 667"/>
                <a:gd name="T11" fmla="*/ 682 h 683"/>
                <a:gd name="T12" fmla="*/ 548 w 667"/>
                <a:gd name="T13" fmla="*/ 568 h 683"/>
                <a:gd name="T14" fmla="*/ 274 w 667"/>
                <a:gd name="T15" fmla="*/ 568 h 683"/>
                <a:gd name="T16" fmla="*/ 127 w 667"/>
                <a:gd name="T17" fmla="*/ 400 h 683"/>
                <a:gd name="T18" fmla="*/ 396 w 667"/>
                <a:gd name="T19" fmla="*/ 400 h 683"/>
                <a:gd name="T20" fmla="*/ 396 w 667"/>
                <a:gd name="T21" fmla="*/ 287 h 683"/>
                <a:gd name="T22" fmla="*/ 127 w 667"/>
                <a:gd name="T23" fmla="*/ 287 h 683"/>
                <a:gd name="T24" fmla="*/ 127 w 667"/>
                <a:gd name="T25" fmla="*/ 278 h 683"/>
                <a:gd name="T26" fmla="*/ 270 w 667"/>
                <a:gd name="T27" fmla="*/ 115 h 683"/>
                <a:gd name="T28" fmla="*/ 585 w 667"/>
                <a:gd name="T29" fmla="*/ 115 h 683"/>
                <a:gd name="T30" fmla="*/ 529 w 667"/>
                <a:gd name="T31" fmla="*/ 0 h 683"/>
                <a:gd name="T32" fmla="*/ 340 w 667"/>
                <a:gd name="T3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7" h="683">
                  <a:moveTo>
                    <a:pt x="340" y="0"/>
                  </a:moveTo>
                  <a:cubicBezTo>
                    <a:pt x="113" y="0"/>
                    <a:pt x="0" y="77"/>
                    <a:pt x="0" y="342"/>
                  </a:cubicBezTo>
                  <a:cubicBezTo>
                    <a:pt x="0" y="611"/>
                    <a:pt x="114" y="683"/>
                    <a:pt x="340" y="683"/>
                  </a:cubicBezTo>
                  <a:cubicBezTo>
                    <a:pt x="667" y="683"/>
                    <a:pt x="667" y="683"/>
                    <a:pt x="667" y="683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3" y="625"/>
                    <a:pt x="643" y="571"/>
                    <a:pt x="548" y="568"/>
                  </a:cubicBezTo>
                  <a:cubicBezTo>
                    <a:pt x="274" y="568"/>
                    <a:pt x="274" y="568"/>
                    <a:pt x="274" y="568"/>
                  </a:cubicBezTo>
                  <a:cubicBezTo>
                    <a:pt x="174" y="568"/>
                    <a:pt x="136" y="507"/>
                    <a:pt x="127" y="400"/>
                  </a:cubicBezTo>
                  <a:cubicBezTo>
                    <a:pt x="396" y="400"/>
                    <a:pt x="396" y="400"/>
                    <a:pt x="396" y="400"/>
                  </a:cubicBezTo>
                  <a:cubicBezTo>
                    <a:pt x="396" y="287"/>
                    <a:pt x="396" y="287"/>
                    <a:pt x="396" y="287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78"/>
                    <a:pt x="127" y="278"/>
                    <a:pt x="127" y="278"/>
                  </a:cubicBezTo>
                  <a:cubicBezTo>
                    <a:pt x="136" y="171"/>
                    <a:pt x="171" y="115"/>
                    <a:pt x="270" y="115"/>
                  </a:cubicBezTo>
                  <a:cubicBezTo>
                    <a:pt x="585" y="115"/>
                    <a:pt x="585" y="115"/>
                    <a:pt x="585" y="115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05EBCB09-0D4F-4C32-BA01-F1463A13B0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2" y="2714"/>
              <a:ext cx="914" cy="1558"/>
            </a:xfrm>
            <a:custGeom>
              <a:avLst/>
              <a:gdLst>
                <a:gd name="T0" fmla="*/ 168 w 386"/>
                <a:gd name="T1" fmla="*/ 55 h 658"/>
                <a:gd name="T2" fmla="*/ 168 w 386"/>
                <a:gd name="T3" fmla="*/ 55 h 658"/>
                <a:gd name="T4" fmla="*/ 53 w 386"/>
                <a:gd name="T5" fmla="*/ 0 h 658"/>
                <a:gd name="T6" fmla="*/ 0 w 386"/>
                <a:gd name="T7" fmla="*/ 0 h 658"/>
                <a:gd name="T8" fmla="*/ 317 w 386"/>
                <a:gd name="T9" fmla="*/ 658 h 658"/>
                <a:gd name="T10" fmla="*/ 386 w 386"/>
                <a:gd name="T11" fmla="*/ 518 h 658"/>
                <a:gd name="T12" fmla="*/ 168 w 386"/>
                <a:gd name="T13" fmla="*/ 55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658">
                  <a:moveTo>
                    <a:pt x="168" y="55"/>
                  </a:moveTo>
                  <a:cubicBezTo>
                    <a:pt x="168" y="55"/>
                    <a:pt x="168" y="55"/>
                    <a:pt x="168" y="55"/>
                  </a:cubicBezTo>
                  <a:cubicBezTo>
                    <a:pt x="152" y="23"/>
                    <a:pt x="120" y="0"/>
                    <a:pt x="53" y="0"/>
                  </a:cubicBezTo>
                  <a:cubicBezTo>
                    <a:pt x="53" y="0"/>
                    <a:pt x="0" y="0"/>
                    <a:pt x="0" y="0"/>
                  </a:cubicBezTo>
                  <a:cubicBezTo>
                    <a:pt x="317" y="658"/>
                    <a:pt x="317" y="658"/>
                    <a:pt x="317" y="658"/>
                  </a:cubicBezTo>
                  <a:cubicBezTo>
                    <a:pt x="386" y="518"/>
                    <a:pt x="386" y="518"/>
                    <a:pt x="386" y="518"/>
                  </a:cubicBezTo>
                  <a:lnTo>
                    <a:pt x="16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2FBA2DC3-E4F7-4A3A-984A-406A6B81DD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3" y="2775"/>
              <a:ext cx="1169" cy="1556"/>
            </a:xfrm>
            <a:custGeom>
              <a:avLst/>
              <a:gdLst>
                <a:gd name="T0" fmla="*/ 177 w 494"/>
                <a:gd name="T1" fmla="*/ 0 h 657"/>
                <a:gd name="T2" fmla="*/ 109 w 494"/>
                <a:gd name="T3" fmla="*/ 142 h 657"/>
                <a:gd name="T4" fmla="*/ 164 w 494"/>
                <a:gd name="T5" fmla="*/ 259 h 657"/>
                <a:gd name="T6" fmla="*/ 53 w 494"/>
                <a:gd name="T7" fmla="*/ 259 h 657"/>
                <a:gd name="T8" fmla="*/ 0 w 494"/>
                <a:gd name="T9" fmla="*/ 373 h 657"/>
                <a:gd name="T10" fmla="*/ 218 w 494"/>
                <a:gd name="T11" fmla="*/ 373 h 657"/>
                <a:gd name="T12" fmla="*/ 325 w 494"/>
                <a:gd name="T13" fmla="*/ 601 h 657"/>
                <a:gd name="T14" fmla="*/ 325 w 494"/>
                <a:gd name="T15" fmla="*/ 601 h 657"/>
                <a:gd name="T16" fmla="*/ 440 w 494"/>
                <a:gd name="T17" fmla="*/ 656 h 657"/>
                <a:gd name="T18" fmla="*/ 442 w 494"/>
                <a:gd name="T19" fmla="*/ 657 h 657"/>
                <a:gd name="T20" fmla="*/ 494 w 494"/>
                <a:gd name="T21" fmla="*/ 657 h 657"/>
                <a:gd name="T22" fmla="*/ 494 w 494"/>
                <a:gd name="T23" fmla="*/ 657 h 657"/>
                <a:gd name="T24" fmla="*/ 177 w 494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657">
                  <a:moveTo>
                    <a:pt x="177" y="0"/>
                  </a:moveTo>
                  <a:cubicBezTo>
                    <a:pt x="109" y="142"/>
                    <a:pt x="109" y="142"/>
                    <a:pt x="109" y="142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41" y="633"/>
                    <a:pt x="374" y="656"/>
                    <a:pt x="440" y="656"/>
                  </a:cubicBezTo>
                  <a:cubicBezTo>
                    <a:pt x="441" y="656"/>
                    <a:pt x="441" y="657"/>
                    <a:pt x="442" y="657"/>
                  </a:cubicBezTo>
                  <a:cubicBezTo>
                    <a:pt x="494" y="657"/>
                    <a:pt x="494" y="657"/>
                    <a:pt x="494" y="657"/>
                  </a:cubicBezTo>
                  <a:cubicBezTo>
                    <a:pt x="494" y="657"/>
                    <a:pt x="494" y="657"/>
                    <a:pt x="494" y="657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6A7CAF7A-3FA4-4951-A0C3-6DDD265CD0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F2F97CC-CDB5-4F90-A80D-3F233F972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1 w 144"/>
                <a:gd name="T3" fmla="*/ 0 h 197"/>
                <a:gd name="T4" fmla="*/ 141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1" y="0"/>
                  </a:lnTo>
                  <a:lnTo>
                    <a:pt x="141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11D9813E-F1C0-4516-86B9-4E3F86AAB2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" y="4613"/>
              <a:ext cx="180" cy="201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3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1 w 76"/>
                <a:gd name="T11" fmla="*/ 8 h 85"/>
                <a:gd name="T12" fmla="*/ 10 w 76"/>
                <a:gd name="T13" fmla="*/ 42 h 85"/>
                <a:gd name="T14" fmla="*/ 10 w 76"/>
                <a:gd name="T15" fmla="*/ 43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1 w 76"/>
                <a:gd name="T23" fmla="*/ 48 h 85"/>
                <a:gd name="T24" fmla="*/ 41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2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4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1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80"/>
                    <a:pt x="56" y="85"/>
                    <a:pt x="42" y="85"/>
                  </a:cubicBezTo>
                  <a:cubicBezTo>
                    <a:pt x="16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6" name="Rectangle 13">
              <a:extLst>
                <a:ext uri="{FF2B5EF4-FFF2-40B4-BE49-F238E27FC236}">
                  <a16:creationId xmlns:a16="http://schemas.microsoft.com/office/drawing/2014/main" id="{B4246FC7-A5A4-404C-B9BA-61DC590903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2" y="4615"/>
              <a:ext cx="24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97F89F-45EE-4B53-ADC9-B6FAECD79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8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5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4 w 62"/>
                <a:gd name="T13" fmla="*/ 23 h 85"/>
                <a:gd name="T14" fmla="*/ 4 w 62"/>
                <a:gd name="T15" fmla="*/ 23 h 85"/>
                <a:gd name="T16" fmla="*/ 31 w 62"/>
                <a:gd name="T17" fmla="*/ 0 h 85"/>
                <a:gd name="T18" fmla="*/ 60 w 62"/>
                <a:gd name="T19" fmla="*/ 10 h 85"/>
                <a:gd name="T20" fmla="*/ 55 w 62"/>
                <a:gd name="T21" fmla="*/ 17 h 85"/>
                <a:gd name="T22" fmla="*/ 31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5" y="73"/>
                    <a:pt x="23" y="77"/>
                    <a:pt x="35" y="77"/>
                  </a:cubicBezTo>
                  <a:cubicBezTo>
                    <a:pt x="46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9" y="50"/>
                    <a:pt x="31" y="47"/>
                  </a:cubicBezTo>
                  <a:cubicBezTo>
                    <a:pt x="12" y="43"/>
                    <a:pt x="4" y="36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0"/>
                    <a:pt x="15" y="0"/>
                    <a:pt x="31" y="0"/>
                  </a:cubicBezTo>
                  <a:cubicBezTo>
                    <a:pt x="43" y="0"/>
                    <a:pt x="52" y="3"/>
                    <a:pt x="60" y="1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7" y="11"/>
                    <a:pt x="39" y="8"/>
                    <a:pt x="31" y="8"/>
                  </a:cubicBezTo>
                  <a:cubicBezTo>
                    <a:pt x="20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4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1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02839AAB-954B-4C6D-A8AC-5A74B312A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" y="4615"/>
              <a:ext cx="154" cy="197"/>
            </a:xfrm>
            <a:custGeom>
              <a:avLst/>
              <a:gdLst>
                <a:gd name="T0" fmla="*/ 64 w 154"/>
                <a:gd name="T1" fmla="*/ 22 h 197"/>
                <a:gd name="T2" fmla="*/ 0 w 154"/>
                <a:gd name="T3" fmla="*/ 22 h 197"/>
                <a:gd name="T4" fmla="*/ 0 w 154"/>
                <a:gd name="T5" fmla="*/ 0 h 197"/>
                <a:gd name="T6" fmla="*/ 154 w 154"/>
                <a:gd name="T7" fmla="*/ 0 h 197"/>
                <a:gd name="T8" fmla="*/ 154 w 154"/>
                <a:gd name="T9" fmla="*/ 22 h 197"/>
                <a:gd name="T10" fmla="*/ 88 w 154"/>
                <a:gd name="T11" fmla="*/ 22 h 197"/>
                <a:gd name="T12" fmla="*/ 88 w 154"/>
                <a:gd name="T13" fmla="*/ 197 h 197"/>
                <a:gd name="T14" fmla="*/ 64 w 154"/>
                <a:gd name="T15" fmla="*/ 197 h 197"/>
                <a:gd name="T16" fmla="*/ 64 w 154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7">
                  <a:moveTo>
                    <a:pt x="64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2"/>
                  </a:lnTo>
                  <a:lnTo>
                    <a:pt x="88" y="22"/>
                  </a:lnTo>
                  <a:lnTo>
                    <a:pt x="88" y="197"/>
                  </a:lnTo>
                  <a:lnTo>
                    <a:pt x="64" y="197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56234BC1-DB9B-46F3-B2B1-DC2231FBF1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27ED3302-917D-4C8C-A249-BBC55F9957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3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4 w 144"/>
                <a:gd name="T7" fmla="*/ 22 h 197"/>
                <a:gd name="T8" fmla="*/ 24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4 w 144"/>
                <a:gd name="T15" fmla="*/ 109 h 197"/>
                <a:gd name="T16" fmla="*/ 24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4" y="22"/>
                  </a:lnTo>
                  <a:lnTo>
                    <a:pt x="24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4" y="109"/>
                  </a:lnTo>
                  <a:lnTo>
                    <a:pt x="24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D4A2B9BD-2960-4A12-84A2-071BEBB34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1" y="4615"/>
              <a:ext cx="153" cy="197"/>
            </a:xfrm>
            <a:custGeom>
              <a:avLst/>
              <a:gdLst>
                <a:gd name="T0" fmla="*/ 63 w 153"/>
                <a:gd name="T1" fmla="*/ 22 h 197"/>
                <a:gd name="T2" fmla="*/ 0 w 153"/>
                <a:gd name="T3" fmla="*/ 22 h 197"/>
                <a:gd name="T4" fmla="*/ 0 w 153"/>
                <a:gd name="T5" fmla="*/ 0 h 197"/>
                <a:gd name="T6" fmla="*/ 153 w 153"/>
                <a:gd name="T7" fmla="*/ 0 h 197"/>
                <a:gd name="T8" fmla="*/ 153 w 153"/>
                <a:gd name="T9" fmla="*/ 22 h 197"/>
                <a:gd name="T10" fmla="*/ 87 w 153"/>
                <a:gd name="T11" fmla="*/ 22 h 197"/>
                <a:gd name="T12" fmla="*/ 87 w 153"/>
                <a:gd name="T13" fmla="*/ 197 h 197"/>
                <a:gd name="T14" fmla="*/ 63 w 153"/>
                <a:gd name="T15" fmla="*/ 197 h 197"/>
                <a:gd name="T16" fmla="*/ 63 w 153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97">
                  <a:moveTo>
                    <a:pt x="63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22"/>
                  </a:lnTo>
                  <a:lnTo>
                    <a:pt x="87" y="22"/>
                  </a:lnTo>
                  <a:lnTo>
                    <a:pt x="87" y="197"/>
                  </a:lnTo>
                  <a:lnTo>
                    <a:pt x="63" y="19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C27D2705-20C7-47C0-A53E-37CF31F017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7" y="4615"/>
              <a:ext cx="142" cy="197"/>
            </a:xfrm>
            <a:custGeom>
              <a:avLst/>
              <a:gdLst>
                <a:gd name="T0" fmla="*/ 0 w 142"/>
                <a:gd name="T1" fmla="*/ 0 h 197"/>
                <a:gd name="T2" fmla="*/ 142 w 142"/>
                <a:gd name="T3" fmla="*/ 0 h 197"/>
                <a:gd name="T4" fmla="*/ 142 w 142"/>
                <a:gd name="T5" fmla="*/ 22 h 197"/>
                <a:gd name="T6" fmla="*/ 23 w 142"/>
                <a:gd name="T7" fmla="*/ 22 h 197"/>
                <a:gd name="T8" fmla="*/ 23 w 142"/>
                <a:gd name="T9" fmla="*/ 90 h 197"/>
                <a:gd name="T10" fmla="*/ 127 w 142"/>
                <a:gd name="T11" fmla="*/ 90 h 197"/>
                <a:gd name="T12" fmla="*/ 127 w 142"/>
                <a:gd name="T13" fmla="*/ 112 h 197"/>
                <a:gd name="T14" fmla="*/ 23 w 142"/>
                <a:gd name="T15" fmla="*/ 112 h 197"/>
                <a:gd name="T16" fmla="*/ 23 w 142"/>
                <a:gd name="T17" fmla="*/ 197 h 197"/>
                <a:gd name="T18" fmla="*/ 0 w 142"/>
                <a:gd name="T19" fmla="*/ 197 h 197"/>
                <a:gd name="T20" fmla="*/ 0 w 142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90"/>
                  </a:lnTo>
                  <a:lnTo>
                    <a:pt x="127" y="90"/>
                  </a:lnTo>
                  <a:lnTo>
                    <a:pt x="127" y="112"/>
                  </a:lnTo>
                  <a:lnTo>
                    <a:pt x="23" y="112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B76B9D90-7777-4684-BBBD-D08BDA6525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57" y="4573"/>
              <a:ext cx="201" cy="241"/>
            </a:xfrm>
            <a:custGeom>
              <a:avLst/>
              <a:gdLst>
                <a:gd name="T0" fmla="*/ 0 w 85"/>
                <a:gd name="T1" fmla="*/ 60 h 102"/>
                <a:gd name="T2" fmla="*/ 0 w 85"/>
                <a:gd name="T3" fmla="*/ 60 h 102"/>
                <a:gd name="T4" fmla="*/ 42 w 85"/>
                <a:gd name="T5" fmla="*/ 17 h 102"/>
                <a:gd name="T6" fmla="*/ 85 w 85"/>
                <a:gd name="T7" fmla="*/ 59 h 102"/>
                <a:gd name="T8" fmla="*/ 85 w 85"/>
                <a:gd name="T9" fmla="*/ 60 h 102"/>
                <a:gd name="T10" fmla="*/ 42 w 85"/>
                <a:gd name="T11" fmla="*/ 102 h 102"/>
                <a:gd name="T12" fmla="*/ 0 w 85"/>
                <a:gd name="T13" fmla="*/ 60 h 102"/>
                <a:gd name="T14" fmla="*/ 75 w 85"/>
                <a:gd name="T15" fmla="*/ 60 h 102"/>
                <a:gd name="T16" fmla="*/ 75 w 85"/>
                <a:gd name="T17" fmla="*/ 60 h 102"/>
                <a:gd name="T18" fmla="*/ 42 w 85"/>
                <a:gd name="T19" fmla="*/ 25 h 102"/>
                <a:gd name="T20" fmla="*/ 10 w 85"/>
                <a:gd name="T21" fmla="*/ 59 h 102"/>
                <a:gd name="T22" fmla="*/ 10 w 85"/>
                <a:gd name="T23" fmla="*/ 60 h 102"/>
                <a:gd name="T24" fmla="*/ 42 w 85"/>
                <a:gd name="T25" fmla="*/ 94 h 102"/>
                <a:gd name="T26" fmla="*/ 75 w 85"/>
                <a:gd name="T27" fmla="*/ 60 h 102"/>
                <a:gd name="T28" fmla="*/ 27 w 85"/>
                <a:gd name="T29" fmla="*/ 0 h 102"/>
                <a:gd name="T30" fmla="*/ 37 w 85"/>
                <a:gd name="T31" fmla="*/ 0 h 102"/>
                <a:gd name="T32" fmla="*/ 37 w 85"/>
                <a:gd name="T33" fmla="*/ 11 h 102"/>
                <a:gd name="T34" fmla="*/ 27 w 85"/>
                <a:gd name="T35" fmla="*/ 11 h 102"/>
                <a:gd name="T36" fmla="*/ 27 w 85"/>
                <a:gd name="T37" fmla="*/ 0 h 102"/>
                <a:gd name="T38" fmla="*/ 47 w 85"/>
                <a:gd name="T39" fmla="*/ 0 h 102"/>
                <a:gd name="T40" fmla="*/ 58 w 85"/>
                <a:gd name="T41" fmla="*/ 0 h 102"/>
                <a:gd name="T42" fmla="*/ 58 w 85"/>
                <a:gd name="T43" fmla="*/ 11 h 102"/>
                <a:gd name="T44" fmla="*/ 47 w 85"/>
                <a:gd name="T45" fmla="*/ 11 h 102"/>
                <a:gd name="T46" fmla="*/ 47 w 85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02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37"/>
                    <a:pt x="17" y="17"/>
                    <a:pt x="42" y="17"/>
                  </a:cubicBezTo>
                  <a:cubicBezTo>
                    <a:pt x="68" y="17"/>
                    <a:pt x="85" y="37"/>
                    <a:pt x="85" y="59"/>
                  </a:cubicBezTo>
                  <a:cubicBezTo>
                    <a:pt x="85" y="59"/>
                    <a:pt x="85" y="59"/>
                    <a:pt x="85" y="60"/>
                  </a:cubicBezTo>
                  <a:cubicBezTo>
                    <a:pt x="85" y="82"/>
                    <a:pt x="67" y="102"/>
                    <a:pt x="42" y="102"/>
                  </a:cubicBezTo>
                  <a:cubicBezTo>
                    <a:pt x="17" y="102"/>
                    <a:pt x="0" y="83"/>
                    <a:pt x="0" y="60"/>
                  </a:cubicBezTo>
                  <a:close/>
                  <a:moveTo>
                    <a:pt x="75" y="60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41"/>
                    <a:pt x="61" y="25"/>
                    <a:pt x="42" y="25"/>
                  </a:cubicBezTo>
                  <a:cubicBezTo>
                    <a:pt x="23" y="25"/>
                    <a:pt x="10" y="41"/>
                    <a:pt x="1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78"/>
                    <a:pt x="24" y="94"/>
                    <a:pt x="42" y="94"/>
                  </a:cubicBezTo>
                  <a:cubicBezTo>
                    <a:pt x="61" y="94"/>
                    <a:pt x="75" y="79"/>
                    <a:pt x="75" y="60"/>
                  </a:cubicBezTo>
                  <a:close/>
                  <a:moveTo>
                    <a:pt x="2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7" y="0"/>
                  </a:lnTo>
                  <a:close/>
                  <a:moveTo>
                    <a:pt x="47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C7C7F0A1-6090-43A0-B2B2-AB1873C254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5" y="4615"/>
              <a:ext cx="161" cy="197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9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2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4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4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3"/>
                    <a:pt x="59" y="9"/>
                  </a:cubicBezTo>
                  <a:cubicBezTo>
                    <a:pt x="63" y="13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A6A2D2EE-B399-4499-9A85-3FFCCE4FD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9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04737E83-E352-4398-BD6E-7D4BF2C0BC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6" y="4615"/>
              <a:ext cx="165" cy="197"/>
            </a:xfrm>
            <a:custGeom>
              <a:avLst/>
              <a:gdLst>
                <a:gd name="T0" fmla="*/ 0 w 165"/>
                <a:gd name="T1" fmla="*/ 0 h 197"/>
                <a:gd name="T2" fmla="*/ 19 w 165"/>
                <a:gd name="T3" fmla="*/ 0 h 197"/>
                <a:gd name="T4" fmla="*/ 144 w 165"/>
                <a:gd name="T5" fmla="*/ 159 h 197"/>
                <a:gd name="T6" fmla="*/ 144 w 165"/>
                <a:gd name="T7" fmla="*/ 0 h 197"/>
                <a:gd name="T8" fmla="*/ 165 w 165"/>
                <a:gd name="T9" fmla="*/ 0 h 197"/>
                <a:gd name="T10" fmla="*/ 165 w 165"/>
                <a:gd name="T11" fmla="*/ 197 h 197"/>
                <a:gd name="T12" fmla="*/ 146 w 165"/>
                <a:gd name="T13" fmla="*/ 197 h 197"/>
                <a:gd name="T14" fmla="*/ 21 w 165"/>
                <a:gd name="T15" fmla="*/ 36 h 197"/>
                <a:gd name="T16" fmla="*/ 21 w 165"/>
                <a:gd name="T17" fmla="*/ 197 h 197"/>
                <a:gd name="T18" fmla="*/ 0 w 165"/>
                <a:gd name="T19" fmla="*/ 197 h 197"/>
                <a:gd name="T20" fmla="*/ 0 w 165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7">
                  <a:moveTo>
                    <a:pt x="0" y="0"/>
                  </a:moveTo>
                  <a:lnTo>
                    <a:pt x="19" y="0"/>
                  </a:lnTo>
                  <a:lnTo>
                    <a:pt x="144" y="159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7"/>
                  </a:lnTo>
                  <a:lnTo>
                    <a:pt x="146" y="197"/>
                  </a:lnTo>
                  <a:lnTo>
                    <a:pt x="21" y="36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5002BB71-5A5F-4514-BFE1-DD9F222BF6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08" y="4615"/>
              <a:ext cx="173" cy="197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2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2 h 83"/>
                <a:gd name="T20" fmla="*/ 29 w 73"/>
                <a:gd name="T21" fmla="*/ 9 h 83"/>
                <a:gd name="T22" fmla="*/ 9 w 73"/>
                <a:gd name="T23" fmla="*/ 9 h 83"/>
                <a:gd name="T24" fmla="*/ 9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541DA190-D35C-4076-BA76-BDED177818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8" y="4613"/>
              <a:ext cx="199" cy="201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3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3 h 85"/>
                <a:gd name="T10" fmla="*/ 42 w 84"/>
                <a:gd name="T11" fmla="*/ 85 h 85"/>
                <a:gd name="T12" fmla="*/ 0 w 84"/>
                <a:gd name="T13" fmla="*/ 43 h 85"/>
                <a:gd name="T14" fmla="*/ 75 w 84"/>
                <a:gd name="T15" fmla="*/ 43 h 85"/>
                <a:gd name="T16" fmla="*/ 75 w 84"/>
                <a:gd name="T17" fmla="*/ 43 h 85"/>
                <a:gd name="T18" fmla="*/ 42 w 84"/>
                <a:gd name="T19" fmla="*/ 8 h 85"/>
                <a:gd name="T20" fmla="*/ 10 w 84"/>
                <a:gd name="T21" fmla="*/ 42 h 85"/>
                <a:gd name="T22" fmla="*/ 10 w 84"/>
                <a:gd name="T23" fmla="*/ 43 h 85"/>
                <a:gd name="T24" fmla="*/ 42 w 84"/>
                <a:gd name="T25" fmla="*/ 77 h 85"/>
                <a:gd name="T26" fmla="*/ 75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20"/>
                    <a:pt x="84" y="42"/>
                  </a:cubicBezTo>
                  <a:cubicBezTo>
                    <a:pt x="84" y="42"/>
                    <a:pt x="84" y="42"/>
                    <a:pt x="84" y="43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24"/>
                    <a:pt x="61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1"/>
                    <a:pt x="23" y="77"/>
                    <a:pt x="42" y="77"/>
                  </a:cubicBezTo>
                  <a:cubicBezTo>
                    <a:pt x="61" y="77"/>
                    <a:pt x="75" y="62"/>
                    <a:pt x="75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1D3A29D3-6C9D-4FFD-ADA9-6C0136B36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6" y="4615"/>
              <a:ext cx="189" cy="199"/>
            </a:xfrm>
            <a:custGeom>
              <a:avLst/>
              <a:gdLst>
                <a:gd name="T0" fmla="*/ 0 w 189"/>
                <a:gd name="T1" fmla="*/ 0 h 199"/>
                <a:gd name="T2" fmla="*/ 26 w 189"/>
                <a:gd name="T3" fmla="*/ 0 h 199"/>
                <a:gd name="T4" fmla="*/ 95 w 189"/>
                <a:gd name="T5" fmla="*/ 171 h 199"/>
                <a:gd name="T6" fmla="*/ 166 w 189"/>
                <a:gd name="T7" fmla="*/ 0 h 199"/>
                <a:gd name="T8" fmla="*/ 189 w 189"/>
                <a:gd name="T9" fmla="*/ 0 h 199"/>
                <a:gd name="T10" fmla="*/ 104 w 189"/>
                <a:gd name="T11" fmla="*/ 199 h 199"/>
                <a:gd name="T12" fmla="*/ 85 w 189"/>
                <a:gd name="T13" fmla="*/ 199 h 199"/>
                <a:gd name="T14" fmla="*/ 0 w 189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99">
                  <a:moveTo>
                    <a:pt x="0" y="0"/>
                  </a:moveTo>
                  <a:lnTo>
                    <a:pt x="26" y="0"/>
                  </a:lnTo>
                  <a:lnTo>
                    <a:pt x="95" y="171"/>
                  </a:lnTo>
                  <a:lnTo>
                    <a:pt x="166" y="0"/>
                  </a:lnTo>
                  <a:lnTo>
                    <a:pt x="189" y="0"/>
                  </a:lnTo>
                  <a:lnTo>
                    <a:pt x="104" y="199"/>
                  </a:lnTo>
                  <a:lnTo>
                    <a:pt x="85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A36375F-5C57-49AE-9C17-2111A884DF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5" y="4615"/>
              <a:ext cx="199" cy="197"/>
            </a:xfrm>
            <a:custGeom>
              <a:avLst/>
              <a:gdLst>
                <a:gd name="T0" fmla="*/ 88 w 199"/>
                <a:gd name="T1" fmla="*/ 0 h 197"/>
                <a:gd name="T2" fmla="*/ 109 w 199"/>
                <a:gd name="T3" fmla="*/ 0 h 197"/>
                <a:gd name="T4" fmla="*/ 199 w 199"/>
                <a:gd name="T5" fmla="*/ 197 h 197"/>
                <a:gd name="T6" fmla="*/ 175 w 199"/>
                <a:gd name="T7" fmla="*/ 197 h 197"/>
                <a:gd name="T8" fmla="*/ 152 w 199"/>
                <a:gd name="T9" fmla="*/ 145 h 197"/>
                <a:gd name="T10" fmla="*/ 45 w 199"/>
                <a:gd name="T11" fmla="*/ 145 h 197"/>
                <a:gd name="T12" fmla="*/ 22 w 199"/>
                <a:gd name="T13" fmla="*/ 197 h 197"/>
                <a:gd name="T14" fmla="*/ 0 w 199"/>
                <a:gd name="T15" fmla="*/ 197 h 197"/>
                <a:gd name="T16" fmla="*/ 88 w 199"/>
                <a:gd name="T17" fmla="*/ 0 h 197"/>
                <a:gd name="T18" fmla="*/ 142 w 199"/>
                <a:gd name="T19" fmla="*/ 126 h 197"/>
                <a:gd name="T20" fmla="*/ 100 w 199"/>
                <a:gd name="T21" fmla="*/ 26 h 197"/>
                <a:gd name="T22" fmla="*/ 55 w 199"/>
                <a:gd name="T23" fmla="*/ 126 h 197"/>
                <a:gd name="T24" fmla="*/ 142 w 199"/>
                <a:gd name="T25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7">
                  <a:moveTo>
                    <a:pt x="88" y="0"/>
                  </a:moveTo>
                  <a:lnTo>
                    <a:pt x="109" y="0"/>
                  </a:lnTo>
                  <a:lnTo>
                    <a:pt x="199" y="197"/>
                  </a:lnTo>
                  <a:lnTo>
                    <a:pt x="175" y="197"/>
                  </a:lnTo>
                  <a:lnTo>
                    <a:pt x="152" y="145"/>
                  </a:lnTo>
                  <a:lnTo>
                    <a:pt x="45" y="145"/>
                  </a:lnTo>
                  <a:lnTo>
                    <a:pt x="22" y="197"/>
                  </a:lnTo>
                  <a:lnTo>
                    <a:pt x="0" y="197"/>
                  </a:lnTo>
                  <a:lnTo>
                    <a:pt x="88" y="0"/>
                  </a:lnTo>
                  <a:close/>
                  <a:moveTo>
                    <a:pt x="142" y="126"/>
                  </a:moveTo>
                  <a:lnTo>
                    <a:pt x="100" y="26"/>
                  </a:lnTo>
                  <a:lnTo>
                    <a:pt x="55" y="126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0EFC56C8-8C85-4F1F-A0FD-1006E99D18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0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2 w 62"/>
                <a:gd name="T7" fmla="*/ 63 h 85"/>
                <a:gd name="T8" fmla="*/ 52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2 w 62"/>
                <a:gd name="T25" fmla="*/ 22 h 85"/>
                <a:gd name="T26" fmla="*/ 12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2" y="77"/>
                    <a:pt x="34" y="77"/>
                  </a:cubicBezTo>
                  <a:cubicBezTo>
                    <a:pt x="45" y="77"/>
                    <a:pt x="52" y="71"/>
                    <a:pt x="52" y="6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55"/>
                    <a:pt x="48" y="50"/>
                    <a:pt x="31" y="47"/>
                  </a:cubicBezTo>
                  <a:cubicBezTo>
                    <a:pt x="12" y="43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4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8" y="8"/>
                    <a:pt x="30" y="8"/>
                  </a:cubicBezTo>
                  <a:cubicBezTo>
                    <a:pt x="19" y="8"/>
                    <a:pt x="12" y="14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0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1EB5128E-B8ED-482D-B621-DEFA94D566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4" y="4615"/>
              <a:ext cx="166" cy="197"/>
            </a:xfrm>
            <a:custGeom>
              <a:avLst/>
              <a:gdLst>
                <a:gd name="T0" fmla="*/ 0 w 166"/>
                <a:gd name="T1" fmla="*/ 0 h 197"/>
                <a:gd name="T2" fmla="*/ 21 w 166"/>
                <a:gd name="T3" fmla="*/ 0 h 197"/>
                <a:gd name="T4" fmla="*/ 21 w 166"/>
                <a:gd name="T5" fmla="*/ 119 h 197"/>
                <a:gd name="T6" fmla="*/ 133 w 166"/>
                <a:gd name="T7" fmla="*/ 0 h 197"/>
                <a:gd name="T8" fmla="*/ 161 w 166"/>
                <a:gd name="T9" fmla="*/ 0 h 197"/>
                <a:gd name="T10" fmla="*/ 78 w 166"/>
                <a:gd name="T11" fmla="*/ 86 h 197"/>
                <a:gd name="T12" fmla="*/ 166 w 166"/>
                <a:gd name="T13" fmla="*/ 197 h 197"/>
                <a:gd name="T14" fmla="*/ 137 w 166"/>
                <a:gd name="T15" fmla="*/ 197 h 197"/>
                <a:gd name="T16" fmla="*/ 62 w 166"/>
                <a:gd name="T17" fmla="*/ 102 h 197"/>
                <a:gd name="T18" fmla="*/ 21 w 166"/>
                <a:gd name="T19" fmla="*/ 145 h 197"/>
                <a:gd name="T20" fmla="*/ 21 w 166"/>
                <a:gd name="T21" fmla="*/ 197 h 197"/>
                <a:gd name="T22" fmla="*/ 0 w 166"/>
                <a:gd name="T23" fmla="*/ 197 h 197"/>
                <a:gd name="T24" fmla="*/ 0 w 166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97">
                  <a:moveTo>
                    <a:pt x="0" y="0"/>
                  </a:moveTo>
                  <a:lnTo>
                    <a:pt x="21" y="0"/>
                  </a:lnTo>
                  <a:lnTo>
                    <a:pt x="21" y="119"/>
                  </a:lnTo>
                  <a:lnTo>
                    <a:pt x="133" y="0"/>
                  </a:lnTo>
                  <a:lnTo>
                    <a:pt x="161" y="0"/>
                  </a:lnTo>
                  <a:lnTo>
                    <a:pt x="78" y="86"/>
                  </a:lnTo>
                  <a:lnTo>
                    <a:pt x="166" y="197"/>
                  </a:lnTo>
                  <a:lnTo>
                    <a:pt x="137" y="197"/>
                  </a:lnTo>
                  <a:lnTo>
                    <a:pt x="62" y="102"/>
                  </a:lnTo>
                  <a:lnTo>
                    <a:pt x="21" y="145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4FBD6374-4654-4F90-91AC-5C45C60F9F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3" y="4615"/>
              <a:ext cx="163" cy="199"/>
            </a:xfrm>
            <a:custGeom>
              <a:avLst/>
              <a:gdLst>
                <a:gd name="T0" fmla="*/ 0 w 69"/>
                <a:gd name="T1" fmla="*/ 48 h 84"/>
                <a:gd name="T2" fmla="*/ 0 w 69"/>
                <a:gd name="T3" fmla="*/ 0 h 84"/>
                <a:gd name="T4" fmla="*/ 9 w 69"/>
                <a:gd name="T5" fmla="*/ 0 h 84"/>
                <a:gd name="T6" fmla="*/ 9 w 69"/>
                <a:gd name="T7" fmla="*/ 48 h 84"/>
                <a:gd name="T8" fmla="*/ 34 w 69"/>
                <a:gd name="T9" fmla="*/ 76 h 84"/>
                <a:gd name="T10" fmla="*/ 59 w 69"/>
                <a:gd name="T11" fmla="*/ 48 h 84"/>
                <a:gd name="T12" fmla="*/ 59 w 69"/>
                <a:gd name="T13" fmla="*/ 0 h 84"/>
                <a:gd name="T14" fmla="*/ 69 w 69"/>
                <a:gd name="T15" fmla="*/ 0 h 84"/>
                <a:gd name="T16" fmla="*/ 69 w 69"/>
                <a:gd name="T17" fmla="*/ 48 h 84"/>
                <a:gd name="T18" fmla="*/ 34 w 69"/>
                <a:gd name="T19" fmla="*/ 84 h 84"/>
                <a:gd name="T20" fmla="*/ 0 w 69"/>
                <a:gd name="T2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4">
                  <a:moveTo>
                    <a:pt x="0" y="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66"/>
                    <a:pt x="19" y="76"/>
                    <a:pt x="34" y="76"/>
                  </a:cubicBezTo>
                  <a:cubicBezTo>
                    <a:pt x="50" y="76"/>
                    <a:pt x="59" y="66"/>
                    <a:pt x="59" y="4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72"/>
                    <a:pt x="55" y="84"/>
                    <a:pt x="34" y="84"/>
                  </a:cubicBezTo>
                  <a:cubicBezTo>
                    <a:pt x="14" y="84"/>
                    <a:pt x="0" y="72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E7DAF6BE-4E84-49EE-83C3-B42C75232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4615"/>
              <a:ext cx="133" cy="197"/>
            </a:xfrm>
            <a:custGeom>
              <a:avLst/>
              <a:gdLst>
                <a:gd name="T0" fmla="*/ 0 w 133"/>
                <a:gd name="T1" fmla="*/ 0 h 197"/>
                <a:gd name="T2" fmla="*/ 22 w 133"/>
                <a:gd name="T3" fmla="*/ 0 h 197"/>
                <a:gd name="T4" fmla="*/ 22 w 133"/>
                <a:gd name="T5" fmla="*/ 176 h 197"/>
                <a:gd name="T6" fmla="*/ 133 w 133"/>
                <a:gd name="T7" fmla="*/ 176 h 197"/>
                <a:gd name="T8" fmla="*/ 133 w 133"/>
                <a:gd name="T9" fmla="*/ 197 h 197"/>
                <a:gd name="T10" fmla="*/ 0 w 133"/>
                <a:gd name="T11" fmla="*/ 197 h 197"/>
                <a:gd name="T12" fmla="*/ 0 w 133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7">
                  <a:moveTo>
                    <a:pt x="0" y="0"/>
                  </a:moveTo>
                  <a:lnTo>
                    <a:pt x="22" y="0"/>
                  </a:lnTo>
                  <a:lnTo>
                    <a:pt x="22" y="176"/>
                  </a:lnTo>
                  <a:lnTo>
                    <a:pt x="133" y="176"/>
                  </a:lnTo>
                  <a:lnTo>
                    <a:pt x="13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34C578CF-AD48-480C-9C92-6CD6E161C3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24" y="4573"/>
              <a:ext cx="198" cy="239"/>
            </a:xfrm>
            <a:custGeom>
              <a:avLst/>
              <a:gdLst>
                <a:gd name="T0" fmla="*/ 89 w 198"/>
                <a:gd name="T1" fmla="*/ 42 h 239"/>
                <a:gd name="T2" fmla="*/ 108 w 198"/>
                <a:gd name="T3" fmla="*/ 42 h 239"/>
                <a:gd name="T4" fmla="*/ 198 w 198"/>
                <a:gd name="T5" fmla="*/ 239 h 239"/>
                <a:gd name="T6" fmla="*/ 175 w 198"/>
                <a:gd name="T7" fmla="*/ 239 h 239"/>
                <a:gd name="T8" fmla="*/ 151 w 198"/>
                <a:gd name="T9" fmla="*/ 187 h 239"/>
                <a:gd name="T10" fmla="*/ 45 w 198"/>
                <a:gd name="T11" fmla="*/ 187 h 239"/>
                <a:gd name="T12" fmla="*/ 23 w 198"/>
                <a:gd name="T13" fmla="*/ 239 h 239"/>
                <a:gd name="T14" fmla="*/ 0 w 198"/>
                <a:gd name="T15" fmla="*/ 239 h 239"/>
                <a:gd name="T16" fmla="*/ 89 w 198"/>
                <a:gd name="T17" fmla="*/ 42 h 239"/>
                <a:gd name="T18" fmla="*/ 144 w 198"/>
                <a:gd name="T19" fmla="*/ 168 h 239"/>
                <a:gd name="T20" fmla="*/ 99 w 198"/>
                <a:gd name="T21" fmla="*/ 68 h 239"/>
                <a:gd name="T22" fmla="*/ 54 w 198"/>
                <a:gd name="T23" fmla="*/ 168 h 239"/>
                <a:gd name="T24" fmla="*/ 144 w 198"/>
                <a:gd name="T25" fmla="*/ 168 h 239"/>
                <a:gd name="T26" fmla="*/ 61 w 198"/>
                <a:gd name="T27" fmla="*/ 0 h 239"/>
                <a:gd name="T28" fmla="*/ 87 w 198"/>
                <a:gd name="T29" fmla="*/ 0 h 239"/>
                <a:gd name="T30" fmla="*/ 87 w 198"/>
                <a:gd name="T31" fmla="*/ 26 h 239"/>
                <a:gd name="T32" fmla="*/ 61 w 198"/>
                <a:gd name="T33" fmla="*/ 26 h 239"/>
                <a:gd name="T34" fmla="*/ 61 w 198"/>
                <a:gd name="T35" fmla="*/ 0 h 239"/>
                <a:gd name="T36" fmla="*/ 111 w 198"/>
                <a:gd name="T37" fmla="*/ 0 h 239"/>
                <a:gd name="T38" fmla="*/ 137 w 198"/>
                <a:gd name="T39" fmla="*/ 0 h 239"/>
                <a:gd name="T40" fmla="*/ 137 w 198"/>
                <a:gd name="T41" fmla="*/ 26 h 239"/>
                <a:gd name="T42" fmla="*/ 111 w 198"/>
                <a:gd name="T43" fmla="*/ 26 h 239"/>
                <a:gd name="T44" fmla="*/ 111 w 198"/>
                <a:gd name="T4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" h="239">
                  <a:moveTo>
                    <a:pt x="89" y="42"/>
                  </a:moveTo>
                  <a:lnTo>
                    <a:pt x="108" y="42"/>
                  </a:lnTo>
                  <a:lnTo>
                    <a:pt x="198" y="239"/>
                  </a:lnTo>
                  <a:lnTo>
                    <a:pt x="175" y="239"/>
                  </a:lnTo>
                  <a:lnTo>
                    <a:pt x="151" y="187"/>
                  </a:lnTo>
                  <a:lnTo>
                    <a:pt x="45" y="187"/>
                  </a:lnTo>
                  <a:lnTo>
                    <a:pt x="23" y="239"/>
                  </a:lnTo>
                  <a:lnTo>
                    <a:pt x="0" y="239"/>
                  </a:lnTo>
                  <a:lnTo>
                    <a:pt x="89" y="42"/>
                  </a:lnTo>
                  <a:close/>
                  <a:moveTo>
                    <a:pt x="144" y="168"/>
                  </a:moveTo>
                  <a:lnTo>
                    <a:pt x="99" y="68"/>
                  </a:lnTo>
                  <a:lnTo>
                    <a:pt x="54" y="168"/>
                  </a:lnTo>
                  <a:lnTo>
                    <a:pt x="144" y="168"/>
                  </a:lnTo>
                  <a:close/>
                  <a:moveTo>
                    <a:pt x="61" y="0"/>
                  </a:moveTo>
                  <a:lnTo>
                    <a:pt x="87" y="0"/>
                  </a:lnTo>
                  <a:lnTo>
                    <a:pt x="87" y="26"/>
                  </a:lnTo>
                  <a:lnTo>
                    <a:pt x="61" y="26"/>
                  </a:lnTo>
                  <a:lnTo>
                    <a:pt x="61" y="0"/>
                  </a:lnTo>
                  <a:close/>
                  <a:moveTo>
                    <a:pt x="111" y="0"/>
                  </a:moveTo>
                  <a:lnTo>
                    <a:pt x="137" y="0"/>
                  </a:lnTo>
                  <a:lnTo>
                    <a:pt x="137" y="26"/>
                  </a:lnTo>
                  <a:lnTo>
                    <a:pt x="111" y="2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F8A60833-21FB-412E-91BA-36F186A57E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6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8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9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57C7A7DB-0A24-4676-B264-DDE7BD0935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" y="4952"/>
              <a:ext cx="158" cy="196"/>
            </a:xfrm>
            <a:custGeom>
              <a:avLst/>
              <a:gdLst>
                <a:gd name="T0" fmla="*/ 0 w 67"/>
                <a:gd name="T1" fmla="*/ 0 h 83"/>
                <a:gd name="T2" fmla="*/ 35 w 67"/>
                <a:gd name="T3" fmla="*/ 0 h 83"/>
                <a:gd name="T4" fmla="*/ 57 w 67"/>
                <a:gd name="T5" fmla="*/ 7 h 83"/>
                <a:gd name="T6" fmla="*/ 62 w 67"/>
                <a:gd name="T7" fmla="*/ 21 h 83"/>
                <a:gd name="T8" fmla="*/ 62 w 67"/>
                <a:gd name="T9" fmla="*/ 21 h 83"/>
                <a:gd name="T10" fmla="*/ 49 w 67"/>
                <a:gd name="T11" fmla="*/ 40 h 83"/>
                <a:gd name="T12" fmla="*/ 67 w 67"/>
                <a:gd name="T13" fmla="*/ 60 h 83"/>
                <a:gd name="T14" fmla="*/ 67 w 67"/>
                <a:gd name="T15" fmla="*/ 60 h 83"/>
                <a:gd name="T16" fmla="*/ 37 w 67"/>
                <a:gd name="T17" fmla="*/ 83 h 83"/>
                <a:gd name="T18" fmla="*/ 0 w 67"/>
                <a:gd name="T19" fmla="*/ 83 h 83"/>
                <a:gd name="T20" fmla="*/ 0 w 67"/>
                <a:gd name="T21" fmla="*/ 0 h 83"/>
                <a:gd name="T22" fmla="*/ 34 w 67"/>
                <a:gd name="T23" fmla="*/ 37 h 83"/>
                <a:gd name="T24" fmla="*/ 53 w 67"/>
                <a:gd name="T25" fmla="*/ 22 h 83"/>
                <a:gd name="T26" fmla="*/ 53 w 67"/>
                <a:gd name="T27" fmla="*/ 22 h 83"/>
                <a:gd name="T28" fmla="*/ 34 w 67"/>
                <a:gd name="T29" fmla="*/ 9 h 83"/>
                <a:gd name="T30" fmla="*/ 9 w 67"/>
                <a:gd name="T31" fmla="*/ 9 h 83"/>
                <a:gd name="T32" fmla="*/ 9 w 67"/>
                <a:gd name="T33" fmla="*/ 37 h 83"/>
                <a:gd name="T34" fmla="*/ 34 w 67"/>
                <a:gd name="T35" fmla="*/ 37 h 83"/>
                <a:gd name="T36" fmla="*/ 37 w 67"/>
                <a:gd name="T37" fmla="*/ 74 h 83"/>
                <a:gd name="T38" fmla="*/ 57 w 67"/>
                <a:gd name="T39" fmla="*/ 60 h 83"/>
                <a:gd name="T40" fmla="*/ 57 w 67"/>
                <a:gd name="T41" fmla="*/ 59 h 83"/>
                <a:gd name="T42" fmla="*/ 35 w 67"/>
                <a:gd name="T43" fmla="*/ 45 h 83"/>
                <a:gd name="T44" fmla="*/ 9 w 67"/>
                <a:gd name="T45" fmla="*/ 45 h 83"/>
                <a:gd name="T46" fmla="*/ 9 w 67"/>
                <a:gd name="T47" fmla="*/ 74 h 83"/>
                <a:gd name="T48" fmla="*/ 37 w 67"/>
                <a:gd name="T4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2" y="3"/>
                    <a:pt x="57" y="7"/>
                  </a:cubicBezTo>
                  <a:cubicBezTo>
                    <a:pt x="60" y="11"/>
                    <a:pt x="62" y="15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32"/>
                    <a:pt x="56" y="37"/>
                    <a:pt x="49" y="40"/>
                  </a:cubicBezTo>
                  <a:cubicBezTo>
                    <a:pt x="59" y="43"/>
                    <a:pt x="67" y="49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74"/>
                    <a:pt x="55" y="83"/>
                    <a:pt x="37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37"/>
                  </a:moveTo>
                  <a:cubicBezTo>
                    <a:pt x="45" y="37"/>
                    <a:pt x="53" y="3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14"/>
                    <a:pt x="46" y="9"/>
                    <a:pt x="3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34" y="37"/>
                  </a:lnTo>
                  <a:close/>
                  <a:moveTo>
                    <a:pt x="37" y="74"/>
                  </a:moveTo>
                  <a:cubicBezTo>
                    <a:pt x="50" y="74"/>
                    <a:pt x="57" y="69"/>
                    <a:pt x="57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0"/>
                    <a:pt x="50" y="45"/>
                    <a:pt x="35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5E65010B-DB87-491D-BDC0-C01BF7493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39 w 142"/>
                <a:gd name="T3" fmla="*/ 0 h 196"/>
                <a:gd name="T4" fmla="*/ 139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7 w 142"/>
                <a:gd name="T11" fmla="*/ 87 h 196"/>
                <a:gd name="T12" fmla="*/ 127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39" y="0"/>
                  </a:lnTo>
                  <a:lnTo>
                    <a:pt x="139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7" y="87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F995FF18-86FC-4419-8A04-6F2AFF92FD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9" y="4952"/>
              <a:ext cx="156" cy="196"/>
            </a:xfrm>
            <a:custGeom>
              <a:avLst/>
              <a:gdLst>
                <a:gd name="T0" fmla="*/ 0 w 156"/>
                <a:gd name="T1" fmla="*/ 0 h 196"/>
                <a:gd name="T2" fmla="*/ 22 w 156"/>
                <a:gd name="T3" fmla="*/ 0 h 196"/>
                <a:gd name="T4" fmla="*/ 22 w 156"/>
                <a:gd name="T5" fmla="*/ 87 h 196"/>
                <a:gd name="T6" fmla="*/ 135 w 156"/>
                <a:gd name="T7" fmla="*/ 87 h 196"/>
                <a:gd name="T8" fmla="*/ 135 w 156"/>
                <a:gd name="T9" fmla="*/ 0 h 196"/>
                <a:gd name="T10" fmla="*/ 156 w 156"/>
                <a:gd name="T11" fmla="*/ 0 h 196"/>
                <a:gd name="T12" fmla="*/ 156 w 156"/>
                <a:gd name="T13" fmla="*/ 196 h 196"/>
                <a:gd name="T14" fmla="*/ 135 w 156"/>
                <a:gd name="T15" fmla="*/ 196 h 196"/>
                <a:gd name="T16" fmla="*/ 135 w 156"/>
                <a:gd name="T17" fmla="*/ 109 h 196"/>
                <a:gd name="T18" fmla="*/ 22 w 156"/>
                <a:gd name="T19" fmla="*/ 109 h 196"/>
                <a:gd name="T20" fmla="*/ 22 w 156"/>
                <a:gd name="T21" fmla="*/ 196 h 196"/>
                <a:gd name="T22" fmla="*/ 0 w 156"/>
                <a:gd name="T23" fmla="*/ 196 h 196"/>
                <a:gd name="T24" fmla="*/ 0 w 156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6">
                  <a:moveTo>
                    <a:pt x="0" y="0"/>
                  </a:moveTo>
                  <a:lnTo>
                    <a:pt x="22" y="0"/>
                  </a:lnTo>
                  <a:lnTo>
                    <a:pt x="22" y="87"/>
                  </a:lnTo>
                  <a:lnTo>
                    <a:pt x="135" y="87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56" y="196"/>
                  </a:lnTo>
                  <a:lnTo>
                    <a:pt x="135" y="196"/>
                  </a:lnTo>
                  <a:lnTo>
                    <a:pt x="135" y="109"/>
                  </a:lnTo>
                  <a:lnTo>
                    <a:pt x="22" y="109"/>
                  </a:lnTo>
                  <a:lnTo>
                    <a:pt x="2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FDD2439D-0AB7-473C-BD5B-C7A21F7BF2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33" y="4952"/>
              <a:ext cx="201" cy="196"/>
            </a:xfrm>
            <a:custGeom>
              <a:avLst/>
              <a:gdLst>
                <a:gd name="T0" fmla="*/ 90 w 201"/>
                <a:gd name="T1" fmla="*/ 0 h 196"/>
                <a:gd name="T2" fmla="*/ 111 w 201"/>
                <a:gd name="T3" fmla="*/ 0 h 196"/>
                <a:gd name="T4" fmla="*/ 201 w 201"/>
                <a:gd name="T5" fmla="*/ 196 h 196"/>
                <a:gd name="T6" fmla="*/ 178 w 201"/>
                <a:gd name="T7" fmla="*/ 196 h 196"/>
                <a:gd name="T8" fmla="*/ 154 w 201"/>
                <a:gd name="T9" fmla="*/ 144 h 196"/>
                <a:gd name="T10" fmla="*/ 48 w 201"/>
                <a:gd name="T11" fmla="*/ 144 h 196"/>
                <a:gd name="T12" fmla="*/ 24 w 201"/>
                <a:gd name="T13" fmla="*/ 196 h 196"/>
                <a:gd name="T14" fmla="*/ 0 w 201"/>
                <a:gd name="T15" fmla="*/ 196 h 196"/>
                <a:gd name="T16" fmla="*/ 90 w 201"/>
                <a:gd name="T17" fmla="*/ 0 h 196"/>
                <a:gd name="T18" fmla="*/ 145 w 201"/>
                <a:gd name="T19" fmla="*/ 125 h 196"/>
                <a:gd name="T20" fmla="*/ 100 w 201"/>
                <a:gd name="T21" fmla="*/ 23 h 196"/>
                <a:gd name="T22" fmla="*/ 57 w 201"/>
                <a:gd name="T23" fmla="*/ 125 h 196"/>
                <a:gd name="T24" fmla="*/ 145 w 201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96">
                  <a:moveTo>
                    <a:pt x="90" y="0"/>
                  </a:moveTo>
                  <a:lnTo>
                    <a:pt x="111" y="0"/>
                  </a:lnTo>
                  <a:lnTo>
                    <a:pt x="201" y="196"/>
                  </a:lnTo>
                  <a:lnTo>
                    <a:pt x="178" y="196"/>
                  </a:lnTo>
                  <a:lnTo>
                    <a:pt x="154" y="144"/>
                  </a:lnTo>
                  <a:lnTo>
                    <a:pt x="48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90" y="0"/>
                  </a:lnTo>
                  <a:close/>
                  <a:moveTo>
                    <a:pt x="145" y="125"/>
                  </a:moveTo>
                  <a:lnTo>
                    <a:pt x="100" y="23"/>
                  </a:lnTo>
                  <a:lnTo>
                    <a:pt x="57" y="125"/>
                  </a:lnTo>
                  <a:lnTo>
                    <a:pt x="145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E574C1C7-8DD7-47FB-98A5-F4211B968D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2" y="4952"/>
              <a:ext cx="166" cy="196"/>
            </a:xfrm>
            <a:custGeom>
              <a:avLst/>
              <a:gdLst>
                <a:gd name="T0" fmla="*/ 0 w 166"/>
                <a:gd name="T1" fmla="*/ 0 h 196"/>
                <a:gd name="T2" fmla="*/ 21 w 166"/>
                <a:gd name="T3" fmla="*/ 0 h 196"/>
                <a:gd name="T4" fmla="*/ 144 w 166"/>
                <a:gd name="T5" fmla="*/ 156 h 196"/>
                <a:gd name="T6" fmla="*/ 144 w 166"/>
                <a:gd name="T7" fmla="*/ 0 h 196"/>
                <a:gd name="T8" fmla="*/ 166 w 166"/>
                <a:gd name="T9" fmla="*/ 0 h 196"/>
                <a:gd name="T10" fmla="*/ 166 w 166"/>
                <a:gd name="T11" fmla="*/ 196 h 196"/>
                <a:gd name="T12" fmla="*/ 147 w 166"/>
                <a:gd name="T13" fmla="*/ 196 h 196"/>
                <a:gd name="T14" fmla="*/ 21 w 166"/>
                <a:gd name="T15" fmla="*/ 35 h 196"/>
                <a:gd name="T16" fmla="*/ 21 w 166"/>
                <a:gd name="T17" fmla="*/ 196 h 196"/>
                <a:gd name="T18" fmla="*/ 0 w 166"/>
                <a:gd name="T19" fmla="*/ 196 h 196"/>
                <a:gd name="T20" fmla="*/ 0 w 166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6" y="0"/>
                  </a:lnTo>
                  <a:lnTo>
                    <a:pt x="166" y="196"/>
                  </a:lnTo>
                  <a:lnTo>
                    <a:pt x="147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092672ED-8894-4EF0-BF76-F9CC2CC022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94" y="4952"/>
              <a:ext cx="173" cy="196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1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1 h 83"/>
                <a:gd name="T20" fmla="*/ 29 w 73"/>
                <a:gd name="T21" fmla="*/ 9 h 83"/>
                <a:gd name="T22" fmla="*/ 10 w 73"/>
                <a:gd name="T23" fmla="*/ 9 h 83"/>
                <a:gd name="T24" fmla="*/ 10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4"/>
                    <a:pt x="10" y="74"/>
                    <a:pt x="10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D84363FF-755D-4104-B2FC-32F0DDA2E3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4" y="4952"/>
              <a:ext cx="133" cy="196"/>
            </a:xfrm>
            <a:custGeom>
              <a:avLst/>
              <a:gdLst>
                <a:gd name="T0" fmla="*/ 0 w 133"/>
                <a:gd name="T1" fmla="*/ 0 h 196"/>
                <a:gd name="T2" fmla="*/ 22 w 133"/>
                <a:gd name="T3" fmla="*/ 0 h 196"/>
                <a:gd name="T4" fmla="*/ 22 w 133"/>
                <a:gd name="T5" fmla="*/ 175 h 196"/>
                <a:gd name="T6" fmla="*/ 133 w 133"/>
                <a:gd name="T7" fmla="*/ 175 h 196"/>
                <a:gd name="T8" fmla="*/ 133 w 133"/>
                <a:gd name="T9" fmla="*/ 196 h 196"/>
                <a:gd name="T10" fmla="*/ 0 w 133"/>
                <a:gd name="T11" fmla="*/ 196 h 196"/>
                <a:gd name="T12" fmla="*/ 0 w 133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6">
                  <a:moveTo>
                    <a:pt x="0" y="0"/>
                  </a:moveTo>
                  <a:lnTo>
                    <a:pt x="22" y="0"/>
                  </a:lnTo>
                  <a:lnTo>
                    <a:pt x="22" y="175"/>
                  </a:lnTo>
                  <a:lnTo>
                    <a:pt x="133" y="175"/>
                  </a:lnTo>
                  <a:lnTo>
                    <a:pt x="1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4" name="Rectangle 41">
              <a:extLst>
                <a:ext uri="{FF2B5EF4-FFF2-40B4-BE49-F238E27FC236}">
                  <a16:creationId xmlns:a16="http://schemas.microsoft.com/office/drawing/2014/main" id="{8E98372C-34D0-4DA6-B952-E8EF92DE89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87" y="4952"/>
              <a:ext cx="2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0026E6D6-5C73-480A-808B-896624371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8" y="4952"/>
              <a:ext cx="165" cy="196"/>
            </a:xfrm>
            <a:custGeom>
              <a:avLst/>
              <a:gdLst>
                <a:gd name="T0" fmla="*/ 0 w 165"/>
                <a:gd name="T1" fmla="*/ 0 h 196"/>
                <a:gd name="T2" fmla="*/ 21 w 165"/>
                <a:gd name="T3" fmla="*/ 0 h 196"/>
                <a:gd name="T4" fmla="*/ 144 w 165"/>
                <a:gd name="T5" fmla="*/ 156 h 196"/>
                <a:gd name="T6" fmla="*/ 144 w 165"/>
                <a:gd name="T7" fmla="*/ 0 h 196"/>
                <a:gd name="T8" fmla="*/ 165 w 165"/>
                <a:gd name="T9" fmla="*/ 0 h 196"/>
                <a:gd name="T10" fmla="*/ 165 w 165"/>
                <a:gd name="T11" fmla="*/ 196 h 196"/>
                <a:gd name="T12" fmla="*/ 149 w 165"/>
                <a:gd name="T13" fmla="*/ 196 h 196"/>
                <a:gd name="T14" fmla="*/ 21 w 165"/>
                <a:gd name="T15" fmla="*/ 35 h 196"/>
                <a:gd name="T16" fmla="*/ 21 w 165"/>
                <a:gd name="T17" fmla="*/ 196 h 196"/>
                <a:gd name="T18" fmla="*/ 0 w 165"/>
                <a:gd name="T19" fmla="*/ 196 h 196"/>
                <a:gd name="T20" fmla="*/ 0 w 165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6"/>
                  </a:lnTo>
                  <a:lnTo>
                    <a:pt x="149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003CD4A-3C27-4873-B805-FB204DA92F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0" y="4949"/>
              <a:ext cx="180" cy="202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2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2 w 76"/>
                <a:gd name="T11" fmla="*/ 8 h 85"/>
                <a:gd name="T12" fmla="*/ 10 w 76"/>
                <a:gd name="T13" fmla="*/ 42 h 85"/>
                <a:gd name="T14" fmla="*/ 10 w 76"/>
                <a:gd name="T15" fmla="*/ 42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2 w 76"/>
                <a:gd name="T23" fmla="*/ 48 h 85"/>
                <a:gd name="T24" fmla="*/ 42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3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5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79"/>
                    <a:pt x="56" y="85"/>
                    <a:pt x="43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3A358C99-DB33-41CD-BC76-1F94DC2CE7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6" y="4952"/>
              <a:ext cx="198" cy="196"/>
            </a:xfrm>
            <a:custGeom>
              <a:avLst/>
              <a:gdLst>
                <a:gd name="T0" fmla="*/ 87 w 198"/>
                <a:gd name="T1" fmla="*/ 0 h 196"/>
                <a:gd name="T2" fmla="*/ 108 w 198"/>
                <a:gd name="T3" fmla="*/ 0 h 196"/>
                <a:gd name="T4" fmla="*/ 198 w 198"/>
                <a:gd name="T5" fmla="*/ 196 h 196"/>
                <a:gd name="T6" fmla="*/ 175 w 198"/>
                <a:gd name="T7" fmla="*/ 196 h 196"/>
                <a:gd name="T8" fmla="*/ 151 w 198"/>
                <a:gd name="T9" fmla="*/ 144 h 196"/>
                <a:gd name="T10" fmla="*/ 45 w 198"/>
                <a:gd name="T11" fmla="*/ 144 h 196"/>
                <a:gd name="T12" fmla="*/ 21 w 198"/>
                <a:gd name="T13" fmla="*/ 196 h 196"/>
                <a:gd name="T14" fmla="*/ 0 w 198"/>
                <a:gd name="T15" fmla="*/ 196 h 196"/>
                <a:gd name="T16" fmla="*/ 87 w 198"/>
                <a:gd name="T17" fmla="*/ 0 h 196"/>
                <a:gd name="T18" fmla="*/ 142 w 198"/>
                <a:gd name="T19" fmla="*/ 125 h 196"/>
                <a:gd name="T20" fmla="*/ 99 w 198"/>
                <a:gd name="T21" fmla="*/ 23 h 196"/>
                <a:gd name="T22" fmla="*/ 54 w 198"/>
                <a:gd name="T23" fmla="*/ 125 h 196"/>
                <a:gd name="T24" fmla="*/ 142 w 198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96">
                  <a:moveTo>
                    <a:pt x="87" y="0"/>
                  </a:moveTo>
                  <a:lnTo>
                    <a:pt x="108" y="0"/>
                  </a:lnTo>
                  <a:lnTo>
                    <a:pt x="198" y="196"/>
                  </a:lnTo>
                  <a:lnTo>
                    <a:pt x="175" y="196"/>
                  </a:lnTo>
                  <a:lnTo>
                    <a:pt x="151" y="144"/>
                  </a:lnTo>
                  <a:lnTo>
                    <a:pt x="45" y="144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87" y="0"/>
                  </a:lnTo>
                  <a:close/>
                  <a:moveTo>
                    <a:pt x="142" y="125"/>
                  </a:moveTo>
                  <a:lnTo>
                    <a:pt x="99" y="23"/>
                  </a:lnTo>
                  <a:lnTo>
                    <a:pt x="54" y="125"/>
                  </a:lnTo>
                  <a:lnTo>
                    <a:pt x="142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0E33C9B8-EC3C-4650-AED1-E1E88EB8EA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4952"/>
              <a:ext cx="187" cy="196"/>
            </a:xfrm>
            <a:custGeom>
              <a:avLst/>
              <a:gdLst>
                <a:gd name="T0" fmla="*/ 0 w 187"/>
                <a:gd name="T1" fmla="*/ 0 h 196"/>
                <a:gd name="T2" fmla="*/ 24 w 187"/>
                <a:gd name="T3" fmla="*/ 0 h 196"/>
                <a:gd name="T4" fmla="*/ 93 w 187"/>
                <a:gd name="T5" fmla="*/ 168 h 196"/>
                <a:gd name="T6" fmla="*/ 164 w 187"/>
                <a:gd name="T7" fmla="*/ 0 h 196"/>
                <a:gd name="T8" fmla="*/ 187 w 187"/>
                <a:gd name="T9" fmla="*/ 0 h 196"/>
                <a:gd name="T10" fmla="*/ 102 w 187"/>
                <a:gd name="T11" fmla="*/ 196 h 196"/>
                <a:gd name="T12" fmla="*/ 83 w 187"/>
                <a:gd name="T13" fmla="*/ 196 h 196"/>
                <a:gd name="T14" fmla="*/ 0 w 187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96">
                  <a:moveTo>
                    <a:pt x="0" y="0"/>
                  </a:moveTo>
                  <a:lnTo>
                    <a:pt x="24" y="0"/>
                  </a:lnTo>
                  <a:lnTo>
                    <a:pt x="93" y="168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02" y="196"/>
                  </a:lnTo>
                  <a:lnTo>
                    <a:pt x="8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8793F3F2-1EC1-4A20-BD32-5B9FC8CCF7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949"/>
              <a:ext cx="147" cy="202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1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3" y="77"/>
                    <a:pt x="34" y="77"/>
                  </a:cubicBezTo>
                  <a:cubicBezTo>
                    <a:pt x="45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8" y="50"/>
                    <a:pt x="31" y="47"/>
                  </a:cubicBezTo>
                  <a:cubicBezTo>
                    <a:pt x="12" y="42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5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9" y="8"/>
                    <a:pt x="30" y="8"/>
                  </a:cubicBezTo>
                  <a:cubicBezTo>
                    <a:pt x="19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538D81F3-F040-4C79-9D7C-60060324B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7" y="4952"/>
              <a:ext cx="154" cy="196"/>
            </a:xfrm>
            <a:custGeom>
              <a:avLst/>
              <a:gdLst>
                <a:gd name="T0" fmla="*/ 66 w 154"/>
                <a:gd name="T1" fmla="*/ 21 h 196"/>
                <a:gd name="T2" fmla="*/ 0 w 154"/>
                <a:gd name="T3" fmla="*/ 21 h 196"/>
                <a:gd name="T4" fmla="*/ 0 w 154"/>
                <a:gd name="T5" fmla="*/ 0 h 196"/>
                <a:gd name="T6" fmla="*/ 154 w 154"/>
                <a:gd name="T7" fmla="*/ 0 h 196"/>
                <a:gd name="T8" fmla="*/ 154 w 154"/>
                <a:gd name="T9" fmla="*/ 21 h 196"/>
                <a:gd name="T10" fmla="*/ 87 w 154"/>
                <a:gd name="T11" fmla="*/ 21 h 196"/>
                <a:gd name="T12" fmla="*/ 87 w 154"/>
                <a:gd name="T13" fmla="*/ 196 h 196"/>
                <a:gd name="T14" fmla="*/ 66 w 154"/>
                <a:gd name="T15" fmla="*/ 196 h 196"/>
                <a:gd name="T16" fmla="*/ 66 w 154"/>
                <a:gd name="T17" fmla="*/ 2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6">
                  <a:moveTo>
                    <a:pt x="66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1"/>
                  </a:lnTo>
                  <a:lnTo>
                    <a:pt x="87" y="21"/>
                  </a:lnTo>
                  <a:lnTo>
                    <a:pt x="87" y="196"/>
                  </a:lnTo>
                  <a:lnTo>
                    <a:pt x="66" y="19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196DAA3E-1FB0-4CE6-91E6-32C5EFA889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" y="4952"/>
              <a:ext cx="161" cy="196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8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3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5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5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6" y="0"/>
                    <a:pt x="54" y="3"/>
                    <a:pt x="59" y="8"/>
                  </a:cubicBezTo>
                  <a:cubicBezTo>
                    <a:pt x="63" y="12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D8FF8945-4B82-42EB-82B8-E5A53399E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2" y="4949"/>
              <a:ext cx="199" cy="202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2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2 h 85"/>
                <a:gd name="T10" fmla="*/ 42 w 84"/>
                <a:gd name="T11" fmla="*/ 85 h 85"/>
                <a:gd name="T12" fmla="*/ 0 w 84"/>
                <a:gd name="T13" fmla="*/ 43 h 85"/>
                <a:gd name="T14" fmla="*/ 74 w 84"/>
                <a:gd name="T15" fmla="*/ 43 h 85"/>
                <a:gd name="T16" fmla="*/ 74 w 84"/>
                <a:gd name="T17" fmla="*/ 42 h 85"/>
                <a:gd name="T18" fmla="*/ 42 w 84"/>
                <a:gd name="T19" fmla="*/ 8 h 85"/>
                <a:gd name="T20" fmla="*/ 9 w 84"/>
                <a:gd name="T21" fmla="*/ 42 h 85"/>
                <a:gd name="T22" fmla="*/ 9 w 84"/>
                <a:gd name="T23" fmla="*/ 42 h 85"/>
                <a:gd name="T24" fmla="*/ 42 w 84"/>
                <a:gd name="T25" fmla="*/ 77 h 85"/>
                <a:gd name="T26" fmla="*/ 74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19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4" y="43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24"/>
                    <a:pt x="61" y="8"/>
                    <a:pt x="42" y="8"/>
                  </a:cubicBezTo>
                  <a:cubicBezTo>
                    <a:pt x="23" y="8"/>
                    <a:pt x="9" y="2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61"/>
                    <a:pt x="23" y="77"/>
                    <a:pt x="42" y="77"/>
                  </a:cubicBezTo>
                  <a:cubicBezTo>
                    <a:pt x="61" y="77"/>
                    <a:pt x="74" y="62"/>
                    <a:pt x="74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64B00632-0BD8-492F-B5E2-7496F52C0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8" y="4952"/>
              <a:ext cx="168" cy="196"/>
            </a:xfrm>
            <a:custGeom>
              <a:avLst/>
              <a:gdLst>
                <a:gd name="T0" fmla="*/ 0 w 168"/>
                <a:gd name="T1" fmla="*/ 0 h 196"/>
                <a:gd name="T2" fmla="*/ 24 w 168"/>
                <a:gd name="T3" fmla="*/ 0 h 196"/>
                <a:gd name="T4" fmla="*/ 24 w 168"/>
                <a:gd name="T5" fmla="*/ 118 h 196"/>
                <a:gd name="T6" fmla="*/ 135 w 168"/>
                <a:gd name="T7" fmla="*/ 0 h 196"/>
                <a:gd name="T8" fmla="*/ 164 w 168"/>
                <a:gd name="T9" fmla="*/ 0 h 196"/>
                <a:gd name="T10" fmla="*/ 81 w 168"/>
                <a:gd name="T11" fmla="*/ 85 h 196"/>
                <a:gd name="T12" fmla="*/ 168 w 168"/>
                <a:gd name="T13" fmla="*/ 196 h 196"/>
                <a:gd name="T14" fmla="*/ 140 w 168"/>
                <a:gd name="T15" fmla="*/ 196 h 196"/>
                <a:gd name="T16" fmla="*/ 64 w 168"/>
                <a:gd name="T17" fmla="*/ 101 h 196"/>
                <a:gd name="T18" fmla="*/ 24 w 168"/>
                <a:gd name="T19" fmla="*/ 144 h 196"/>
                <a:gd name="T20" fmla="*/ 24 w 168"/>
                <a:gd name="T21" fmla="*/ 196 h 196"/>
                <a:gd name="T22" fmla="*/ 0 w 168"/>
                <a:gd name="T23" fmla="*/ 196 h 196"/>
                <a:gd name="T24" fmla="*/ 0 w 168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96">
                  <a:moveTo>
                    <a:pt x="0" y="0"/>
                  </a:moveTo>
                  <a:lnTo>
                    <a:pt x="24" y="0"/>
                  </a:lnTo>
                  <a:lnTo>
                    <a:pt x="24" y="118"/>
                  </a:lnTo>
                  <a:lnTo>
                    <a:pt x="135" y="0"/>
                  </a:lnTo>
                  <a:lnTo>
                    <a:pt x="164" y="0"/>
                  </a:lnTo>
                  <a:lnTo>
                    <a:pt x="81" y="85"/>
                  </a:lnTo>
                  <a:lnTo>
                    <a:pt x="168" y="196"/>
                  </a:lnTo>
                  <a:lnTo>
                    <a:pt x="140" y="196"/>
                  </a:lnTo>
                  <a:lnTo>
                    <a:pt x="64" y="101"/>
                  </a:lnTo>
                  <a:lnTo>
                    <a:pt x="24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D8FA951B-F65B-42B2-9E4A-1D24ED0529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2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42 w 142"/>
                <a:gd name="T3" fmla="*/ 0 h 196"/>
                <a:gd name="T4" fmla="*/ 142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8 w 142"/>
                <a:gd name="T11" fmla="*/ 87 h 196"/>
                <a:gd name="T12" fmla="*/ 128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8" y="87"/>
                  </a:lnTo>
                  <a:lnTo>
                    <a:pt x="128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829909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s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784697" y="850540"/>
            <a:ext cx="5641437" cy="283470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330090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s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751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784697" y="850540"/>
            <a:ext cx="5641437" cy="2834703"/>
          </a:xfrm>
        </p:spPr>
        <p:txBody>
          <a:bodyPr/>
          <a:lstStyle>
            <a:lvl1pPr marL="0" indent="0">
              <a:lnSpc>
                <a:spcPts val="4585"/>
              </a:lnSpc>
              <a:buNone/>
              <a:defRPr sz="3144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54" name="Group 4">
            <a:extLst>
              <a:ext uri="{FF2B5EF4-FFF2-40B4-BE49-F238E27FC236}">
                <a16:creationId xmlns:a16="http://schemas.microsoft.com/office/drawing/2014/main" id="{BC554865-6B85-4B52-A4E3-2BC61F26157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62328" y="4631577"/>
            <a:ext cx="880751" cy="410400"/>
            <a:chOff x="85" y="2716"/>
            <a:chExt cx="5230" cy="2437"/>
          </a:xfrm>
        </p:grpSpPr>
        <p:sp>
          <p:nvSpPr>
            <p:cNvPr id="55" name="AutoShape 3">
              <a:extLst>
                <a:ext uri="{FF2B5EF4-FFF2-40B4-BE49-F238E27FC236}">
                  <a16:creationId xmlns:a16="http://schemas.microsoft.com/office/drawing/2014/main" id="{C7854D4B-401F-4A74-A6F9-698CB4C9D22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5" y="2716"/>
              <a:ext cx="5230" cy="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7FE1A0ED-05F2-4EB4-ACF7-783B81D9EF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3" y="2714"/>
              <a:ext cx="1111" cy="1617"/>
            </a:xfrm>
            <a:custGeom>
              <a:avLst/>
              <a:gdLst>
                <a:gd name="T0" fmla="*/ 421 w 470"/>
                <a:gd name="T1" fmla="*/ 0 h 683"/>
                <a:gd name="T2" fmla="*/ 311 w 470"/>
                <a:gd name="T3" fmla="*/ 49 h 683"/>
                <a:gd name="T4" fmla="*/ 66 w 470"/>
                <a:gd name="T5" fmla="*/ 548 h 683"/>
                <a:gd name="T6" fmla="*/ 66 w 470"/>
                <a:gd name="T7" fmla="*/ 548 h 683"/>
                <a:gd name="T8" fmla="*/ 0 w 470"/>
                <a:gd name="T9" fmla="*/ 683 h 683"/>
                <a:gd name="T10" fmla="*/ 0 w 470"/>
                <a:gd name="T11" fmla="*/ 683 h 683"/>
                <a:gd name="T12" fmla="*/ 53 w 470"/>
                <a:gd name="T13" fmla="*/ 683 h 683"/>
                <a:gd name="T14" fmla="*/ 55 w 470"/>
                <a:gd name="T15" fmla="*/ 682 h 683"/>
                <a:gd name="T16" fmla="*/ 169 w 470"/>
                <a:gd name="T17" fmla="*/ 628 h 683"/>
                <a:gd name="T18" fmla="*/ 470 w 470"/>
                <a:gd name="T19" fmla="*/ 0 h 683"/>
                <a:gd name="T20" fmla="*/ 421 w 470"/>
                <a:gd name="T2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683">
                  <a:moveTo>
                    <a:pt x="421" y="0"/>
                  </a:moveTo>
                  <a:cubicBezTo>
                    <a:pt x="360" y="0"/>
                    <a:pt x="327" y="20"/>
                    <a:pt x="311" y="49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53" y="683"/>
                    <a:pt x="53" y="683"/>
                    <a:pt x="53" y="683"/>
                  </a:cubicBezTo>
                  <a:cubicBezTo>
                    <a:pt x="53" y="683"/>
                    <a:pt x="54" y="682"/>
                    <a:pt x="55" y="682"/>
                  </a:cubicBezTo>
                  <a:cubicBezTo>
                    <a:pt x="120" y="682"/>
                    <a:pt x="153" y="660"/>
                    <a:pt x="169" y="628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B9E24F37-3660-4A30-AC18-C1DD2C0345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7" y="2714"/>
              <a:ext cx="1488" cy="1617"/>
            </a:xfrm>
            <a:custGeom>
              <a:avLst/>
              <a:gdLst>
                <a:gd name="T0" fmla="*/ 310 w 629"/>
                <a:gd name="T1" fmla="*/ 0 h 683"/>
                <a:gd name="T2" fmla="*/ 8 w 629"/>
                <a:gd name="T3" fmla="*/ 210 h 683"/>
                <a:gd name="T4" fmla="*/ 251 w 629"/>
                <a:gd name="T5" fmla="*/ 395 h 683"/>
                <a:gd name="T6" fmla="*/ 372 w 629"/>
                <a:gd name="T7" fmla="*/ 401 h 683"/>
                <a:gd name="T8" fmla="*/ 502 w 629"/>
                <a:gd name="T9" fmla="*/ 479 h 683"/>
                <a:gd name="T10" fmla="*/ 296 w 629"/>
                <a:gd name="T11" fmla="*/ 570 h 683"/>
                <a:gd name="T12" fmla="*/ 86 w 629"/>
                <a:gd name="T13" fmla="*/ 570 h 683"/>
                <a:gd name="T14" fmla="*/ 140 w 629"/>
                <a:gd name="T15" fmla="*/ 683 h 683"/>
                <a:gd name="T16" fmla="*/ 330 w 629"/>
                <a:gd name="T17" fmla="*/ 683 h 683"/>
                <a:gd name="T18" fmla="*/ 629 w 629"/>
                <a:gd name="T19" fmla="*/ 484 h 683"/>
                <a:gd name="T20" fmla="*/ 628 w 629"/>
                <a:gd name="T21" fmla="*/ 467 h 683"/>
                <a:gd name="T22" fmla="*/ 376 w 629"/>
                <a:gd name="T23" fmla="*/ 281 h 683"/>
                <a:gd name="T24" fmla="*/ 286 w 629"/>
                <a:gd name="T25" fmla="*/ 278 h 683"/>
                <a:gd name="T26" fmla="*/ 132 w 629"/>
                <a:gd name="T27" fmla="*/ 198 h 683"/>
                <a:gd name="T28" fmla="*/ 331 w 629"/>
                <a:gd name="T29" fmla="*/ 115 h 683"/>
                <a:gd name="T30" fmla="*/ 450 w 629"/>
                <a:gd name="T31" fmla="*/ 115 h 683"/>
                <a:gd name="T32" fmla="*/ 579 w 629"/>
                <a:gd name="T33" fmla="*/ 0 h 683"/>
                <a:gd name="T34" fmla="*/ 310 w 629"/>
                <a:gd name="T3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9" h="683">
                  <a:moveTo>
                    <a:pt x="310" y="0"/>
                  </a:moveTo>
                  <a:cubicBezTo>
                    <a:pt x="128" y="0"/>
                    <a:pt x="0" y="26"/>
                    <a:pt x="8" y="210"/>
                  </a:cubicBezTo>
                  <a:cubicBezTo>
                    <a:pt x="15" y="356"/>
                    <a:pt x="112" y="392"/>
                    <a:pt x="251" y="395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454" y="404"/>
                    <a:pt x="499" y="419"/>
                    <a:pt x="502" y="479"/>
                  </a:cubicBezTo>
                  <a:cubicBezTo>
                    <a:pt x="507" y="564"/>
                    <a:pt x="420" y="570"/>
                    <a:pt x="296" y="570"/>
                  </a:cubicBezTo>
                  <a:cubicBezTo>
                    <a:pt x="86" y="570"/>
                    <a:pt x="86" y="570"/>
                    <a:pt x="86" y="570"/>
                  </a:cubicBezTo>
                  <a:cubicBezTo>
                    <a:pt x="140" y="683"/>
                    <a:pt x="140" y="683"/>
                    <a:pt x="140" y="683"/>
                  </a:cubicBezTo>
                  <a:cubicBezTo>
                    <a:pt x="330" y="683"/>
                    <a:pt x="330" y="683"/>
                    <a:pt x="330" y="683"/>
                  </a:cubicBezTo>
                  <a:cubicBezTo>
                    <a:pt x="506" y="683"/>
                    <a:pt x="628" y="658"/>
                    <a:pt x="629" y="484"/>
                  </a:cubicBezTo>
                  <a:cubicBezTo>
                    <a:pt x="629" y="484"/>
                    <a:pt x="629" y="472"/>
                    <a:pt x="628" y="467"/>
                  </a:cubicBezTo>
                  <a:cubicBezTo>
                    <a:pt x="624" y="347"/>
                    <a:pt x="531" y="287"/>
                    <a:pt x="376" y="281"/>
                  </a:cubicBezTo>
                  <a:cubicBezTo>
                    <a:pt x="286" y="278"/>
                    <a:pt x="286" y="278"/>
                    <a:pt x="286" y="278"/>
                  </a:cubicBezTo>
                  <a:cubicBezTo>
                    <a:pt x="187" y="278"/>
                    <a:pt x="132" y="266"/>
                    <a:pt x="132" y="198"/>
                  </a:cubicBezTo>
                  <a:cubicBezTo>
                    <a:pt x="132" y="117"/>
                    <a:pt x="207" y="115"/>
                    <a:pt x="331" y="115"/>
                  </a:cubicBezTo>
                  <a:cubicBezTo>
                    <a:pt x="450" y="115"/>
                    <a:pt x="450" y="115"/>
                    <a:pt x="450" y="115"/>
                  </a:cubicBezTo>
                  <a:cubicBezTo>
                    <a:pt x="553" y="115"/>
                    <a:pt x="574" y="59"/>
                    <a:pt x="579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934D4B85-4F13-49EC-AC98-3CC767F4D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" y="2714"/>
              <a:ext cx="1577" cy="1617"/>
            </a:xfrm>
            <a:custGeom>
              <a:avLst/>
              <a:gdLst>
                <a:gd name="T0" fmla="*/ 340 w 667"/>
                <a:gd name="T1" fmla="*/ 0 h 683"/>
                <a:gd name="T2" fmla="*/ 0 w 667"/>
                <a:gd name="T3" fmla="*/ 342 h 683"/>
                <a:gd name="T4" fmla="*/ 340 w 667"/>
                <a:gd name="T5" fmla="*/ 683 h 683"/>
                <a:gd name="T6" fmla="*/ 667 w 667"/>
                <a:gd name="T7" fmla="*/ 683 h 683"/>
                <a:gd name="T8" fmla="*/ 667 w 667"/>
                <a:gd name="T9" fmla="*/ 682 h 683"/>
                <a:gd name="T10" fmla="*/ 667 w 667"/>
                <a:gd name="T11" fmla="*/ 682 h 683"/>
                <a:gd name="T12" fmla="*/ 548 w 667"/>
                <a:gd name="T13" fmla="*/ 568 h 683"/>
                <a:gd name="T14" fmla="*/ 274 w 667"/>
                <a:gd name="T15" fmla="*/ 568 h 683"/>
                <a:gd name="T16" fmla="*/ 127 w 667"/>
                <a:gd name="T17" fmla="*/ 400 h 683"/>
                <a:gd name="T18" fmla="*/ 396 w 667"/>
                <a:gd name="T19" fmla="*/ 400 h 683"/>
                <a:gd name="T20" fmla="*/ 396 w 667"/>
                <a:gd name="T21" fmla="*/ 287 h 683"/>
                <a:gd name="T22" fmla="*/ 127 w 667"/>
                <a:gd name="T23" fmla="*/ 287 h 683"/>
                <a:gd name="T24" fmla="*/ 127 w 667"/>
                <a:gd name="T25" fmla="*/ 278 h 683"/>
                <a:gd name="T26" fmla="*/ 270 w 667"/>
                <a:gd name="T27" fmla="*/ 115 h 683"/>
                <a:gd name="T28" fmla="*/ 585 w 667"/>
                <a:gd name="T29" fmla="*/ 115 h 683"/>
                <a:gd name="T30" fmla="*/ 529 w 667"/>
                <a:gd name="T31" fmla="*/ 0 h 683"/>
                <a:gd name="T32" fmla="*/ 340 w 667"/>
                <a:gd name="T3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7" h="683">
                  <a:moveTo>
                    <a:pt x="340" y="0"/>
                  </a:moveTo>
                  <a:cubicBezTo>
                    <a:pt x="113" y="0"/>
                    <a:pt x="0" y="77"/>
                    <a:pt x="0" y="342"/>
                  </a:cubicBezTo>
                  <a:cubicBezTo>
                    <a:pt x="0" y="611"/>
                    <a:pt x="114" y="683"/>
                    <a:pt x="340" y="683"/>
                  </a:cubicBezTo>
                  <a:cubicBezTo>
                    <a:pt x="667" y="683"/>
                    <a:pt x="667" y="683"/>
                    <a:pt x="667" y="683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7" y="682"/>
                    <a:pt x="667" y="682"/>
                    <a:pt x="667" y="682"/>
                  </a:cubicBezTo>
                  <a:cubicBezTo>
                    <a:pt x="663" y="625"/>
                    <a:pt x="643" y="571"/>
                    <a:pt x="548" y="568"/>
                  </a:cubicBezTo>
                  <a:cubicBezTo>
                    <a:pt x="274" y="568"/>
                    <a:pt x="274" y="568"/>
                    <a:pt x="274" y="568"/>
                  </a:cubicBezTo>
                  <a:cubicBezTo>
                    <a:pt x="174" y="568"/>
                    <a:pt x="136" y="507"/>
                    <a:pt x="127" y="400"/>
                  </a:cubicBezTo>
                  <a:cubicBezTo>
                    <a:pt x="396" y="400"/>
                    <a:pt x="396" y="400"/>
                    <a:pt x="396" y="400"/>
                  </a:cubicBezTo>
                  <a:cubicBezTo>
                    <a:pt x="396" y="287"/>
                    <a:pt x="396" y="287"/>
                    <a:pt x="396" y="287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78"/>
                    <a:pt x="127" y="278"/>
                    <a:pt x="127" y="278"/>
                  </a:cubicBezTo>
                  <a:cubicBezTo>
                    <a:pt x="136" y="171"/>
                    <a:pt x="171" y="115"/>
                    <a:pt x="270" y="115"/>
                  </a:cubicBezTo>
                  <a:cubicBezTo>
                    <a:pt x="585" y="115"/>
                    <a:pt x="585" y="115"/>
                    <a:pt x="585" y="115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E5BF344D-0A4D-416D-9707-4F40AAA065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2" y="2714"/>
              <a:ext cx="914" cy="1558"/>
            </a:xfrm>
            <a:custGeom>
              <a:avLst/>
              <a:gdLst>
                <a:gd name="T0" fmla="*/ 168 w 386"/>
                <a:gd name="T1" fmla="*/ 55 h 658"/>
                <a:gd name="T2" fmla="*/ 168 w 386"/>
                <a:gd name="T3" fmla="*/ 55 h 658"/>
                <a:gd name="T4" fmla="*/ 53 w 386"/>
                <a:gd name="T5" fmla="*/ 0 h 658"/>
                <a:gd name="T6" fmla="*/ 0 w 386"/>
                <a:gd name="T7" fmla="*/ 0 h 658"/>
                <a:gd name="T8" fmla="*/ 317 w 386"/>
                <a:gd name="T9" fmla="*/ 658 h 658"/>
                <a:gd name="T10" fmla="*/ 386 w 386"/>
                <a:gd name="T11" fmla="*/ 518 h 658"/>
                <a:gd name="T12" fmla="*/ 168 w 386"/>
                <a:gd name="T13" fmla="*/ 55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658">
                  <a:moveTo>
                    <a:pt x="168" y="55"/>
                  </a:moveTo>
                  <a:cubicBezTo>
                    <a:pt x="168" y="55"/>
                    <a:pt x="168" y="55"/>
                    <a:pt x="168" y="55"/>
                  </a:cubicBezTo>
                  <a:cubicBezTo>
                    <a:pt x="152" y="23"/>
                    <a:pt x="120" y="0"/>
                    <a:pt x="53" y="0"/>
                  </a:cubicBezTo>
                  <a:cubicBezTo>
                    <a:pt x="53" y="0"/>
                    <a:pt x="0" y="0"/>
                    <a:pt x="0" y="0"/>
                  </a:cubicBezTo>
                  <a:cubicBezTo>
                    <a:pt x="317" y="658"/>
                    <a:pt x="317" y="658"/>
                    <a:pt x="317" y="658"/>
                  </a:cubicBezTo>
                  <a:cubicBezTo>
                    <a:pt x="386" y="518"/>
                    <a:pt x="386" y="518"/>
                    <a:pt x="386" y="518"/>
                  </a:cubicBezTo>
                  <a:lnTo>
                    <a:pt x="16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C3A5B7C6-A345-44E7-8A76-3A07D85FF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3" y="2775"/>
              <a:ext cx="1169" cy="1556"/>
            </a:xfrm>
            <a:custGeom>
              <a:avLst/>
              <a:gdLst>
                <a:gd name="T0" fmla="*/ 177 w 494"/>
                <a:gd name="T1" fmla="*/ 0 h 657"/>
                <a:gd name="T2" fmla="*/ 109 w 494"/>
                <a:gd name="T3" fmla="*/ 142 h 657"/>
                <a:gd name="T4" fmla="*/ 164 w 494"/>
                <a:gd name="T5" fmla="*/ 259 h 657"/>
                <a:gd name="T6" fmla="*/ 53 w 494"/>
                <a:gd name="T7" fmla="*/ 259 h 657"/>
                <a:gd name="T8" fmla="*/ 0 w 494"/>
                <a:gd name="T9" fmla="*/ 373 h 657"/>
                <a:gd name="T10" fmla="*/ 218 w 494"/>
                <a:gd name="T11" fmla="*/ 373 h 657"/>
                <a:gd name="T12" fmla="*/ 325 w 494"/>
                <a:gd name="T13" fmla="*/ 601 h 657"/>
                <a:gd name="T14" fmla="*/ 325 w 494"/>
                <a:gd name="T15" fmla="*/ 601 h 657"/>
                <a:gd name="T16" fmla="*/ 440 w 494"/>
                <a:gd name="T17" fmla="*/ 656 h 657"/>
                <a:gd name="T18" fmla="*/ 442 w 494"/>
                <a:gd name="T19" fmla="*/ 657 h 657"/>
                <a:gd name="T20" fmla="*/ 494 w 494"/>
                <a:gd name="T21" fmla="*/ 657 h 657"/>
                <a:gd name="T22" fmla="*/ 494 w 494"/>
                <a:gd name="T23" fmla="*/ 657 h 657"/>
                <a:gd name="T24" fmla="*/ 177 w 494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657">
                  <a:moveTo>
                    <a:pt x="177" y="0"/>
                  </a:moveTo>
                  <a:cubicBezTo>
                    <a:pt x="109" y="142"/>
                    <a:pt x="109" y="142"/>
                    <a:pt x="109" y="142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25" y="601"/>
                    <a:pt x="325" y="601"/>
                    <a:pt x="325" y="601"/>
                  </a:cubicBezTo>
                  <a:cubicBezTo>
                    <a:pt x="341" y="633"/>
                    <a:pt x="374" y="656"/>
                    <a:pt x="440" y="656"/>
                  </a:cubicBezTo>
                  <a:cubicBezTo>
                    <a:pt x="441" y="656"/>
                    <a:pt x="441" y="657"/>
                    <a:pt x="442" y="657"/>
                  </a:cubicBezTo>
                  <a:cubicBezTo>
                    <a:pt x="494" y="657"/>
                    <a:pt x="494" y="657"/>
                    <a:pt x="494" y="657"/>
                  </a:cubicBezTo>
                  <a:cubicBezTo>
                    <a:pt x="494" y="657"/>
                    <a:pt x="494" y="657"/>
                    <a:pt x="494" y="657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58756853-A373-451D-9771-494D1F3DCE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2F862F8-D1D9-4EDC-B5E1-D8FE284B2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1 w 144"/>
                <a:gd name="T3" fmla="*/ 0 h 197"/>
                <a:gd name="T4" fmla="*/ 141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1" y="0"/>
                  </a:lnTo>
                  <a:lnTo>
                    <a:pt x="141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34057921-E17F-4B00-A6AC-9F2F7185C7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" y="4613"/>
              <a:ext cx="180" cy="201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3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1 w 76"/>
                <a:gd name="T11" fmla="*/ 8 h 85"/>
                <a:gd name="T12" fmla="*/ 10 w 76"/>
                <a:gd name="T13" fmla="*/ 42 h 85"/>
                <a:gd name="T14" fmla="*/ 10 w 76"/>
                <a:gd name="T15" fmla="*/ 43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1 w 76"/>
                <a:gd name="T23" fmla="*/ 48 h 85"/>
                <a:gd name="T24" fmla="*/ 41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2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4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1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80"/>
                    <a:pt x="56" y="85"/>
                    <a:pt x="42" y="85"/>
                  </a:cubicBezTo>
                  <a:cubicBezTo>
                    <a:pt x="16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4" name="Rectangle 13">
              <a:extLst>
                <a:ext uri="{FF2B5EF4-FFF2-40B4-BE49-F238E27FC236}">
                  <a16:creationId xmlns:a16="http://schemas.microsoft.com/office/drawing/2014/main" id="{56DA1139-69EB-4958-9C0A-2767A22765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2" y="4615"/>
              <a:ext cx="24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964D03DC-A159-40D6-861D-EEAC76A6D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8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5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4 w 62"/>
                <a:gd name="T13" fmla="*/ 23 h 85"/>
                <a:gd name="T14" fmla="*/ 4 w 62"/>
                <a:gd name="T15" fmla="*/ 23 h 85"/>
                <a:gd name="T16" fmla="*/ 31 w 62"/>
                <a:gd name="T17" fmla="*/ 0 h 85"/>
                <a:gd name="T18" fmla="*/ 60 w 62"/>
                <a:gd name="T19" fmla="*/ 10 h 85"/>
                <a:gd name="T20" fmla="*/ 55 w 62"/>
                <a:gd name="T21" fmla="*/ 17 h 85"/>
                <a:gd name="T22" fmla="*/ 31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5" y="73"/>
                    <a:pt x="23" y="77"/>
                    <a:pt x="35" y="77"/>
                  </a:cubicBezTo>
                  <a:cubicBezTo>
                    <a:pt x="46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9" y="50"/>
                    <a:pt x="31" y="47"/>
                  </a:cubicBezTo>
                  <a:cubicBezTo>
                    <a:pt x="12" y="43"/>
                    <a:pt x="4" y="36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0"/>
                    <a:pt x="15" y="0"/>
                    <a:pt x="31" y="0"/>
                  </a:cubicBezTo>
                  <a:cubicBezTo>
                    <a:pt x="43" y="0"/>
                    <a:pt x="52" y="3"/>
                    <a:pt x="60" y="1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7" y="11"/>
                    <a:pt x="39" y="8"/>
                    <a:pt x="31" y="8"/>
                  </a:cubicBezTo>
                  <a:cubicBezTo>
                    <a:pt x="20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4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1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CFC92F7C-843D-43D0-8ECD-FF2938D5EA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" y="4615"/>
              <a:ext cx="154" cy="197"/>
            </a:xfrm>
            <a:custGeom>
              <a:avLst/>
              <a:gdLst>
                <a:gd name="T0" fmla="*/ 64 w 154"/>
                <a:gd name="T1" fmla="*/ 22 h 197"/>
                <a:gd name="T2" fmla="*/ 0 w 154"/>
                <a:gd name="T3" fmla="*/ 22 h 197"/>
                <a:gd name="T4" fmla="*/ 0 w 154"/>
                <a:gd name="T5" fmla="*/ 0 h 197"/>
                <a:gd name="T6" fmla="*/ 154 w 154"/>
                <a:gd name="T7" fmla="*/ 0 h 197"/>
                <a:gd name="T8" fmla="*/ 154 w 154"/>
                <a:gd name="T9" fmla="*/ 22 h 197"/>
                <a:gd name="T10" fmla="*/ 88 w 154"/>
                <a:gd name="T11" fmla="*/ 22 h 197"/>
                <a:gd name="T12" fmla="*/ 88 w 154"/>
                <a:gd name="T13" fmla="*/ 197 h 197"/>
                <a:gd name="T14" fmla="*/ 64 w 154"/>
                <a:gd name="T15" fmla="*/ 197 h 197"/>
                <a:gd name="T16" fmla="*/ 64 w 154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7">
                  <a:moveTo>
                    <a:pt x="64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2"/>
                  </a:lnTo>
                  <a:lnTo>
                    <a:pt x="88" y="22"/>
                  </a:lnTo>
                  <a:lnTo>
                    <a:pt x="88" y="197"/>
                  </a:lnTo>
                  <a:lnTo>
                    <a:pt x="64" y="197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C47901E6-A433-48B7-A22A-EFB11F725D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EABB7CA9-04DC-4E7D-B835-1E3D5438C8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3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4 w 144"/>
                <a:gd name="T7" fmla="*/ 22 h 197"/>
                <a:gd name="T8" fmla="*/ 24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4 w 144"/>
                <a:gd name="T15" fmla="*/ 109 h 197"/>
                <a:gd name="T16" fmla="*/ 24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4" y="22"/>
                  </a:lnTo>
                  <a:lnTo>
                    <a:pt x="24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4" y="109"/>
                  </a:lnTo>
                  <a:lnTo>
                    <a:pt x="24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247F1597-133C-4EF1-8788-3B368DAA7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1" y="4615"/>
              <a:ext cx="153" cy="197"/>
            </a:xfrm>
            <a:custGeom>
              <a:avLst/>
              <a:gdLst>
                <a:gd name="T0" fmla="*/ 63 w 153"/>
                <a:gd name="T1" fmla="*/ 22 h 197"/>
                <a:gd name="T2" fmla="*/ 0 w 153"/>
                <a:gd name="T3" fmla="*/ 22 h 197"/>
                <a:gd name="T4" fmla="*/ 0 w 153"/>
                <a:gd name="T5" fmla="*/ 0 h 197"/>
                <a:gd name="T6" fmla="*/ 153 w 153"/>
                <a:gd name="T7" fmla="*/ 0 h 197"/>
                <a:gd name="T8" fmla="*/ 153 w 153"/>
                <a:gd name="T9" fmla="*/ 22 h 197"/>
                <a:gd name="T10" fmla="*/ 87 w 153"/>
                <a:gd name="T11" fmla="*/ 22 h 197"/>
                <a:gd name="T12" fmla="*/ 87 w 153"/>
                <a:gd name="T13" fmla="*/ 197 h 197"/>
                <a:gd name="T14" fmla="*/ 63 w 153"/>
                <a:gd name="T15" fmla="*/ 197 h 197"/>
                <a:gd name="T16" fmla="*/ 63 w 153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97">
                  <a:moveTo>
                    <a:pt x="63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22"/>
                  </a:lnTo>
                  <a:lnTo>
                    <a:pt x="87" y="22"/>
                  </a:lnTo>
                  <a:lnTo>
                    <a:pt x="87" y="197"/>
                  </a:lnTo>
                  <a:lnTo>
                    <a:pt x="63" y="19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BCD97EE-2454-417A-8D9B-52A465C221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7" y="4615"/>
              <a:ext cx="142" cy="197"/>
            </a:xfrm>
            <a:custGeom>
              <a:avLst/>
              <a:gdLst>
                <a:gd name="T0" fmla="*/ 0 w 142"/>
                <a:gd name="T1" fmla="*/ 0 h 197"/>
                <a:gd name="T2" fmla="*/ 142 w 142"/>
                <a:gd name="T3" fmla="*/ 0 h 197"/>
                <a:gd name="T4" fmla="*/ 142 w 142"/>
                <a:gd name="T5" fmla="*/ 22 h 197"/>
                <a:gd name="T6" fmla="*/ 23 w 142"/>
                <a:gd name="T7" fmla="*/ 22 h 197"/>
                <a:gd name="T8" fmla="*/ 23 w 142"/>
                <a:gd name="T9" fmla="*/ 90 h 197"/>
                <a:gd name="T10" fmla="*/ 127 w 142"/>
                <a:gd name="T11" fmla="*/ 90 h 197"/>
                <a:gd name="T12" fmla="*/ 127 w 142"/>
                <a:gd name="T13" fmla="*/ 112 h 197"/>
                <a:gd name="T14" fmla="*/ 23 w 142"/>
                <a:gd name="T15" fmla="*/ 112 h 197"/>
                <a:gd name="T16" fmla="*/ 23 w 142"/>
                <a:gd name="T17" fmla="*/ 197 h 197"/>
                <a:gd name="T18" fmla="*/ 0 w 142"/>
                <a:gd name="T19" fmla="*/ 197 h 197"/>
                <a:gd name="T20" fmla="*/ 0 w 142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90"/>
                  </a:lnTo>
                  <a:lnTo>
                    <a:pt x="127" y="90"/>
                  </a:lnTo>
                  <a:lnTo>
                    <a:pt x="127" y="112"/>
                  </a:lnTo>
                  <a:lnTo>
                    <a:pt x="23" y="112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9D6E61B5-70E0-474B-80CB-82577435F3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57" y="4573"/>
              <a:ext cx="201" cy="241"/>
            </a:xfrm>
            <a:custGeom>
              <a:avLst/>
              <a:gdLst>
                <a:gd name="T0" fmla="*/ 0 w 85"/>
                <a:gd name="T1" fmla="*/ 60 h 102"/>
                <a:gd name="T2" fmla="*/ 0 w 85"/>
                <a:gd name="T3" fmla="*/ 60 h 102"/>
                <a:gd name="T4" fmla="*/ 42 w 85"/>
                <a:gd name="T5" fmla="*/ 17 h 102"/>
                <a:gd name="T6" fmla="*/ 85 w 85"/>
                <a:gd name="T7" fmla="*/ 59 h 102"/>
                <a:gd name="T8" fmla="*/ 85 w 85"/>
                <a:gd name="T9" fmla="*/ 60 h 102"/>
                <a:gd name="T10" fmla="*/ 42 w 85"/>
                <a:gd name="T11" fmla="*/ 102 h 102"/>
                <a:gd name="T12" fmla="*/ 0 w 85"/>
                <a:gd name="T13" fmla="*/ 60 h 102"/>
                <a:gd name="T14" fmla="*/ 75 w 85"/>
                <a:gd name="T15" fmla="*/ 60 h 102"/>
                <a:gd name="T16" fmla="*/ 75 w 85"/>
                <a:gd name="T17" fmla="*/ 60 h 102"/>
                <a:gd name="T18" fmla="*/ 42 w 85"/>
                <a:gd name="T19" fmla="*/ 25 h 102"/>
                <a:gd name="T20" fmla="*/ 10 w 85"/>
                <a:gd name="T21" fmla="*/ 59 h 102"/>
                <a:gd name="T22" fmla="*/ 10 w 85"/>
                <a:gd name="T23" fmla="*/ 60 h 102"/>
                <a:gd name="T24" fmla="*/ 42 w 85"/>
                <a:gd name="T25" fmla="*/ 94 h 102"/>
                <a:gd name="T26" fmla="*/ 75 w 85"/>
                <a:gd name="T27" fmla="*/ 60 h 102"/>
                <a:gd name="T28" fmla="*/ 27 w 85"/>
                <a:gd name="T29" fmla="*/ 0 h 102"/>
                <a:gd name="T30" fmla="*/ 37 w 85"/>
                <a:gd name="T31" fmla="*/ 0 h 102"/>
                <a:gd name="T32" fmla="*/ 37 w 85"/>
                <a:gd name="T33" fmla="*/ 11 h 102"/>
                <a:gd name="T34" fmla="*/ 27 w 85"/>
                <a:gd name="T35" fmla="*/ 11 h 102"/>
                <a:gd name="T36" fmla="*/ 27 w 85"/>
                <a:gd name="T37" fmla="*/ 0 h 102"/>
                <a:gd name="T38" fmla="*/ 47 w 85"/>
                <a:gd name="T39" fmla="*/ 0 h 102"/>
                <a:gd name="T40" fmla="*/ 58 w 85"/>
                <a:gd name="T41" fmla="*/ 0 h 102"/>
                <a:gd name="T42" fmla="*/ 58 w 85"/>
                <a:gd name="T43" fmla="*/ 11 h 102"/>
                <a:gd name="T44" fmla="*/ 47 w 85"/>
                <a:gd name="T45" fmla="*/ 11 h 102"/>
                <a:gd name="T46" fmla="*/ 47 w 85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02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37"/>
                    <a:pt x="17" y="17"/>
                    <a:pt x="42" y="17"/>
                  </a:cubicBezTo>
                  <a:cubicBezTo>
                    <a:pt x="68" y="17"/>
                    <a:pt x="85" y="37"/>
                    <a:pt x="85" y="59"/>
                  </a:cubicBezTo>
                  <a:cubicBezTo>
                    <a:pt x="85" y="59"/>
                    <a:pt x="85" y="59"/>
                    <a:pt x="85" y="60"/>
                  </a:cubicBezTo>
                  <a:cubicBezTo>
                    <a:pt x="85" y="82"/>
                    <a:pt x="67" y="102"/>
                    <a:pt x="42" y="102"/>
                  </a:cubicBezTo>
                  <a:cubicBezTo>
                    <a:pt x="17" y="102"/>
                    <a:pt x="0" y="83"/>
                    <a:pt x="0" y="60"/>
                  </a:cubicBezTo>
                  <a:close/>
                  <a:moveTo>
                    <a:pt x="75" y="60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41"/>
                    <a:pt x="61" y="25"/>
                    <a:pt x="42" y="25"/>
                  </a:cubicBezTo>
                  <a:cubicBezTo>
                    <a:pt x="23" y="25"/>
                    <a:pt x="10" y="41"/>
                    <a:pt x="1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78"/>
                    <a:pt x="24" y="94"/>
                    <a:pt x="42" y="94"/>
                  </a:cubicBezTo>
                  <a:cubicBezTo>
                    <a:pt x="61" y="94"/>
                    <a:pt x="75" y="79"/>
                    <a:pt x="75" y="60"/>
                  </a:cubicBezTo>
                  <a:close/>
                  <a:moveTo>
                    <a:pt x="2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7" y="0"/>
                  </a:lnTo>
                  <a:close/>
                  <a:moveTo>
                    <a:pt x="47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B73866F7-6D18-40D0-B73B-D360A188D0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5" y="4615"/>
              <a:ext cx="161" cy="197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9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2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4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4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3"/>
                    <a:pt x="59" y="9"/>
                  </a:cubicBezTo>
                  <a:cubicBezTo>
                    <a:pt x="63" y="13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47504ACD-240D-4CC0-9E37-C41B6BB74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9" y="4615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569E459E-5271-4718-BC4D-6DFB61B356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6" y="4615"/>
              <a:ext cx="165" cy="197"/>
            </a:xfrm>
            <a:custGeom>
              <a:avLst/>
              <a:gdLst>
                <a:gd name="T0" fmla="*/ 0 w 165"/>
                <a:gd name="T1" fmla="*/ 0 h 197"/>
                <a:gd name="T2" fmla="*/ 19 w 165"/>
                <a:gd name="T3" fmla="*/ 0 h 197"/>
                <a:gd name="T4" fmla="*/ 144 w 165"/>
                <a:gd name="T5" fmla="*/ 159 h 197"/>
                <a:gd name="T6" fmla="*/ 144 w 165"/>
                <a:gd name="T7" fmla="*/ 0 h 197"/>
                <a:gd name="T8" fmla="*/ 165 w 165"/>
                <a:gd name="T9" fmla="*/ 0 h 197"/>
                <a:gd name="T10" fmla="*/ 165 w 165"/>
                <a:gd name="T11" fmla="*/ 197 h 197"/>
                <a:gd name="T12" fmla="*/ 146 w 165"/>
                <a:gd name="T13" fmla="*/ 197 h 197"/>
                <a:gd name="T14" fmla="*/ 21 w 165"/>
                <a:gd name="T15" fmla="*/ 36 h 197"/>
                <a:gd name="T16" fmla="*/ 21 w 165"/>
                <a:gd name="T17" fmla="*/ 197 h 197"/>
                <a:gd name="T18" fmla="*/ 0 w 165"/>
                <a:gd name="T19" fmla="*/ 197 h 197"/>
                <a:gd name="T20" fmla="*/ 0 w 165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7">
                  <a:moveTo>
                    <a:pt x="0" y="0"/>
                  </a:moveTo>
                  <a:lnTo>
                    <a:pt x="19" y="0"/>
                  </a:lnTo>
                  <a:lnTo>
                    <a:pt x="144" y="159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7"/>
                  </a:lnTo>
                  <a:lnTo>
                    <a:pt x="146" y="197"/>
                  </a:lnTo>
                  <a:lnTo>
                    <a:pt x="21" y="36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8C97AED5-55CB-414F-9111-B55176BF4E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08" y="4615"/>
              <a:ext cx="173" cy="197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2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2 h 83"/>
                <a:gd name="T20" fmla="*/ 29 w 73"/>
                <a:gd name="T21" fmla="*/ 9 h 83"/>
                <a:gd name="T22" fmla="*/ 9 w 73"/>
                <a:gd name="T23" fmla="*/ 9 h 83"/>
                <a:gd name="T24" fmla="*/ 9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01BBFC40-AC85-4872-B02A-1CE47E2705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8" y="4613"/>
              <a:ext cx="199" cy="201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3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3 h 85"/>
                <a:gd name="T10" fmla="*/ 42 w 84"/>
                <a:gd name="T11" fmla="*/ 85 h 85"/>
                <a:gd name="T12" fmla="*/ 0 w 84"/>
                <a:gd name="T13" fmla="*/ 43 h 85"/>
                <a:gd name="T14" fmla="*/ 75 w 84"/>
                <a:gd name="T15" fmla="*/ 43 h 85"/>
                <a:gd name="T16" fmla="*/ 75 w 84"/>
                <a:gd name="T17" fmla="*/ 43 h 85"/>
                <a:gd name="T18" fmla="*/ 42 w 84"/>
                <a:gd name="T19" fmla="*/ 8 h 85"/>
                <a:gd name="T20" fmla="*/ 10 w 84"/>
                <a:gd name="T21" fmla="*/ 42 h 85"/>
                <a:gd name="T22" fmla="*/ 10 w 84"/>
                <a:gd name="T23" fmla="*/ 43 h 85"/>
                <a:gd name="T24" fmla="*/ 42 w 84"/>
                <a:gd name="T25" fmla="*/ 77 h 85"/>
                <a:gd name="T26" fmla="*/ 75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20"/>
                    <a:pt x="84" y="42"/>
                  </a:cubicBezTo>
                  <a:cubicBezTo>
                    <a:pt x="84" y="42"/>
                    <a:pt x="84" y="42"/>
                    <a:pt x="84" y="43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24"/>
                    <a:pt x="61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1"/>
                    <a:pt x="23" y="77"/>
                    <a:pt x="42" y="77"/>
                  </a:cubicBezTo>
                  <a:cubicBezTo>
                    <a:pt x="61" y="77"/>
                    <a:pt x="75" y="62"/>
                    <a:pt x="75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07FC0E19-4558-4270-886A-7B5BC8F8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6" y="4615"/>
              <a:ext cx="189" cy="199"/>
            </a:xfrm>
            <a:custGeom>
              <a:avLst/>
              <a:gdLst>
                <a:gd name="T0" fmla="*/ 0 w 189"/>
                <a:gd name="T1" fmla="*/ 0 h 199"/>
                <a:gd name="T2" fmla="*/ 26 w 189"/>
                <a:gd name="T3" fmla="*/ 0 h 199"/>
                <a:gd name="T4" fmla="*/ 95 w 189"/>
                <a:gd name="T5" fmla="*/ 171 h 199"/>
                <a:gd name="T6" fmla="*/ 166 w 189"/>
                <a:gd name="T7" fmla="*/ 0 h 199"/>
                <a:gd name="T8" fmla="*/ 189 w 189"/>
                <a:gd name="T9" fmla="*/ 0 h 199"/>
                <a:gd name="T10" fmla="*/ 104 w 189"/>
                <a:gd name="T11" fmla="*/ 199 h 199"/>
                <a:gd name="T12" fmla="*/ 85 w 189"/>
                <a:gd name="T13" fmla="*/ 199 h 199"/>
                <a:gd name="T14" fmla="*/ 0 w 189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99">
                  <a:moveTo>
                    <a:pt x="0" y="0"/>
                  </a:moveTo>
                  <a:lnTo>
                    <a:pt x="26" y="0"/>
                  </a:lnTo>
                  <a:lnTo>
                    <a:pt x="95" y="171"/>
                  </a:lnTo>
                  <a:lnTo>
                    <a:pt x="166" y="0"/>
                  </a:lnTo>
                  <a:lnTo>
                    <a:pt x="189" y="0"/>
                  </a:lnTo>
                  <a:lnTo>
                    <a:pt x="104" y="199"/>
                  </a:lnTo>
                  <a:lnTo>
                    <a:pt x="85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B875CBD8-B039-40A1-8249-5D9DBD5ED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5" y="4615"/>
              <a:ext cx="199" cy="197"/>
            </a:xfrm>
            <a:custGeom>
              <a:avLst/>
              <a:gdLst>
                <a:gd name="T0" fmla="*/ 88 w 199"/>
                <a:gd name="T1" fmla="*/ 0 h 197"/>
                <a:gd name="T2" fmla="*/ 109 w 199"/>
                <a:gd name="T3" fmla="*/ 0 h 197"/>
                <a:gd name="T4" fmla="*/ 199 w 199"/>
                <a:gd name="T5" fmla="*/ 197 h 197"/>
                <a:gd name="T6" fmla="*/ 175 w 199"/>
                <a:gd name="T7" fmla="*/ 197 h 197"/>
                <a:gd name="T8" fmla="*/ 152 w 199"/>
                <a:gd name="T9" fmla="*/ 145 h 197"/>
                <a:gd name="T10" fmla="*/ 45 w 199"/>
                <a:gd name="T11" fmla="*/ 145 h 197"/>
                <a:gd name="T12" fmla="*/ 22 w 199"/>
                <a:gd name="T13" fmla="*/ 197 h 197"/>
                <a:gd name="T14" fmla="*/ 0 w 199"/>
                <a:gd name="T15" fmla="*/ 197 h 197"/>
                <a:gd name="T16" fmla="*/ 88 w 199"/>
                <a:gd name="T17" fmla="*/ 0 h 197"/>
                <a:gd name="T18" fmla="*/ 142 w 199"/>
                <a:gd name="T19" fmla="*/ 126 h 197"/>
                <a:gd name="T20" fmla="*/ 100 w 199"/>
                <a:gd name="T21" fmla="*/ 26 h 197"/>
                <a:gd name="T22" fmla="*/ 55 w 199"/>
                <a:gd name="T23" fmla="*/ 126 h 197"/>
                <a:gd name="T24" fmla="*/ 142 w 199"/>
                <a:gd name="T25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7">
                  <a:moveTo>
                    <a:pt x="88" y="0"/>
                  </a:moveTo>
                  <a:lnTo>
                    <a:pt x="109" y="0"/>
                  </a:lnTo>
                  <a:lnTo>
                    <a:pt x="199" y="197"/>
                  </a:lnTo>
                  <a:lnTo>
                    <a:pt x="175" y="197"/>
                  </a:lnTo>
                  <a:lnTo>
                    <a:pt x="152" y="145"/>
                  </a:lnTo>
                  <a:lnTo>
                    <a:pt x="45" y="145"/>
                  </a:lnTo>
                  <a:lnTo>
                    <a:pt x="22" y="197"/>
                  </a:lnTo>
                  <a:lnTo>
                    <a:pt x="0" y="197"/>
                  </a:lnTo>
                  <a:lnTo>
                    <a:pt x="88" y="0"/>
                  </a:lnTo>
                  <a:close/>
                  <a:moveTo>
                    <a:pt x="142" y="126"/>
                  </a:moveTo>
                  <a:lnTo>
                    <a:pt x="100" y="26"/>
                  </a:lnTo>
                  <a:lnTo>
                    <a:pt x="55" y="126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537AB389-2F72-47D8-9B28-701809FA75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0" y="4613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2 w 62"/>
                <a:gd name="T7" fmla="*/ 63 h 85"/>
                <a:gd name="T8" fmla="*/ 52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2 w 62"/>
                <a:gd name="T25" fmla="*/ 22 h 85"/>
                <a:gd name="T26" fmla="*/ 12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2" y="77"/>
                    <a:pt x="34" y="77"/>
                  </a:cubicBezTo>
                  <a:cubicBezTo>
                    <a:pt x="45" y="77"/>
                    <a:pt x="52" y="71"/>
                    <a:pt x="52" y="6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55"/>
                    <a:pt x="48" y="50"/>
                    <a:pt x="31" y="47"/>
                  </a:cubicBezTo>
                  <a:cubicBezTo>
                    <a:pt x="12" y="43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4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8" y="8"/>
                    <a:pt x="30" y="8"/>
                  </a:cubicBezTo>
                  <a:cubicBezTo>
                    <a:pt x="19" y="8"/>
                    <a:pt x="12" y="14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0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2106A752-C902-49FB-ACD3-611D91AD9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4" y="4615"/>
              <a:ext cx="166" cy="197"/>
            </a:xfrm>
            <a:custGeom>
              <a:avLst/>
              <a:gdLst>
                <a:gd name="T0" fmla="*/ 0 w 166"/>
                <a:gd name="T1" fmla="*/ 0 h 197"/>
                <a:gd name="T2" fmla="*/ 21 w 166"/>
                <a:gd name="T3" fmla="*/ 0 h 197"/>
                <a:gd name="T4" fmla="*/ 21 w 166"/>
                <a:gd name="T5" fmla="*/ 119 h 197"/>
                <a:gd name="T6" fmla="*/ 133 w 166"/>
                <a:gd name="T7" fmla="*/ 0 h 197"/>
                <a:gd name="T8" fmla="*/ 161 w 166"/>
                <a:gd name="T9" fmla="*/ 0 h 197"/>
                <a:gd name="T10" fmla="*/ 78 w 166"/>
                <a:gd name="T11" fmla="*/ 86 h 197"/>
                <a:gd name="T12" fmla="*/ 166 w 166"/>
                <a:gd name="T13" fmla="*/ 197 h 197"/>
                <a:gd name="T14" fmla="*/ 137 w 166"/>
                <a:gd name="T15" fmla="*/ 197 h 197"/>
                <a:gd name="T16" fmla="*/ 62 w 166"/>
                <a:gd name="T17" fmla="*/ 102 h 197"/>
                <a:gd name="T18" fmla="*/ 21 w 166"/>
                <a:gd name="T19" fmla="*/ 145 h 197"/>
                <a:gd name="T20" fmla="*/ 21 w 166"/>
                <a:gd name="T21" fmla="*/ 197 h 197"/>
                <a:gd name="T22" fmla="*/ 0 w 166"/>
                <a:gd name="T23" fmla="*/ 197 h 197"/>
                <a:gd name="T24" fmla="*/ 0 w 166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97">
                  <a:moveTo>
                    <a:pt x="0" y="0"/>
                  </a:moveTo>
                  <a:lnTo>
                    <a:pt x="21" y="0"/>
                  </a:lnTo>
                  <a:lnTo>
                    <a:pt x="21" y="119"/>
                  </a:lnTo>
                  <a:lnTo>
                    <a:pt x="133" y="0"/>
                  </a:lnTo>
                  <a:lnTo>
                    <a:pt x="161" y="0"/>
                  </a:lnTo>
                  <a:lnTo>
                    <a:pt x="78" y="86"/>
                  </a:lnTo>
                  <a:lnTo>
                    <a:pt x="166" y="197"/>
                  </a:lnTo>
                  <a:lnTo>
                    <a:pt x="137" y="197"/>
                  </a:lnTo>
                  <a:lnTo>
                    <a:pt x="62" y="102"/>
                  </a:lnTo>
                  <a:lnTo>
                    <a:pt x="21" y="145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9DCE9E56-1A56-4631-A670-98FA6BCAC2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3" y="4615"/>
              <a:ext cx="163" cy="199"/>
            </a:xfrm>
            <a:custGeom>
              <a:avLst/>
              <a:gdLst>
                <a:gd name="T0" fmla="*/ 0 w 69"/>
                <a:gd name="T1" fmla="*/ 48 h 84"/>
                <a:gd name="T2" fmla="*/ 0 w 69"/>
                <a:gd name="T3" fmla="*/ 0 h 84"/>
                <a:gd name="T4" fmla="*/ 9 w 69"/>
                <a:gd name="T5" fmla="*/ 0 h 84"/>
                <a:gd name="T6" fmla="*/ 9 w 69"/>
                <a:gd name="T7" fmla="*/ 48 h 84"/>
                <a:gd name="T8" fmla="*/ 34 w 69"/>
                <a:gd name="T9" fmla="*/ 76 h 84"/>
                <a:gd name="T10" fmla="*/ 59 w 69"/>
                <a:gd name="T11" fmla="*/ 48 h 84"/>
                <a:gd name="T12" fmla="*/ 59 w 69"/>
                <a:gd name="T13" fmla="*/ 0 h 84"/>
                <a:gd name="T14" fmla="*/ 69 w 69"/>
                <a:gd name="T15" fmla="*/ 0 h 84"/>
                <a:gd name="T16" fmla="*/ 69 w 69"/>
                <a:gd name="T17" fmla="*/ 48 h 84"/>
                <a:gd name="T18" fmla="*/ 34 w 69"/>
                <a:gd name="T19" fmla="*/ 84 h 84"/>
                <a:gd name="T20" fmla="*/ 0 w 69"/>
                <a:gd name="T2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4">
                  <a:moveTo>
                    <a:pt x="0" y="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66"/>
                    <a:pt x="19" y="76"/>
                    <a:pt x="34" y="76"/>
                  </a:cubicBezTo>
                  <a:cubicBezTo>
                    <a:pt x="50" y="76"/>
                    <a:pt x="59" y="66"/>
                    <a:pt x="59" y="4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72"/>
                    <a:pt x="55" y="84"/>
                    <a:pt x="34" y="84"/>
                  </a:cubicBezTo>
                  <a:cubicBezTo>
                    <a:pt x="14" y="84"/>
                    <a:pt x="0" y="72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36E1C3E7-959F-4FCF-86D3-D00A036711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4615"/>
              <a:ext cx="133" cy="197"/>
            </a:xfrm>
            <a:custGeom>
              <a:avLst/>
              <a:gdLst>
                <a:gd name="T0" fmla="*/ 0 w 133"/>
                <a:gd name="T1" fmla="*/ 0 h 197"/>
                <a:gd name="T2" fmla="*/ 22 w 133"/>
                <a:gd name="T3" fmla="*/ 0 h 197"/>
                <a:gd name="T4" fmla="*/ 22 w 133"/>
                <a:gd name="T5" fmla="*/ 176 h 197"/>
                <a:gd name="T6" fmla="*/ 133 w 133"/>
                <a:gd name="T7" fmla="*/ 176 h 197"/>
                <a:gd name="T8" fmla="*/ 133 w 133"/>
                <a:gd name="T9" fmla="*/ 197 h 197"/>
                <a:gd name="T10" fmla="*/ 0 w 133"/>
                <a:gd name="T11" fmla="*/ 197 h 197"/>
                <a:gd name="T12" fmla="*/ 0 w 133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7">
                  <a:moveTo>
                    <a:pt x="0" y="0"/>
                  </a:moveTo>
                  <a:lnTo>
                    <a:pt x="22" y="0"/>
                  </a:lnTo>
                  <a:lnTo>
                    <a:pt x="22" y="176"/>
                  </a:lnTo>
                  <a:lnTo>
                    <a:pt x="133" y="176"/>
                  </a:lnTo>
                  <a:lnTo>
                    <a:pt x="13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15B9D892-1D9A-4966-9268-EDAA2CCBA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24" y="4573"/>
              <a:ext cx="198" cy="239"/>
            </a:xfrm>
            <a:custGeom>
              <a:avLst/>
              <a:gdLst>
                <a:gd name="T0" fmla="*/ 89 w 198"/>
                <a:gd name="T1" fmla="*/ 42 h 239"/>
                <a:gd name="T2" fmla="*/ 108 w 198"/>
                <a:gd name="T3" fmla="*/ 42 h 239"/>
                <a:gd name="T4" fmla="*/ 198 w 198"/>
                <a:gd name="T5" fmla="*/ 239 h 239"/>
                <a:gd name="T6" fmla="*/ 175 w 198"/>
                <a:gd name="T7" fmla="*/ 239 h 239"/>
                <a:gd name="T8" fmla="*/ 151 w 198"/>
                <a:gd name="T9" fmla="*/ 187 h 239"/>
                <a:gd name="T10" fmla="*/ 45 w 198"/>
                <a:gd name="T11" fmla="*/ 187 h 239"/>
                <a:gd name="T12" fmla="*/ 23 w 198"/>
                <a:gd name="T13" fmla="*/ 239 h 239"/>
                <a:gd name="T14" fmla="*/ 0 w 198"/>
                <a:gd name="T15" fmla="*/ 239 h 239"/>
                <a:gd name="T16" fmla="*/ 89 w 198"/>
                <a:gd name="T17" fmla="*/ 42 h 239"/>
                <a:gd name="T18" fmla="*/ 144 w 198"/>
                <a:gd name="T19" fmla="*/ 168 h 239"/>
                <a:gd name="T20" fmla="*/ 99 w 198"/>
                <a:gd name="T21" fmla="*/ 68 h 239"/>
                <a:gd name="T22" fmla="*/ 54 w 198"/>
                <a:gd name="T23" fmla="*/ 168 h 239"/>
                <a:gd name="T24" fmla="*/ 144 w 198"/>
                <a:gd name="T25" fmla="*/ 168 h 239"/>
                <a:gd name="T26" fmla="*/ 61 w 198"/>
                <a:gd name="T27" fmla="*/ 0 h 239"/>
                <a:gd name="T28" fmla="*/ 87 w 198"/>
                <a:gd name="T29" fmla="*/ 0 h 239"/>
                <a:gd name="T30" fmla="*/ 87 w 198"/>
                <a:gd name="T31" fmla="*/ 26 h 239"/>
                <a:gd name="T32" fmla="*/ 61 w 198"/>
                <a:gd name="T33" fmla="*/ 26 h 239"/>
                <a:gd name="T34" fmla="*/ 61 w 198"/>
                <a:gd name="T35" fmla="*/ 0 h 239"/>
                <a:gd name="T36" fmla="*/ 111 w 198"/>
                <a:gd name="T37" fmla="*/ 0 h 239"/>
                <a:gd name="T38" fmla="*/ 137 w 198"/>
                <a:gd name="T39" fmla="*/ 0 h 239"/>
                <a:gd name="T40" fmla="*/ 137 w 198"/>
                <a:gd name="T41" fmla="*/ 26 h 239"/>
                <a:gd name="T42" fmla="*/ 111 w 198"/>
                <a:gd name="T43" fmla="*/ 26 h 239"/>
                <a:gd name="T44" fmla="*/ 111 w 198"/>
                <a:gd name="T4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" h="239">
                  <a:moveTo>
                    <a:pt x="89" y="42"/>
                  </a:moveTo>
                  <a:lnTo>
                    <a:pt x="108" y="42"/>
                  </a:lnTo>
                  <a:lnTo>
                    <a:pt x="198" y="239"/>
                  </a:lnTo>
                  <a:lnTo>
                    <a:pt x="175" y="239"/>
                  </a:lnTo>
                  <a:lnTo>
                    <a:pt x="151" y="187"/>
                  </a:lnTo>
                  <a:lnTo>
                    <a:pt x="45" y="187"/>
                  </a:lnTo>
                  <a:lnTo>
                    <a:pt x="23" y="239"/>
                  </a:lnTo>
                  <a:lnTo>
                    <a:pt x="0" y="239"/>
                  </a:lnTo>
                  <a:lnTo>
                    <a:pt x="89" y="42"/>
                  </a:lnTo>
                  <a:close/>
                  <a:moveTo>
                    <a:pt x="144" y="168"/>
                  </a:moveTo>
                  <a:lnTo>
                    <a:pt x="99" y="68"/>
                  </a:lnTo>
                  <a:lnTo>
                    <a:pt x="54" y="168"/>
                  </a:lnTo>
                  <a:lnTo>
                    <a:pt x="144" y="168"/>
                  </a:lnTo>
                  <a:close/>
                  <a:moveTo>
                    <a:pt x="61" y="0"/>
                  </a:moveTo>
                  <a:lnTo>
                    <a:pt x="87" y="0"/>
                  </a:lnTo>
                  <a:lnTo>
                    <a:pt x="87" y="26"/>
                  </a:lnTo>
                  <a:lnTo>
                    <a:pt x="61" y="26"/>
                  </a:lnTo>
                  <a:lnTo>
                    <a:pt x="61" y="0"/>
                  </a:lnTo>
                  <a:close/>
                  <a:moveTo>
                    <a:pt x="111" y="0"/>
                  </a:moveTo>
                  <a:lnTo>
                    <a:pt x="137" y="0"/>
                  </a:lnTo>
                  <a:lnTo>
                    <a:pt x="137" y="26"/>
                  </a:lnTo>
                  <a:lnTo>
                    <a:pt x="111" y="2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CF68670D-18C5-4E07-912D-C4553ADDA6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60" y="4615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8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9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C0D92711-0FC4-4322-93EE-B7F88CA9F3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" y="4952"/>
              <a:ext cx="158" cy="196"/>
            </a:xfrm>
            <a:custGeom>
              <a:avLst/>
              <a:gdLst>
                <a:gd name="T0" fmla="*/ 0 w 67"/>
                <a:gd name="T1" fmla="*/ 0 h 83"/>
                <a:gd name="T2" fmla="*/ 35 w 67"/>
                <a:gd name="T3" fmla="*/ 0 h 83"/>
                <a:gd name="T4" fmla="*/ 57 w 67"/>
                <a:gd name="T5" fmla="*/ 7 h 83"/>
                <a:gd name="T6" fmla="*/ 62 w 67"/>
                <a:gd name="T7" fmla="*/ 21 h 83"/>
                <a:gd name="T8" fmla="*/ 62 w 67"/>
                <a:gd name="T9" fmla="*/ 21 h 83"/>
                <a:gd name="T10" fmla="*/ 49 w 67"/>
                <a:gd name="T11" fmla="*/ 40 h 83"/>
                <a:gd name="T12" fmla="*/ 67 w 67"/>
                <a:gd name="T13" fmla="*/ 60 h 83"/>
                <a:gd name="T14" fmla="*/ 67 w 67"/>
                <a:gd name="T15" fmla="*/ 60 h 83"/>
                <a:gd name="T16" fmla="*/ 37 w 67"/>
                <a:gd name="T17" fmla="*/ 83 h 83"/>
                <a:gd name="T18" fmla="*/ 0 w 67"/>
                <a:gd name="T19" fmla="*/ 83 h 83"/>
                <a:gd name="T20" fmla="*/ 0 w 67"/>
                <a:gd name="T21" fmla="*/ 0 h 83"/>
                <a:gd name="T22" fmla="*/ 34 w 67"/>
                <a:gd name="T23" fmla="*/ 37 h 83"/>
                <a:gd name="T24" fmla="*/ 53 w 67"/>
                <a:gd name="T25" fmla="*/ 22 h 83"/>
                <a:gd name="T26" fmla="*/ 53 w 67"/>
                <a:gd name="T27" fmla="*/ 22 h 83"/>
                <a:gd name="T28" fmla="*/ 34 w 67"/>
                <a:gd name="T29" fmla="*/ 9 h 83"/>
                <a:gd name="T30" fmla="*/ 9 w 67"/>
                <a:gd name="T31" fmla="*/ 9 h 83"/>
                <a:gd name="T32" fmla="*/ 9 w 67"/>
                <a:gd name="T33" fmla="*/ 37 h 83"/>
                <a:gd name="T34" fmla="*/ 34 w 67"/>
                <a:gd name="T35" fmla="*/ 37 h 83"/>
                <a:gd name="T36" fmla="*/ 37 w 67"/>
                <a:gd name="T37" fmla="*/ 74 h 83"/>
                <a:gd name="T38" fmla="*/ 57 w 67"/>
                <a:gd name="T39" fmla="*/ 60 h 83"/>
                <a:gd name="T40" fmla="*/ 57 w 67"/>
                <a:gd name="T41" fmla="*/ 59 h 83"/>
                <a:gd name="T42" fmla="*/ 35 w 67"/>
                <a:gd name="T43" fmla="*/ 45 h 83"/>
                <a:gd name="T44" fmla="*/ 9 w 67"/>
                <a:gd name="T45" fmla="*/ 45 h 83"/>
                <a:gd name="T46" fmla="*/ 9 w 67"/>
                <a:gd name="T47" fmla="*/ 74 h 83"/>
                <a:gd name="T48" fmla="*/ 37 w 67"/>
                <a:gd name="T4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2" y="3"/>
                    <a:pt x="57" y="7"/>
                  </a:cubicBezTo>
                  <a:cubicBezTo>
                    <a:pt x="60" y="11"/>
                    <a:pt x="62" y="15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32"/>
                    <a:pt x="56" y="37"/>
                    <a:pt x="49" y="40"/>
                  </a:cubicBezTo>
                  <a:cubicBezTo>
                    <a:pt x="59" y="43"/>
                    <a:pt x="67" y="49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74"/>
                    <a:pt x="55" y="83"/>
                    <a:pt x="37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37"/>
                  </a:moveTo>
                  <a:cubicBezTo>
                    <a:pt x="45" y="37"/>
                    <a:pt x="53" y="3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14"/>
                    <a:pt x="46" y="9"/>
                    <a:pt x="3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34" y="37"/>
                  </a:lnTo>
                  <a:close/>
                  <a:moveTo>
                    <a:pt x="37" y="74"/>
                  </a:moveTo>
                  <a:cubicBezTo>
                    <a:pt x="50" y="74"/>
                    <a:pt x="57" y="69"/>
                    <a:pt x="57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0"/>
                    <a:pt x="50" y="45"/>
                    <a:pt x="35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1FB19142-55CF-4877-A492-3824A580B1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39 w 142"/>
                <a:gd name="T3" fmla="*/ 0 h 196"/>
                <a:gd name="T4" fmla="*/ 139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7 w 142"/>
                <a:gd name="T11" fmla="*/ 87 h 196"/>
                <a:gd name="T12" fmla="*/ 127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39" y="0"/>
                  </a:lnTo>
                  <a:lnTo>
                    <a:pt x="139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7" y="87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3D520CA6-73B5-4001-AC53-584943CFA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9" y="4952"/>
              <a:ext cx="156" cy="196"/>
            </a:xfrm>
            <a:custGeom>
              <a:avLst/>
              <a:gdLst>
                <a:gd name="T0" fmla="*/ 0 w 156"/>
                <a:gd name="T1" fmla="*/ 0 h 196"/>
                <a:gd name="T2" fmla="*/ 22 w 156"/>
                <a:gd name="T3" fmla="*/ 0 h 196"/>
                <a:gd name="T4" fmla="*/ 22 w 156"/>
                <a:gd name="T5" fmla="*/ 87 h 196"/>
                <a:gd name="T6" fmla="*/ 135 w 156"/>
                <a:gd name="T7" fmla="*/ 87 h 196"/>
                <a:gd name="T8" fmla="*/ 135 w 156"/>
                <a:gd name="T9" fmla="*/ 0 h 196"/>
                <a:gd name="T10" fmla="*/ 156 w 156"/>
                <a:gd name="T11" fmla="*/ 0 h 196"/>
                <a:gd name="T12" fmla="*/ 156 w 156"/>
                <a:gd name="T13" fmla="*/ 196 h 196"/>
                <a:gd name="T14" fmla="*/ 135 w 156"/>
                <a:gd name="T15" fmla="*/ 196 h 196"/>
                <a:gd name="T16" fmla="*/ 135 w 156"/>
                <a:gd name="T17" fmla="*/ 109 h 196"/>
                <a:gd name="T18" fmla="*/ 22 w 156"/>
                <a:gd name="T19" fmla="*/ 109 h 196"/>
                <a:gd name="T20" fmla="*/ 22 w 156"/>
                <a:gd name="T21" fmla="*/ 196 h 196"/>
                <a:gd name="T22" fmla="*/ 0 w 156"/>
                <a:gd name="T23" fmla="*/ 196 h 196"/>
                <a:gd name="T24" fmla="*/ 0 w 156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6">
                  <a:moveTo>
                    <a:pt x="0" y="0"/>
                  </a:moveTo>
                  <a:lnTo>
                    <a:pt x="22" y="0"/>
                  </a:lnTo>
                  <a:lnTo>
                    <a:pt x="22" y="87"/>
                  </a:lnTo>
                  <a:lnTo>
                    <a:pt x="135" y="87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56" y="196"/>
                  </a:lnTo>
                  <a:lnTo>
                    <a:pt x="135" y="196"/>
                  </a:lnTo>
                  <a:lnTo>
                    <a:pt x="135" y="109"/>
                  </a:lnTo>
                  <a:lnTo>
                    <a:pt x="22" y="109"/>
                  </a:lnTo>
                  <a:lnTo>
                    <a:pt x="2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27950139-0F16-471A-87F8-C4E3D7A2E9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33" y="4952"/>
              <a:ext cx="201" cy="196"/>
            </a:xfrm>
            <a:custGeom>
              <a:avLst/>
              <a:gdLst>
                <a:gd name="T0" fmla="*/ 90 w 201"/>
                <a:gd name="T1" fmla="*/ 0 h 196"/>
                <a:gd name="T2" fmla="*/ 111 w 201"/>
                <a:gd name="T3" fmla="*/ 0 h 196"/>
                <a:gd name="T4" fmla="*/ 201 w 201"/>
                <a:gd name="T5" fmla="*/ 196 h 196"/>
                <a:gd name="T6" fmla="*/ 178 w 201"/>
                <a:gd name="T7" fmla="*/ 196 h 196"/>
                <a:gd name="T8" fmla="*/ 154 w 201"/>
                <a:gd name="T9" fmla="*/ 144 h 196"/>
                <a:gd name="T10" fmla="*/ 48 w 201"/>
                <a:gd name="T11" fmla="*/ 144 h 196"/>
                <a:gd name="T12" fmla="*/ 24 w 201"/>
                <a:gd name="T13" fmla="*/ 196 h 196"/>
                <a:gd name="T14" fmla="*/ 0 w 201"/>
                <a:gd name="T15" fmla="*/ 196 h 196"/>
                <a:gd name="T16" fmla="*/ 90 w 201"/>
                <a:gd name="T17" fmla="*/ 0 h 196"/>
                <a:gd name="T18" fmla="*/ 145 w 201"/>
                <a:gd name="T19" fmla="*/ 125 h 196"/>
                <a:gd name="T20" fmla="*/ 100 w 201"/>
                <a:gd name="T21" fmla="*/ 23 h 196"/>
                <a:gd name="T22" fmla="*/ 57 w 201"/>
                <a:gd name="T23" fmla="*/ 125 h 196"/>
                <a:gd name="T24" fmla="*/ 145 w 201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96">
                  <a:moveTo>
                    <a:pt x="90" y="0"/>
                  </a:moveTo>
                  <a:lnTo>
                    <a:pt x="111" y="0"/>
                  </a:lnTo>
                  <a:lnTo>
                    <a:pt x="201" y="196"/>
                  </a:lnTo>
                  <a:lnTo>
                    <a:pt x="178" y="196"/>
                  </a:lnTo>
                  <a:lnTo>
                    <a:pt x="154" y="144"/>
                  </a:lnTo>
                  <a:lnTo>
                    <a:pt x="48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90" y="0"/>
                  </a:lnTo>
                  <a:close/>
                  <a:moveTo>
                    <a:pt x="145" y="125"/>
                  </a:moveTo>
                  <a:lnTo>
                    <a:pt x="100" y="23"/>
                  </a:lnTo>
                  <a:lnTo>
                    <a:pt x="57" y="125"/>
                  </a:lnTo>
                  <a:lnTo>
                    <a:pt x="145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9E4BAE0F-02AA-4E8E-84B4-B1FD2318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2" y="4952"/>
              <a:ext cx="166" cy="196"/>
            </a:xfrm>
            <a:custGeom>
              <a:avLst/>
              <a:gdLst>
                <a:gd name="T0" fmla="*/ 0 w 166"/>
                <a:gd name="T1" fmla="*/ 0 h 196"/>
                <a:gd name="T2" fmla="*/ 21 w 166"/>
                <a:gd name="T3" fmla="*/ 0 h 196"/>
                <a:gd name="T4" fmla="*/ 144 w 166"/>
                <a:gd name="T5" fmla="*/ 156 h 196"/>
                <a:gd name="T6" fmla="*/ 144 w 166"/>
                <a:gd name="T7" fmla="*/ 0 h 196"/>
                <a:gd name="T8" fmla="*/ 166 w 166"/>
                <a:gd name="T9" fmla="*/ 0 h 196"/>
                <a:gd name="T10" fmla="*/ 166 w 166"/>
                <a:gd name="T11" fmla="*/ 196 h 196"/>
                <a:gd name="T12" fmla="*/ 147 w 166"/>
                <a:gd name="T13" fmla="*/ 196 h 196"/>
                <a:gd name="T14" fmla="*/ 21 w 166"/>
                <a:gd name="T15" fmla="*/ 35 h 196"/>
                <a:gd name="T16" fmla="*/ 21 w 166"/>
                <a:gd name="T17" fmla="*/ 196 h 196"/>
                <a:gd name="T18" fmla="*/ 0 w 166"/>
                <a:gd name="T19" fmla="*/ 196 h 196"/>
                <a:gd name="T20" fmla="*/ 0 w 166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6" y="0"/>
                  </a:lnTo>
                  <a:lnTo>
                    <a:pt x="166" y="196"/>
                  </a:lnTo>
                  <a:lnTo>
                    <a:pt x="147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EFA27B04-02AA-4A3A-9194-9042EC2A71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94" y="4952"/>
              <a:ext cx="173" cy="196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1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1 h 83"/>
                <a:gd name="T20" fmla="*/ 29 w 73"/>
                <a:gd name="T21" fmla="*/ 9 h 83"/>
                <a:gd name="T22" fmla="*/ 10 w 73"/>
                <a:gd name="T23" fmla="*/ 9 h 83"/>
                <a:gd name="T24" fmla="*/ 10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4"/>
                    <a:pt x="10" y="74"/>
                    <a:pt x="10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A3E840B2-E7F6-47B3-8B2E-9FD03F965C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4" y="4952"/>
              <a:ext cx="133" cy="196"/>
            </a:xfrm>
            <a:custGeom>
              <a:avLst/>
              <a:gdLst>
                <a:gd name="T0" fmla="*/ 0 w 133"/>
                <a:gd name="T1" fmla="*/ 0 h 196"/>
                <a:gd name="T2" fmla="*/ 22 w 133"/>
                <a:gd name="T3" fmla="*/ 0 h 196"/>
                <a:gd name="T4" fmla="*/ 22 w 133"/>
                <a:gd name="T5" fmla="*/ 175 h 196"/>
                <a:gd name="T6" fmla="*/ 133 w 133"/>
                <a:gd name="T7" fmla="*/ 175 h 196"/>
                <a:gd name="T8" fmla="*/ 133 w 133"/>
                <a:gd name="T9" fmla="*/ 196 h 196"/>
                <a:gd name="T10" fmla="*/ 0 w 133"/>
                <a:gd name="T11" fmla="*/ 196 h 196"/>
                <a:gd name="T12" fmla="*/ 0 w 133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6">
                  <a:moveTo>
                    <a:pt x="0" y="0"/>
                  </a:moveTo>
                  <a:lnTo>
                    <a:pt x="22" y="0"/>
                  </a:lnTo>
                  <a:lnTo>
                    <a:pt x="22" y="175"/>
                  </a:lnTo>
                  <a:lnTo>
                    <a:pt x="133" y="175"/>
                  </a:lnTo>
                  <a:lnTo>
                    <a:pt x="1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2" name="Rectangle 41">
              <a:extLst>
                <a:ext uri="{FF2B5EF4-FFF2-40B4-BE49-F238E27FC236}">
                  <a16:creationId xmlns:a16="http://schemas.microsoft.com/office/drawing/2014/main" id="{850169AA-7ED1-4DAC-A081-3F108607C6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87" y="4952"/>
              <a:ext cx="2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2D1A1E46-C512-4BF7-9822-DD9397CF3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8" y="4952"/>
              <a:ext cx="165" cy="196"/>
            </a:xfrm>
            <a:custGeom>
              <a:avLst/>
              <a:gdLst>
                <a:gd name="T0" fmla="*/ 0 w 165"/>
                <a:gd name="T1" fmla="*/ 0 h 196"/>
                <a:gd name="T2" fmla="*/ 21 w 165"/>
                <a:gd name="T3" fmla="*/ 0 h 196"/>
                <a:gd name="T4" fmla="*/ 144 w 165"/>
                <a:gd name="T5" fmla="*/ 156 h 196"/>
                <a:gd name="T6" fmla="*/ 144 w 165"/>
                <a:gd name="T7" fmla="*/ 0 h 196"/>
                <a:gd name="T8" fmla="*/ 165 w 165"/>
                <a:gd name="T9" fmla="*/ 0 h 196"/>
                <a:gd name="T10" fmla="*/ 165 w 165"/>
                <a:gd name="T11" fmla="*/ 196 h 196"/>
                <a:gd name="T12" fmla="*/ 149 w 165"/>
                <a:gd name="T13" fmla="*/ 196 h 196"/>
                <a:gd name="T14" fmla="*/ 21 w 165"/>
                <a:gd name="T15" fmla="*/ 35 h 196"/>
                <a:gd name="T16" fmla="*/ 21 w 165"/>
                <a:gd name="T17" fmla="*/ 196 h 196"/>
                <a:gd name="T18" fmla="*/ 0 w 165"/>
                <a:gd name="T19" fmla="*/ 196 h 196"/>
                <a:gd name="T20" fmla="*/ 0 w 165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6"/>
                  </a:lnTo>
                  <a:lnTo>
                    <a:pt x="149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6CC0AAB2-086C-45BC-B2D3-2342183D0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0" y="4949"/>
              <a:ext cx="180" cy="202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2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2 w 76"/>
                <a:gd name="T11" fmla="*/ 8 h 85"/>
                <a:gd name="T12" fmla="*/ 10 w 76"/>
                <a:gd name="T13" fmla="*/ 42 h 85"/>
                <a:gd name="T14" fmla="*/ 10 w 76"/>
                <a:gd name="T15" fmla="*/ 42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2 w 76"/>
                <a:gd name="T23" fmla="*/ 48 h 85"/>
                <a:gd name="T24" fmla="*/ 42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3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5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79"/>
                    <a:pt x="56" y="85"/>
                    <a:pt x="43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EC8B8BAE-B91A-4A36-A865-FF65F2686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6" y="4952"/>
              <a:ext cx="198" cy="196"/>
            </a:xfrm>
            <a:custGeom>
              <a:avLst/>
              <a:gdLst>
                <a:gd name="T0" fmla="*/ 87 w 198"/>
                <a:gd name="T1" fmla="*/ 0 h 196"/>
                <a:gd name="T2" fmla="*/ 108 w 198"/>
                <a:gd name="T3" fmla="*/ 0 h 196"/>
                <a:gd name="T4" fmla="*/ 198 w 198"/>
                <a:gd name="T5" fmla="*/ 196 h 196"/>
                <a:gd name="T6" fmla="*/ 175 w 198"/>
                <a:gd name="T7" fmla="*/ 196 h 196"/>
                <a:gd name="T8" fmla="*/ 151 w 198"/>
                <a:gd name="T9" fmla="*/ 144 h 196"/>
                <a:gd name="T10" fmla="*/ 45 w 198"/>
                <a:gd name="T11" fmla="*/ 144 h 196"/>
                <a:gd name="T12" fmla="*/ 21 w 198"/>
                <a:gd name="T13" fmla="*/ 196 h 196"/>
                <a:gd name="T14" fmla="*/ 0 w 198"/>
                <a:gd name="T15" fmla="*/ 196 h 196"/>
                <a:gd name="T16" fmla="*/ 87 w 198"/>
                <a:gd name="T17" fmla="*/ 0 h 196"/>
                <a:gd name="T18" fmla="*/ 142 w 198"/>
                <a:gd name="T19" fmla="*/ 125 h 196"/>
                <a:gd name="T20" fmla="*/ 99 w 198"/>
                <a:gd name="T21" fmla="*/ 23 h 196"/>
                <a:gd name="T22" fmla="*/ 54 w 198"/>
                <a:gd name="T23" fmla="*/ 125 h 196"/>
                <a:gd name="T24" fmla="*/ 142 w 198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96">
                  <a:moveTo>
                    <a:pt x="87" y="0"/>
                  </a:moveTo>
                  <a:lnTo>
                    <a:pt x="108" y="0"/>
                  </a:lnTo>
                  <a:lnTo>
                    <a:pt x="198" y="196"/>
                  </a:lnTo>
                  <a:lnTo>
                    <a:pt x="175" y="196"/>
                  </a:lnTo>
                  <a:lnTo>
                    <a:pt x="151" y="144"/>
                  </a:lnTo>
                  <a:lnTo>
                    <a:pt x="45" y="144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87" y="0"/>
                  </a:lnTo>
                  <a:close/>
                  <a:moveTo>
                    <a:pt x="142" y="125"/>
                  </a:moveTo>
                  <a:lnTo>
                    <a:pt x="99" y="23"/>
                  </a:lnTo>
                  <a:lnTo>
                    <a:pt x="54" y="125"/>
                  </a:lnTo>
                  <a:lnTo>
                    <a:pt x="142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268D75E6-2AF0-43A3-8FD3-B98BF88DB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4952"/>
              <a:ext cx="187" cy="196"/>
            </a:xfrm>
            <a:custGeom>
              <a:avLst/>
              <a:gdLst>
                <a:gd name="T0" fmla="*/ 0 w 187"/>
                <a:gd name="T1" fmla="*/ 0 h 196"/>
                <a:gd name="T2" fmla="*/ 24 w 187"/>
                <a:gd name="T3" fmla="*/ 0 h 196"/>
                <a:gd name="T4" fmla="*/ 93 w 187"/>
                <a:gd name="T5" fmla="*/ 168 h 196"/>
                <a:gd name="T6" fmla="*/ 164 w 187"/>
                <a:gd name="T7" fmla="*/ 0 h 196"/>
                <a:gd name="T8" fmla="*/ 187 w 187"/>
                <a:gd name="T9" fmla="*/ 0 h 196"/>
                <a:gd name="T10" fmla="*/ 102 w 187"/>
                <a:gd name="T11" fmla="*/ 196 h 196"/>
                <a:gd name="T12" fmla="*/ 83 w 187"/>
                <a:gd name="T13" fmla="*/ 196 h 196"/>
                <a:gd name="T14" fmla="*/ 0 w 187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96">
                  <a:moveTo>
                    <a:pt x="0" y="0"/>
                  </a:moveTo>
                  <a:lnTo>
                    <a:pt x="24" y="0"/>
                  </a:lnTo>
                  <a:lnTo>
                    <a:pt x="93" y="168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02" y="196"/>
                  </a:lnTo>
                  <a:lnTo>
                    <a:pt x="8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7D859646-AFEC-46E0-A9D2-7865D21AF6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949"/>
              <a:ext cx="147" cy="202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1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3" y="77"/>
                    <a:pt x="34" y="77"/>
                  </a:cubicBezTo>
                  <a:cubicBezTo>
                    <a:pt x="45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8" y="50"/>
                    <a:pt x="31" y="47"/>
                  </a:cubicBezTo>
                  <a:cubicBezTo>
                    <a:pt x="12" y="42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5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9" y="8"/>
                    <a:pt x="30" y="8"/>
                  </a:cubicBezTo>
                  <a:cubicBezTo>
                    <a:pt x="19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8" name="Freeform 47">
              <a:extLst>
                <a:ext uri="{FF2B5EF4-FFF2-40B4-BE49-F238E27FC236}">
                  <a16:creationId xmlns:a16="http://schemas.microsoft.com/office/drawing/2014/main" id="{D67B65C6-887D-4219-B2F3-F37E4D98A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7" y="4952"/>
              <a:ext cx="154" cy="196"/>
            </a:xfrm>
            <a:custGeom>
              <a:avLst/>
              <a:gdLst>
                <a:gd name="T0" fmla="*/ 66 w 154"/>
                <a:gd name="T1" fmla="*/ 21 h 196"/>
                <a:gd name="T2" fmla="*/ 0 w 154"/>
                <a:gd name="T3" fmla="*/ 21 h 196"/>
                <a:gd name="T4" fmla="*/ 0 w 154"/>
                <a:gd name="T5" fmla="*/ 0 h 196"/>
                <a:gd name="T6" fmla="*/ 154 w 154"/>
                <a:gd name="T7" fmla="*/ 0 h 196"/>
                <a:gd name="T8" fmla="*/ 154 w 154"/>
                <a:gd name="T9" fmla="*/ 21 h 196"/>
                <a:gd name="T10" fmla="*/ 87 w 154"/>
                <a:gd name="T11" fmla="*/ 21 h 196"/>
                <a:gd name="T12" fmla="*/ 87 w 154"/>
                <a:gd name="T13" fmla="*/ 196 h 196"/>
                <a:gd name="T14" fmla="*/ 66 w 154"/>
                <a:gd name="T15" fmla="*/ 196 h 196"/>
                <a:gd name="T16" fmla="*/ 66 w 154"/>
                <a:gd name="T17" fmla="*/ 2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6">
                  <a:moveTo>
                    <a:pt x="66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1"/>
                  </a:lnTo>
                  <a:lnTo>
                    <a:pt x="87" y="21"/>
                  </a:lnTo>
                  <a:lnTo>
                    <a:pt x="87" y="196"/>
                  </a:lnTo>
                  <a:lnTo>
                    <a:pt x="66" y="19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9" name="Freeform 48">
              <a:extLst>
                <a:ext uri="{FF2B5EF4-FFF2-40B4-BE49-F238E27FC236}">
                  <a16:creationId xmlns:a16="http://schemas.microsoft.com/office/drawing/2014/main" id="{8C9D92CC-8E9D-4FCA-AC8F-2B564D9A19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" y="4952"/>
              <a:ext cx="161" cy="196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8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3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5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5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6" y="0"/>
                    <a:pt x="54" y="3"/>
                    <a:pt x="59" y="8"/>
                  </a:cubicBezTo>
                  <a:cubicBezTo>
                    <a:pt x="63" y="12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0" name="Freeform 49">
              <a:extLst>
                <a:ext uri="{FF2B5EF4-FFF2-40B4-BE49-F238E27FC236}">
                  <a16:creationId xmlns:a16="http://schemas.microsoft.com/office/drawing/2014/main" id="{017BBDAA-CF76-4021-A0D2-90ABBADD11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2" y="4949"/>
              <a:ext cx="199" cy="202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2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2 h 85"/>
                <a:gd name="T10" fmla="*/ 42 w 84"/>
                <a:gd name="T11" fmla="*/ 85 h 85"/>
                <a:gd name="T12" fmla="*/ 0 w 84"/>
                <a:gd name="T13" fmla="*/ 43 h 85"/>
                <a:gd name="T14" fmla="*/ 74 w 84"/>
                <a:gd name="T15" fmla="*/ 43 h 85"/>
                <a:gd name="T16" fmla="*/ 74 w 84"/>
                <a:gd name="T17" fmla="*/ 42 h 85"/>
                <a:gd name="T18" fmla="*/ 42 w 84"/>
                <a:gd name="T19" fmla="*/ 8 h 85"/>
                <a:gd name="T20" fmla="*/ 9 w 84"/>
                <a:gd name="T21" fmla="*/ 42 h 85"/>
                <a:gd name="T22" fmla="*/ 9 w 84"/>
                <a:gd name="T23" fmla="*/ 42 h 85"/>
                <a:gd name="T24" fmla="*/ 42 w 84"/>
                <a:gd name="T25" fmla="*/ 77 h 85"/>
                <a:gd name="T26" fmla="*/ 74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19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4" y="43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24"/>
                    <a:pt x="61" y="8"/>
                    <a:pt x="42" y="8"/>
                  </a:cubicBezTo>
                  <a:cubicBezTo>
                    <a:pt x="23" y="8"/>
                    <a:pt x="9" y="2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61"/>
                    <a:pt x="23" y="77"/>
                    <a:pt x="42" y="77"/>
                  </a:cubicBezTo>
                  <a:cubicBezTo>
                    <a:pt x="61" y="77"/>
                    <a:pt x="74" y="62"/>
                    <a:pt x="74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1" name="Freeform 50">
              <a:extLst>
                <a:ext uri="{FF2B5EF4-FFF2-40B4-BE49-F238E27FC236}">
                  <a16:creationId xmlns:a16="http://schemas.microsoft.com/office/drawing/2014/main" id="{C1F6112A-43C0-44CC-BF57-438FE9467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8" y="4952"/>
              <a:ext cx="168" cy="196"/>
            </a:xfrm>
            <a:custGeom>
              <a:avLst/>
              <a:gdLst>
                <a:gd name="T0" fmla="*/ 0 w 168"/>
                <a:gd name="T1" fmla="*/ 0 h 196"/>
                <a:gd name="T2" fmla="*/ 24 w 168"/>
                <a:gd name="T3" fmla="*/ 0 h 196"/>
                <a:gd name="T4" fmla="*/ 24 w 168"/>
                <a:gd name="T5" fmla="*/ 118 h 196"/>
                <a:gd name="T6" fmla="*/ 135 w 168"/>
                <a:gd name="T7" fmla="*/ 0 h 196"/>
                <a:gd name="T8" fmla="*/ 164 w 168"/>
                <a:gd name="T9" fmla="*/ 0 h 196"/>
                <a:gd name="T10" fmla="*/ 81 w 168"/>
                <a:gd name="T11" fmla="*/ 85 h 196"/>
                <a:gd name="T12" fmla="*/ 168 w 168"/>
                <a:gd name="T13" fmla="*/ 196 h 196"/>
                <a:gd name="T14" fmla="*/ 140 w 168"/>
                <a:gd name="T15" fmla="*/ 196 h 196"/>
                <a:gd name="T16" fmla="*/ 64 w 168"/>
                <a:gd name="T17" fmla="*/ 101 h 196"/>
                <a:gd name="T18" fmla="*/ 24 w 168"/>
                <a:gd name="T19" fmla="*/ 144 h 196"/>
                <a:gd name="T20" fmla="*/ 24 w 168"/>
                <a:gd name="T21" fmla="*/ 196 h 196"/>
                <a:gd name="T22" fmla="*/ 0 w 168"/>
                <a:gd name="T23" fmla="*/ 196 h 196"/>
                <a:gd name="T24" fmla="*/ 0 w 168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96">
                  <a:moveTo>
                    <a:pt x="0" y="0"/>
                  </a:moveTo>
                  <a:lnTo>
                    <a:pt x="24" y="0"/>
                  </a:lnTo>
                  <a:lnTo>
                    <a:pt x="24" y="118"/>
                  </a:lnTo>
                  <a:lnTo>
                    <a:pt x="135" y="0"/>
                  </a:lnTo>
                  <a:lnTo>
                    <a:pt x="164" y="0"/>
                  </a:lnTo>
                  <a:lnTo>
                    <a:pt x="81" y="85"/>
                  </a:lnTo>
                  <a:lnTo>
                    <a:pt x="168" y="196"/>
                  </a:lnTo>
                  <a:lnTo>
                    <a:pt x="140" y="196"/>
                  </a:lnTo>
                  <a:lnTo>
                    <a:pt x="64" y="101"/>
                  </a:lnTo>
                  <a:lnTo>
                    <a:pt x="24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2" name="Freeform 51">
              <a:extLst>
                <a:ext uri="{FF2B5EF4-FFF2-40B4-BE49-F238E27FC236}">
                  <a16:creationId xmlns:a16="http://schemas.microsoft.com/office/drawing/2014/main" id="{DADFC0CB-60B0-4221-9DEA-3EA51C131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2" y="4952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42 w 142"/>
                <a:gd name="T3" fmla="*/ 0 h 196"/>
                <a:gd name="T4" fmla="*/ 142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8 w 142"/>
                <a:gd name="T11" fmla="*/ 87 h 196"/>
                <a:gd name="T12" fmla="*/ 128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8" y="87"/>
                  </a:lnTo>
                  <a:lnTo>
                    <a:pt x="128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973292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spcBef>
                <a:spcPts val="12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13901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1" y="1626848"/>
            <a:ext cx="4201381" cy="2711508"/>
          </a:xfrm>
        </p:spPr>
        <p:txBody>
          <a:bodyPr/>
          <a:lstStyle>
            <a:lvl1pPr marL="252000" indent="-252000">
              <a:spcBef>
                <a:spcPts val="12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5466031" y="1629550"/>
            <a:ext cx="2775453" cy="2693237"/>
          </a:xfrm>
          <a:solidFill>
            <a:schemeClr val="accent3"/>
          </a:solidFill>
        </p:spPr>
        <p:txBody>
          <a:bodyPr tIns="936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063305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1" y="1626848"/>
            <a:ext cx="4201381" cy="2711508"/>
          </a:xfrm>
        </p:spPr>
        <p:txBody>
          <a:bodyPr/>
          <a:lstStyle>
            <a:lvl1pPr marL="252000" indent="-252000">
              <a:spcBef>
                <a:spcPts val="12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5466031" y="1629550"/>
            <a:ext cx="2775453" cy="1260063"/>
          </a:xfrm>
          <a:solidFill>
            <a:schemeClr val="accent3"/>
          </a:solidFill>
        </p:spPr>
        <p:txBody>
          <a:bodyPr tIns="936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5466031" y="3061581"/>
            <a:ext cx="2775453" cy="1260063"/>
          </a:xfrm>
          <a:solidFill>
            <a:schemeClr val="accent3"/>
          </a:solidFill>
        </p:spPr>
        <p:txBody>
          <a:bodyPr tIns="936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7395181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22599" y="823193"/>
            <a:ext cx="7194577" cy="60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626848"/>
            <a:ext cx="7192463" cy="2711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53" name="Group 54">
            <a:extLst>
              <a:ext uri="{FF2B5EF4-FFF2-40B4-BE49-F238E27FC236}">
                <a16:creationId xmlns:a16="http://schemas.microsoft.com/office/drawing/2014/main" id="{0A3EFA4D-558F-DA43-AB67-1455777D08D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63152" y="4632465"/>
            <a:ext cx="878681" cy="409436"/>
            <a:chOff x="617" y="1163"/>
            <a:chExt cx="5230" cy="2437"/>
          </a:xfrm>
        </p:grpSpPr>
        <p:sp>
          <p:nvSpPr>
            <p:cNvPr id="54" name="AutoShape 53">
              <a:extLst>
                <a:ext uri="{FF2B5EF4-FFF2-40B4-BE49-F238E27FC236}">
                  <a16:creationId xmlns:a16="http://schemas.microsoft.com/office/drawing/2014/main" id="{9406538B-320B-984E-9682-CFA099CE7DD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17" y="1163"/>
              <a:ext cx="5230" cy="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55" name="Picture 55">
              <a:extLst>
                <a:ext uri="{FF2B5EF4-FFF2-40B4-BE49-F238E27FC236}">
                  <a16:creationId xmlns:a16="http://schemas.microsoft.com/office/drawing/2014/main" id="{D112FF18-D9F9-7F46-B8DB-35F819A165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1158"/>
              <a:ext cx="1128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6">
              <a:extLst>
                <a:ext uri="{FF2B5EF4-FFF2-40B4-BE49-F238E27FC236}">
                  <a16:creationId xmlns:a16="http://schemas.microsoft.com/office/drawing/2014/main" id="{186355B8-AFA8-F34F-85AA-E7F584340B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1158"/>
              <a:ext cx="1498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7">
              <a:extLst>
                <a:ext uri="{FF2B5EF4-FFF2-40B4-BE49-F238E27FC236}">
                  <a16:creationId xmlns:a16="http://schemas.microsoft.com/office/drawing/2014/main" id="{74572544-F465-0A4B-9981-CF5D4C12D7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" y="1158"/>
              <a:ext cx="1589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8">
              <a:extLst>
                <a:ext uri="{FF2B5EF4-FFF2-40B4-BE49-F238E27FC236}">
                  <a16:creationId xmlns:a16="http://schemas.microsoft.com/office/drawing/2014/main" id="{622652A7-05E7-0044-8BF4-8BB7DA605C2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1158"/>
              <a:ext cx="929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9">
              <a:extLst>
                <a:ext uri="{FF2B5EF4-FFF2-40B4-BE49-F238E27FC236}">
                  <a16:creationId xmlns:a16="http://schemas.microsoft.com/office/drawing/2014/main" id="{041D1AFB-AB9D-4E47-AD1C-C1C9D5B3FC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" y="1215"/>
              <a:ext cx="1185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549FA669-05DF-5E49-A35E-95F188B4D6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6" y="3062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6DB0D7AD-585D-A043-A7C5-4CBAC45F09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0" y="3062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1 w 144"/>
                <a:gd name="T3" fmla="*/ 0 h 197"/>
                <a:gd name="T4" fmla="*/ 141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1" y="0"/>
                  </a:lnTo>
                  <a:lnTo>
                    <a:pt x="141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97B20FE3-0548-554F-AD6F-59643F348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" y="3060"/>
              <a:ext cx="180" cy="201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3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1 w 76"/>
                <a:gd name="T11" fmla="*/ 8 h 85"/>
                <a:gd name="T12" fmla="*/ 10 w 76"/>
                <a:gd name="T13" fmla="*/ 42 h 85"/>
                <a:gd name="T14" fmla="*/ 10 w 76"/>
                <a:gd name="T15" fmla="*/ 43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1 w 76"/>
                <a:gd name="T23" fmla="*/ 48 h 85"/>
                <a:gd name="T24" fmla="*/ 41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2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4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1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80"/>
                    <a:pt x="56" y="85"/>
                    <a:pt x="42" y="85"/>
                  </a:cubicBezTo>
                  <a:cubicBezTo>
                    <a:pt x="16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D2891330-BCE6-1042-B5DD-A6A264BA19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4" y="3062"/>
              <a:ext cx="24" cy="1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3ADB6C3E-80DE-BB48-B9DE-0793338E7D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0" y="3060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5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4 w 62"/>
                <a:gd name="T13" fmla="*/ 23 h 85"/>
                <a:gd name="T14" fmla="*/ 4 w 62"/>
                <a:gd name="T15" fmla="*/ 23 h 85"/>
                <a:gd name="T16" fmla="*/ 31 w 62"/>
                <a:gd name="T17" fmla="*/ 0 h 85"/>
                <a:gd name="T18" fmla="*/ 60 w 62"/>
                <a:gd name="T19" fmla="*/ 10 h 85"/>
                <a:gd name="T20" fmla="*/ 55 w 62"/>
                <a:gd name="T21" fmla="*/ 17 h 85"/>
                <a:gd name="T22" fmla="*/ 31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5" y="73"/>
                    <a:pt x="23" y="77"/>
                    <a:pt x="35" y="77"/>
                  </a:cubicBezTo>
                  <a:cubicBezTo>
                    <a:pt x="46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9" y="50"/>
                    <a:pt x="31" y="47"/>
                  </a:cubicBezTo>
                  <a:cubicBezTo>
                    <a:pt x="12" y="43"/>
                    <a:pt x="4" y="36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0"/>
                    <a:pt x="15" y="0"/>
                    <a:pt x="31" y="0"/>
                  </a:cubicBezTo>
                  <a:cubicBezTo>
                    <a:pt x="43" y="0"/>
                    <a:pt x="52" y="3"/>
                    <a:pt x="60" y="1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7" y="11"/>
                    <a:pt x="39" y="8"/>
                    <a:pt x="31" y="8"/>
                  </a:cubicBezTo>
                  <a:cubicBezTo>
                    <a:pt x="20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4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1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29D4FE5B-7456-0B4E-8097-6FE29498D5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0" y="3062"/>
              <a:ext cx="154" cy="197"/>
            </a:xfrm>
            <a:custGeom>
              <a:avLst/>
              <a:gdLst>
                <a:gd name="T0" fmla="*/ 64 w 154"/>
                <a:gd name="T1" fmla="*/ 22 h 197"/>
                <a:gd name="T2" fmla="*/ 0 w 154"/>
                <a:gd name="T3" fmla="*/ 22 h 197"/>
                <a:gd name="T4" fmla="*/ 0 w 154"/>
                <a:gd name="T5" fmla="*/ 0 h 197"/>
                <a:gd name="T6" fmla="*/ 154 w 154"/>
                <a:gd name="T7" fmla="*/ 0 h 197"/>
                <a:gd name="T8" fmla="*/ 154 w 154"/>
                <a:gd name="T9" fmla="*/ 22 h 197"/>
                <a:gd name="T10" fmla="*/ 88 w 154"/>
                <a:gd name="T11" fmla="*/ 22 h 197"/>
                <a:gd name="T12" fmla="*/ 88 w 154"/>
                <a:gd name="T13" fmla="*/ 197 h 197"/>
                <a:gd name="T14" fmla="*/ 64 w 154"/>
                <a:gd name="T15" fmla="*/ 197 h 197"/>
                <a:gd name="T16" fmla="*/ 64 w 154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7">
                  <a:moveTo>
                    <a:pt x="64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2"/>
                  </a:lnTo>
                  <a:lnTo>
                    <a:pt x="88" y="22"/>
                  </a:lnTo>
                  <a:lnTo>
                    <a:pt x="88" y="197"/>
                  </a:lnTo>
                  <a:lnTo>
                    <a:pt x="64" y="197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00FC8CA-EE43-114C-A27F-CDD09F0C75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2" y="3062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40576E1C-2A12-C545-98EE-F74286DA5F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5" y="3062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4 w 144"/>
                <a:gd name="T7" fmla="*/ 22 h 197"/>
                <a:gd name="T8" fmla="*/ 24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4 w 144"/>
                <a:gd name="T15" fmla="*/ 109 h 197"/>
                <a:gd name="T16" fmla="*/ 24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4" y="22"/>
                  </a:lnTo>
                  <a:lnTo>
                    <a:pt x="24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4" y="109"/>
                  </a:lnTo>
                  <a:lnTo>
                    <a:pt x="24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51FB17F8-F6C8-F349-9BA9-7EDD8BE222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3" y="3062"/>
              <a:ext cx="153" cy="197"/>
            </a:xfrm>
            <a:custGeom>
              <a:avLst/>
              <a:gdLst>
                <a:gd name="T0" fmla="*/ 63 w 153"/>
                <a:gd name="T1" fmla="*/ 22 h 197"/>
                <a:gd name="T2" fmla="*/ 0 w 153"/>
                <a:gd name="T3" fmla="*/ 22 h 197"/>
                <a:gd name="T4" fmla="*/ 0 w 153"/>
                <a:gd name="T5" fmla="*/ 0 h 197"/>
                <a:gd name="T6" fmla="*/ 153 w 153"/>
                <a:gd name="T7" fmla="*/ 0 h 197"/>
                <a:gd name="T8" fmla="*/ 153 w 153"/>
                <a:gd name="T9" fmla="*/ 22 h 197"/>
                <a:gd name="T10" fmla="*/ 87 w 153"/>
                <a:gd name="T11" fmla="*/ 22 h 197"/>
                <a:gd name="T12" fmla="*/ 87 w 153"/>
                <a:gd name="T13" fmla="*/ 197 h 197"/>
                <a:gd name="T14" fmla="*/ 63 w 153"/>
                <a:gd name="T15" fmla="*/ 197 h 197"/>
                <a:gd name="T16" fmla="*/ 63 w 153"/>
                <a:gd name="T17" fmla="*/ 2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97">
                  <a:moveTo>
                    <a:pt x="63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22"/>
                  </a:lnTo>
                  <a:lnTo>
                    <a:pt x="87" y="22"/>
                  </a:lnTo>
                  <a:lnTo>
                    <a:pt x="87" y="197"/>
                  </a:lnTo>
                  <a:lnTo>
                    <a:pt x="63" y="19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7AE3D410-739A-D34D-95C7-18E904FF3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9" y="3062"/>
              <a:ext cx="142" cy="197"/>
            </a:xfrm>
            <a:custGeom>
              <a:avLst/>
              <a:gdLst>
                <a:gd name="T0" fmla="*/ 0 w 142"/>
                <a:gd name="T1" fmla="*/ 0 h 197"/>
                <a:gd name="T2" fmla="*/ 142 w 142"/>
                <a:gd name="T3" fmla="*/ 0 h 197"/>
                <a:gd name="T4" fmla="*/ 142 w 142"/>
                <a:gd name="T5" fmla="*/ 22 h 197"/>
                <a:gd name="T6" fmla="*/ 23 w 142"/>
                <a:gd name="T7" fmla="*/ 22 h 197"/>
                <a:gd name="T8" fmla="*/ 23 w 142"/>
                <a:gd name="T9" fmla="*/ 90 h 197"/>
                <a:gd name="T10" fmla="*/ 127 w 142"/>
                <a:gd name="T11" fmla="*/ 90 h 197"/>
                <a:gd name="T12" fmla="*/ 127 w 142"/>
                <a:gd name="T13" fmla="*/ 112 h 197"/>
                <a:gd name="T14" fmla="*/ 23 w 142"/>
                <a:gd name="T15" fmla="*/ 112 h 197"/>
                <a:gd name="T16" fmla="*/ 23 w 142"/>
                <a:gd name="T17" fmla="*/ 197 h 197"/>
                <a:gd name="T18" fmla="*/ 0 w 142"/>
                <a:gd name="T19" fmla="*/ 197 h 197"/>
                <a:gd name="T20" fmla="*/ 0 w 142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90"/>
                  </a:lnTo>
                  <a:lnTo>
                    <a:pt x="127" y="90"/>
                  </a:lnTo>
                  <a:lnTo>
                    <a:pt x="127" y="112"/>
                  </a:lnTo>
                  <a:lnTo>
                    <a:pt x="23" y="112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67D7CA63-5B29-5C43-84CB-944B6B7ABC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89" y="3020"/>
              <a:ext cx="201" cy="241"/>
            </a:xfrm>
            <a:custGeom>
              <a:avLst/>
              <a:gdLst>
                <a:gd name="T0" fmla="*/ 0 w 85"/>
                <a:gd name="T1" fmla="*/ 60 h 102"/>
                <a:gd name="T2" fmla="*/ 0 w 85"/>
                <a:gd name="T3" fmla="*/ 60 h 102"/>
                <a:gd name="T4" fmla="*/ 42 w 85"/>
                <a:gd name="T5" fmla="*/ 17 h 102"/>
                <a:gd name="T6" fmla="*/ 85 w 85"/>
                <a:gd name="T7" fmla="*/ 59 h 102"/>
                <a:gd name="T8" fmla="*/ 85 w 85"/>
                <a:gd name="T9" fmla="*/ 60 h 102"/>
                <a:gd name="T10" fmla="*/ 42 w 85"/>
                <a:gd name="T11" fmla="*/ 102 h 102"/>
                <a:gd name="T12" fmla="*/ 0 w 85"/>
                <a:gd name="T13" fmla="*/ 60 h 102"/>
                <a:gd name="T14" fmla="*/ 75 w 85"/>
                <a:gd name="T15" fmla="*/ 60 h 102"/>
                <a:gd name="T16" fmla="*/ 75 w 85"/>
                <a:gd name="T17" fmla="*/ 60 h 102"/>
                <a:gd name="T18" fmla="*/ 42 w 85"/>
                <a:gd name="T19" fmla="*/ 25 h 102"/>
                <a:gd name="T20" fmla="*/ 10 w 85"/>
                <a:gd name="T21" fmla="*/ 59 h 102"/>
                <a:gd name="T22" fmla="*/ 10 w 85"/>
                <a:gd name="T23" fmla="*/ 60 h 102"/>
                <a:gd name="T24" fmla="*/ 42 w 85"/>
                <a:gd name="T25" fmla="*/ 94 h 102"/>
                <a:gd name="T26" fmla="*/ 75 w 85"/>
                <a:gd name="T27" fmla="*/ 60 h 102"/>
                <a:gd name="T28" fmla="*/ 27 w 85"/>
                <a:gd name="T29" fmla="*/ 0 h 102"/>
                <a:gd name="T30" fmla="*/ 37 w 85"/>
                <a:gd name="T31" fmla="*/ 0 h 102"/>
                <a:gd name="T32" fmla="*/ 37 w 85"/>
                <a:gd name="T33" fmla="*/ 11 h 102"/>
                <a:gd name="T34" fmla="*/ 27 w 85"/>
                <a:gd name="T35" fmla="*/ 11 h 102"/>
                <a:gd name="T36" fmla="*/ 27 w 85"/>
                <a:gd name="T37" fmla="*/ 0 h 102"/>
                <a:gd name="T38" fmla="*/ 47 w 85"/>
                <a:gd name="T39" fmla="*/ 0 h 102"/>
                <a:gd name="T40" fmla="*/ 58 w 85"/>
                <a:gd name="T41" fmla="*/ 0 h 102"/>
                <a:gd name="T42" fmla="*/ 58 w 85"/>
                <a:gd name="T43" fmla="*/ 11 h 102"/>
                <a:gd name="T44" fmla="*/ 47 w 85"/>
                <a:gd name="T45" fmla="*/ 11 h 102"/>
                <a:gd name="T46" fmla="*/ 47 w 85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02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37"/>
                    <a:pt x="17" y="17"/>
                    <a:pt x="42" y="17"/>
                  </a:cubicBezTo>
                  <a:cubicBezTo>
                    <a:pt x="68" y="17"/>
                    <a:pt x="85" y="37"/>
                    <a:pt x="85" y="59"/>
                  </a:cubicBezTo>
                  <a:cubicBezTo>
                    <a:pt x="85" y="59"/>
                    <a:pt x="85" y="59"/>
                    <a:pt x="85" y="60"/>
                  </a:cubicBezTo>
                  <a:cubicBezTo>
                    <a:pt x="85" y="82"/>
                    <a:pt x="67" y="102"/>
                    <a:pt x="42" y="102"/>
                  </a:cubicBezTo>
                  <a:cubicBezTo>
                    <a:pt x="17" y="102"/>
                    <a:pt x="0" y="83"/>
                    <a:pt x="0" y="60"/>
                  </a:cubicBezTo>
                  <a:close/>
                  <a:moveTo>
                    <a:pt x="75" y="60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41"/>
                    <a:pt x="61" y="25"/>
                    <a:pt x="42" y="25"/>
                  </a:cubicBezTo>
                  <a:cubicBezTo>
                    <a:pt x="23" y="25"/>
                    <a:pt x="10" y="41"/>
                    <a:pt x="1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78"/>
                    <a:pt x="24" y="94"/>
                    <a:pt x="42" y="94"/>
                  </a:cubicBezTo>
                  <a:cubicBezTo>
                    <a:pt x="61" y="94"/>
                    <a:pt x="75" y="79"/>
                    <a:pt x="75" y="60"/>
                  </a:cubicBezTo>
                  <a:close/>
                  <a:moveTo>
                    <a:pt x="2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7" y="0"/>
                  </a:lnTo>
                  <a:close/>
                  <a:moveTo>
                    <a:pt x="47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58823BAA-1126-E049-B87C-AC60C99ED9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37" y="3062"/>
              <a:ext cx="161" cy="197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9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2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4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4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3"/>
                    <a:pt x="59" y="9"/>
                  </a:cubicBezTo>
                  <a:cubicBezTo>
                    <a:pt x="63" y="13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203F133A-2AE8-BE49-B5E6-9851163C3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1" y="3062"/>
              <a:ext cx="144" cy="197"/>
            </a:xfrm>
            <a:custGeom>
              <a:avLst/>
              <a:gdLst>
                <a:gd name="T0" fmla="*/ 0 w 144"/>
                <a:gd name="T1" fmla="*/ 0 h 197"/>
                <a:gd name="T2" fmla="*/ 142 w 144"/>
                <a:gd name="T3" fmla="*/ 0 h 197"/>
                <a:gd name="T4" fmla="*/ 142 w 144"/>
                <a:gd name="T5" fmla="*/ 22 h 197"/>
                <a:gd name="T6" fmla="*/ 23 w 144"/>
                <a:gd name="T7" fmla="*/ 22 h 197"/>
                <a:gd name="T8" fmla="*/ 23 w 144"/>
                <a:gd name="T9" fmla="*/ 88 h 197"/>
                <a:gd name="T10" fmla="*/ 130 w 144"/>
                <a:gd name="T11" fmla="*/ 88 h 197"/>
                <a:gd name="T12" fmla="*/ 130 w 144"/>
                <a:gd name="T13" fmla="*/ 109 h 197"/>
                <a:gd name="T14" fmla="*/ 23 w 144"/>
                <a:gd name="T15" fmla="*/ 109 h 197"/>
                <a:gd name="T16" fmla="*/ 23 w 144"/>
                <a:gd name="T17" fmla="*/ 176 h 197"/>
                <a:gd name="T18" fmla="*/ 144 w 144"/>
                <a:gd name="T19" fmla="*/ 176 h 197"/>
                <a:gd name="T20" fmla="*/ 144 w 144"/>
                <a:gd name="T21" fmla="*/ 197 h 197"/>
                <a:gd name="T22" fmla="*/ 0 w 144"/>
                <a:gd name="T23" fmla="*/ 197 h 197"/>
                <a:gd name="T24" fmla="*/ 0 w 144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7">
                  <a:moveTo>
                    <a:pt x="0" y="0"/>
                  </a:moveTo>
                  <a:lnTo>
                    <a:pt x="142" y="0"/>
                  </a:lnTo>
                  <a:lnTo>
                    <a:pt x="142" y="22"/>
                  </a:lnTo>
                  <a:lnTo>
                    <a:pt x="23" y="22"/>
                  </a:lnTo>
                  <a:lnTo>
                    <a:pt x="23" y="88"/>
                  </a:lnTo>
                  <a:lnTo>
                    <a:pt x="130" y="88"/>
                  </a:lnTo>
                  <a:lnTo>
                    <a:pt x="130" y="109"/>
                  </a:lnTo>
                  <a:lnTo>
                    <a:pt x="23" y="109"/>
                  </a:lnTo>
                  <a:lnTo>
                    <a:pt x="23" y="176"/>
                  </a:lnTo>
                  <a:lnTo>
                    <a:pt x="144" y="176"/>
                  </a:lnTo>
                  <a:lnTo>
                    <a:pt x="144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A334DDEA-741C-2843-9E1B-96E4ED4598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8" y="3062"/>
              <a:ext cx="165" cy="197"/>
            </a:xfrm>
            <a:custGeom>
              <a:avLst/>
              <a:gdLst>
                <a:gd name="T0" fmla="*/ 0 w 165"/>
                <a:gd name="T1" fmla="*/ 0 h 197"/>
                <a:gd name="T2" fmla="*/ 19 w 165"/>
                <a:gd name="T3" fmla="*/ 0 h 197"/>
                <a:gd name="T4" fmla="*/ 144 w 165"/>
                <a:gd name="T5" fmla="*/ 159 h 197"/>
                <a:gd name="T6" fmla="*/ 144 w 165"/>
                <a:gd name="T7" fmla="*/ 0 h 197"/>
                <a:gd name="T8" fmla="*/ 165 w 165"/>
                <a:gd name="T9" fmla="*/ 0 h 197"/>
                <a:gd name="T10" fmla="*/ 165 w 165"/>
                <a:gd name="T11" fmla="*/ 197 h 197"/>
                <a:gd name="T12" fmla="*/ 146 w 165"/>
                <a:gd name="T13" fmla="*/ 197 h 197"/>
                <a:gd name="T14" fmla="*/ 21 w 165"/>
                <a:gd name="T15" fmla="*/ 36 h 197"/>
                <a:gd name="T16" fmla="*/ 21 w 165"/>
                <a:gd name="T17" fmla="*/ 197 h 197"/>
                <a:gd name="T18" fmla="*/ 0 w 165"/>
                <a:gd name="T19" fmla="*/ 197 h 197"/>
                <a:gd name="T20" fmla="*/ 0 w 165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7">
                  <a:moveTo>
                    <a:pt x="0" y="0"/>
                  </a:moveTo>
                  <a:lnTo>
                    <a:pt x="19" y="0"/>
                  </a:lnTo>
                  <a:lnTo>
                    <a:pt x="144" y="159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7"/>
                  </a:lnTo>
                  <a:lnTo>
                    <a:pt x="146" y="197"/>
                  </a:lnTo>
                  <a:lnTo>
                    <a:pt x="21" y="36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4C03E887-A04F-E341-968D-39762DB5C7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0" y="3062"/>
              <a:ext cx="173" cy="197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2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2 h 83"/>
                <a:gd name="T20" fmla="*/ 29 w 73"/>
                <a:gd name="T21" fmla="*/ 9 h 83"/>
                <a:gd name="T22" fmla="*/ 9 w 73"/>
                <a:gd name="T23" fmla="*/ 9 h 83"/>
                <a:gd name="T24" fmla="*/ 9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0712FDD4-7466-9C4A-B464-E7CEC7C872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0" y="3060"/>
              <a:ext cx="199" cy="201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3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3 h 85"/>
                <a:gd name="T10" fmla="*/ 42 w 84"/>
                <a:gd name="T11" fmla="*/ 85 h 85"/>
                <a:gd name="T12" fmla="*/ 0 w 84"/>
                <a:gd name="T13" fmla="*/ 43 h 85"/>
                <a:gd name="T14" fmla="*/ 75 w 84"/>
                <a:gd name="T15" fmla="*/ 43 h 85"/>
                <a:gd name="T16" fmla="*/ 75 w 84"/>
                <a:gd name="T17" fmla="*/ 43 h 85"/>
                <a:gd name="T18" fmla="*/ 42 w 84"/>
                <a:gd name="T19" fmla="*/ 8 h 85"/>
                <a:gd name="T20" fmla="*/ 10 w 84"/>
                <a:gd name="T21" fmla="*/ 42 h 85"/>
                <a:gd name="T22" fmla="*/ 10 w 84"/>
                <a:gd name="T23" fmla="*/ 43 h 85"/>
                <a:gd name="T24" fmla="*/ 42 w 84"/>
                <a:gd name="T25" fmla="*/ 77 h 85"/>
                <a:gd name="T26" fmla="*/ 75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20"/>
                    <a:pt x="84" y="42"/>
                  </a:cubicBezTo>
                  <a:cubicBezTo>
                    <a:pt x="84" y="42"/>
                    <a:pt x="84" y="42"/>
                    <a:pt x="84" y="43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24"/>
                    <a:pt x="61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61"/>
                    <a:pt x="23" y="77"/>
                    <a:pt x="42" y="77"/>
                  </a:cubicBezTo>
                  <a:cubicBezTo>
                    <a:pt x="61" y="77"/>
                    <a:pt x="75" y="62"/>
                    <a:pt x="75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BB2DB7FA-B371-114D-846C-A3C6F554C1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8" y="3062"/>
              <a:ext cx="189" cy="199"/>
            </a:xfrm>
            <a:custGeom>
              <a:avLst/>
              <a:gdLst>
                <a:gd name="T0" fmla="*/ 0 w 189"/>
                <a:gd name="T1" fmla="*/ 0 h 199"/>
                <a:gd name="T2" fmla="*/ 26 w 189"/>
                <a:gd name="T3" fmla="*/ 0 h 199"/>
                <a:gd name="T4" fmla="*/ 95 w 189"/>
                <a:gd name="T5" fmla="*/ 171 h 199"/>
                <a:gd name="T6" fmla="*/ 166 w 189"/>
                <a:gd name="T7" fmla="*/ 0 h 199"/>
                <a:gd name="T8" fmla="*/ 189 w 189"/>
                <a:gd name="T9" fmla="*/ 0 h 199"/>
                <a:gd name="T10" fmla="*/ 104 w 189"/>
                <a:gd name="T11" fmla="*/ 199 h 199"/>
                <a:gd name="T12" fmla="*/ 85 w 189"/>
                <a:gd name="T13" fmla="*/ 199 h 199"/>
                <a:gd name="T14" fmla="*/ 0 w 189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99">
                  <a:moveTo>
                    <a:pt x="0" y="0"/>
                  </a:moveTo>
                  <a:lnTo>
                    <a:pt x="26" y="0"/>
                  </a:lnTo>
                  <a:lnTo>
                    <a:pt x="95" y="171"/>
                  </a:lnTo>
                  <a:lnTo>
                    <a:pt x="166" y="0"/>
                  </a:lnTo>
                  <a:lnTo>
                    <a:pt x="189" y="0"/>
                  </a:lnTo>
                  <a:lnTo>
                    <a:pt x="104" y="199"/>
                  </a:lnTo>
                  <a:lnTo>
                    <a:pt x="85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0A322707-EE24-8040-B077-540E6011B9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57" y="3062"/>
              <a:ext cx="199" cy="197"/>
            </a:xfrm>
            <a:custGeom>
              <a:avLst/>
              <a:gdLst>
                <a:gd name="T0" fmla="*/ 88 w 199"/>
                <a:gd name="T1" fmla="*/ 0 h 197"/>
                <a:gd name="T2" fmla="*/ 109 w 199"/>
                <a:gd name="T3" fmla="*/ 0 h 197"/>
                <a:gd name="T4" fmla="*/ 199 w 199"/>
                <a:gd name="T5" fmla="*/ 197 h 197"/>
                <a:gd name="T6" fmla="*/ 175 w 199"/>
                <a:gd name="T7" fmla="*/ 197 h 197"/>
                <a:gd name="T8" fmla="*/ 152 w 199"/>
                <a:gd name="T9" fmla="*/ 145 h 197"/>
                <a:gd name="T10" fmla="*/ 45 w 199"/>
                <a:gd name="T11" fmla="*/ 145 h 197"/>
                <a:gd name="T12" fmla="*/ 22 w 199"/>
                <a:gd name="T13" fmla="*/ 197 h 197"/>
                <a:gd name="T14" fmla="*/ 0 w 199"/>
                <a:gd name="T15" fmla="*/ 197 h 197"/>
                <a:gd name="T16" fmla="*/ 88 w 199"/>
                <a:gd name="T17" fmla="*/ 0 h 197"/>
                <a:gd name="T18" fmla="*/ 142 w 199"/>
                <a:gd name="T19" fmla="*/ 126 h 197"/>
                <a:gd name="T20" fmla="*/ 100 w 199"/>
                <a:gd name="T21" fmla="*/ 26 h 197"/>
                <a:gd name="T22" fmla="*/ 55 w 199"/>
                <a:gd name="T23" fmla="*/ 126 h 197"/>
                <a:gd name="T24" fmla="*/ 142 w 199"/>
                <a:gd name="T25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7">
                  <a:moveTo>
                    <a:pt x="88" y="0"/>
                  </a:moveTo>
                  <a:lnTo>
                    <a:pt x="109" y="0"/>
                  </a:lnTo>
                  <a:lnTo>
                    <a:pt x="199" y="197"/>
                  </a:lnTo>
                  <a:lnTo>
                    <a:pt x="175" y="197"/>
                  </a:lnTo>
                  <a:lnTo>
                    <a:pt x="152" y="145"/>
                  </a:lnTo>
                  <a:lnTo>
                    <a:pt x="45" y="145"/>
                  </a:lnTo>
                  <a:lnTo>
                    <a:pt x="22" y="197"/>
                  </a:lnTo>
                  <a:lnTo>
                    <a:pt x="0" y="197"/>
                  </a:lnTo>
                  <a:lnTo>
                    <a:pt x="88" y="0"/>
                  </a:lnTo>
                  <a:close/>
                  <a:moveTo>
                    <a:pt x="142" y="126"/>
                  </a:moveTo>
                  <a:lnTo>
                    <a:pt x="100" y="26"/>
                  </a:lnTo>
                  <a:lnTo>
                    <a:pt x="55" y="126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D1423397-A2DD-1046-BD77-CD9F0586BE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2" y="3060"/>
              <a:ext cx="147" cy="201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2 w 62"/>
                <a:gd name="T7" fmla="*/ 63 h 85"/>
                <a:gd name="T8" fmla="*/ 52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2 w 62"/>
                <a:gd name="T25" fmla="*/ 22 h 85"/>
                <a:gd name="T26" fmla="*/ 12 w 62"/>
                <a:gd name="T27" fmla="*/ 22 h 85"/>
                <a:gd name="T28" fmla="*/ 35 w 62"/>
                <a:gd name="T29" fmla="*/ 38 h 85"/>
                <a:gd name="T30" fmla="*/ 62 w 62"/>
                <a:gd name="T31" fmla="*/ 62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2" y="77"/>
                    <a:pt x="34" y="77"/>
                  </a:cubicBezTo>
                  <a:cubicBezTo>
                    <a:pt x="45" y="77"/>
                    <a:pt x="52" y="71"/>
                    <a:pt x="52" y="6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55"/>
                    <a:pt x="48" y="50"/>
                    <a:pt x="31" y="47"/>
                  </a:cubicBezTo>
                  <a:cubicBezTo>
                    <a:pt x="12" y="43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4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8" y="8"/>
                    <a:pt x="30" y="8"/>
                  </a:cubicBezTo>
                  <a:cubicBezTo>
                    <a:pt x="19" y="8"/>
                    <a:pt x="12" y="14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0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22768AA9-8B06-5F49-9B59-D5A5C1A473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76" y="3062"/>
              <a:ext cx="166" cy="197"/>
            </a:xfrm>
            <a:custGeom>
              <a:avLst/>
              <a:gdLst>
                <a:gd name="T0" fmla="*/ 0 w 166"/>
                <a:gd name="T1" fmla="*/ 0 h 197"/>
                <a:gd name="T2" fmla="*/ 21 w 166"/>
                <a:gd name="T3" fmla="*/ 0 h 197"/>
                <a:gd name="T4" fmla="*/ 21 w 166"/>
                <a:gd name="T5" fmla="*/ 119 h 197"/>
                <a:gd name="T6" fmla="*/ 133 w 166"/>
                <a:gd name="T7" fmla="*/ 0 h 197"/>
                <a:gd name="T8" fmla="*/ 161 w 166"/>
                <a:gd name="T9" fmla="*/ 0 h 197"/>
                <a:gd name="T10" fmla="*/ 78 w 166"/>
                <a:gd name="T11" fmla="*/ 86 h 197"/>
                <a:gd name="T12" fmla="*/ 166 w 166"/>
                <a:gd name="T13" fmla="*/ 197 h 197"/>
                <a:gd name="T14" fmla="*/ 137 w 166"/>
                <a:gd name="T15" fmla="*/ 197 h 197"/>
                <a:gd name="T16" fmla="*/ 62 w 166"/>
                <a:gd name="T17" fmla="*/ 102 h 197"/>
                <a:gd name="T18" fmla="*/ 21 w 166"/>
                <a:gd name="T19" fmla="*/ 145 h 197"/>
                <a:gd name="T20" fmla="*/ 21 w 166"/>
                <a:gd name="T21" fmla="*/ 197 h 197"/>
                <a:gd name="T22" fmla="*/ 0 w 166"/>
                <a:gd name="T23" fmla="*/ 197 h 197"/>
                <a:gd name="T24" fmla="*/ 0 w 166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97">
                  <a:moveTo>
                    <a:pt x="0" y="0"/>
                  </a:moveTo>
                  <a:lnTo>
                    <a:pt x="21" y="0"/>
                  </a:lnTo>
                  <a:lnTo>
                    <a:pt x="21" y="119"/>
                  </a:lnTo>
                  <a:lnTo>
                    <a:pt x="133" y="0"/>
                  </a:lnTo>
                  <a:lnTo>
                    <a:pt x="161" y="0"/>
                  </a:lnTo>
                  <a:lnTo>
                    <a:pt x="78" y="86"/>
                  </a:lnTo>
                  <a:lnTo>
                    <a:pt x="166" y="197"/>
                  </a:lnTo>
                  <a:lnTo>
                    <a:pt x="137" y="197"/>
                  </a:lnTo>
                  <a:lnTo>
                    <a:pt x="62" y="102"/>
                  </a:lnTo>
                  <a:lnTo>
                    <a:pt x="21" y="145"/>
                  </a:lnTo>
                  <a:lnTo>
                    <a:pt x="21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3BFC4A84-8D7E-7C41-9083-877EB692E0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5" y="3062"/>
              <a:ext cx="163" cy="199"/>
            </a:xfrm>
            <a:custGeom>
              <a:avLst/>
              <a:gdLst>
                <a:gd name="T0" fmla="*/ 0 w 69"/>
                <a:gd name="T1" fmla="*/ 48 h 84"/>
                <a:gd name="T2" fmla="*/ 0 w 69"/>
                <a:gd name="T3" fmla="*/ 0 h 84"/>
                <a:gd name="T4" fmla="*/ 9 w 69"/>
                <a:gd name="T5" fmla="*/ 0 h 84"/>
                <a:gd name="T6" fmla="*/ 9 w 69"/>
                <a:gd name="T7" fmla="*/ 48 h 84"/>
                <a:gd name="T8" fmla="*/ 34 w 69"/>
                <a:gd name="T9" fmla="*/ 76 h 84"/>
                <a:gd name="T10" fmla="*/ 59 w 69"/>
                <a:gd name="T11" fmla="*/ 48 h 84"/>
                <a:gd name="T12" fmla="*/ 59 w 69"/>
                <a:gd name="T13" fmla="*/ 0 h 84"/>
                <a:gd name="T14" fmla="*/ 69 w 69"/>
                <a:gd name="T15" fmla="*/ 0 h 84"/>
                <a:gd name="T16" fmla="*/ 69 w 69"/>
                <a:gd name="T17" fmla="*/ 48 h 84"/>
                <a:gd name="T18" fmla="*/ 34 w 69"/>
                <a:gd name="T19" fmla="*/ 84 h 84"/>
                <a:gd name="T20" fmla="*/ 0 w 69"/>
                <a:gd name="T2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4">
                  <a:moveTo>
                    <a:pt x="0" y="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66"/>
                    <a:pt x="19" y="76"/>
                    <a:pt x="34" y="76"/>
                  </a:cubicBezTo>
                  <a:cubicBezTo>
                    <a:pt x="50" y="76"/>
                    <a:pt x="59" y="66"/>
                    <a:pt x="59" y="4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72"/>
                    <a:pt x="55" y="84"/>
                    <a:pt x="34" y="84"/>
                  </a:cubicBezTo>
                  <a:cubicBezTo>
                    <a:pt x="14" y="84"/>
                    <a:pt x="0" y="72"/>
                    <a:pt x="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6DB4ECCB-58FD-D446-A207-D219330D0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2" y="3062"/>
              <a:ext cx="133" cy="197"/>
            </a:xfrm>
            <a:custGeom>
              <a:avLst/>
              <a:gdLst>
                <a:gd name="T0" fmla="*/ 0 w 133"/>
                <a:gd name="T1" fmla="*/ 0 h 197"/>
                <a:gd name="T2" fmla="*/ 22 w 133"/>
                <a:gd name="T3" fmla="*/ 0 h 197"/>
                <a:gd name="T4" fmla="*/ 22 w 133"/>
                <a:gd name="T5" fmla="*/ 176 h 197"/>
                <a:gd name="T6" fmla="*/ 133 w 133"/>
                <a:gd name="T7" fmla="*/ 176 h 197"/>
                <a:gd name="T8" fmla="*/ 133 w 133"/>
                <a:gd name="T9" fmla="*/ 197 h 197"/>
                <a:gd name="T10" fmla="*/ 0 w 133"/>
                <a:gd name="T11" fmla="*/ 197 h 197"/>
                <a:gd name="T12" fmla="*/ 0 w 133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7">
                  <a:moveTo>
                    <a:pt x="0" y="0"/>
                  </a:moveTo>
                  <a:lnTo>
                    <a:pt x="22" y="0"/>
                  </a:lnTo>
                  <a:lnTo>
                    <a:pt x="22" y="176"/>
                  </a:lnTo>
                  <a:lnTo>
                    <a:pt x="133" y="176"/>
                  </a:lnTo>
                  <a:lnTo>
                    <a:pt x="133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166F6F8A-AEEE-8348-B1BC-8ACEC831E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56" y="3020"/>
              <a:ext cx="198" cy="239"/>
            </a:xfrm>
            <a:custGeom>
              <a:avLst/>
              <a:gdLst>
                <a:gd name="T0" fmla="*/ 89 w 198"/>
                <a:gd name="T1" fmla="*/ 42 h 239"/>
                <a:gd name="T2" fmla="*/ 108 w 198"/>
                <a:gd name="T3" fmla="*/ 42 h 239"/>
                <a:gd name="T4" fmla="*/ 198 w 198"/>
                <a:gd name="T5" fmla="*/ 239 h 239"/>
                <a:gd name="T6" fmla="*/ 175 w 198"/>
                <a:gd name="T7" fmla="*/ 239 h 239"/>
                <a:gd name="T8" fmla="*/ 151 w 198"/>
                <a:gd name="T9" fmla="*/ 187 h 239"/>
                <a:gd name="T10" fmla="*/ 45 w 198"/>
                <a:gd name="T11" fmla="*/ 187 h 239"/>
                <a:gd name="T12" fmla="*/ 23 w 198"/>
                <a:gd name="T13" fmla="*/ 239 h 239"/>
                <a:gd name="T14" fmla="*/ 0 w 198"/>
                <a:gd name="T15" fmla="*/ 239 h 239"/>
                <a:gd name="T16" fmla="*/ 89 w 198"/>
                <a:gd name="T17" fmla="*/ 42 h 239"/>
                <a:gd name="T18" fmla="*/ 144 w 198"/>
                <a:gd name="T19" fmla="*/ 168 h 239"/>
                <a:gd name="T20" fmla="*/ 99 w 198"/>
                <a:gd name="T21" fmla="*/ 68 h 239"/>
                <a:gd name="T22" fmla="*/ 54 w 198"/>
                <a:gd name="T23" fmla="*/ 168 h 239"/>
                <a:gd name="T24" fmla="*/ 144 w 198"/>
                <a:gd name="T25" fmla="*/ 168 h 239"/>
                <a:gd name="T26" fmla="*/ 61 w 198"/>
                <a:gd name="T27" fmla="*/ 0 h 239"/>
                <a:gd name="T28" fmla="*/ 87 w 198"/>
                <a:gd name="T29" fmla="*/ 0 h 239"/>
                <a:gd name="T30" fmla="*/ 87 w 198"/>
                <a:gd name="T31" fmla="*/ 26 h 239"/>
                <a:gd name="T32" fmla="*/ 61 w 198"/>
                <a:gd name="T33" fmla="*/ 26 h 239"/>
                <a:gd name="T34" fmla="*/ 61 w 198"/>
                <a:gd name="T35" fmla="*/ 0 h 239"/>
                <a:gd name="T36" fmla="*/ 111 w 198"/>
                <a:gd name="T37" fmla="*/ 0 h 239"/>
                <a:gd name="T38" fmla="*/ 137 w 198"/>
                <a:gd name="T39" fmla="*/ 0 h 239"/>
                <a:gd name="T40" fmla="*/ 137 w 198"/>
                <a:gd name="T41" fmla="*/ 26 h 239"/>
                <a:gd name="T42" fmla="*/ 111 w 198"/>
                <a:gd name="T43" fmla="*/ 26 h 239"/>
                <a:gd name="T44" fmla="*/ 111 w 198"/>
                <a:gd name="T4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" h="239">
                  <a:moveTo>
                    <a:pt x="89" y="42"/>
                  </a:moveTo>
                  <a:lnTo>
                    <a:pt x="108" y="42"/>
                  </a:lnTo>
                  <a:lnTo>
                    <a:pt x="198" y="239"/>
                  </a:lnTo>
                  <a:lnTo>
                    <a:pt x="175" y="239"/>
                  </a:lnTo>
                  <a:lnTo>
                    <a:pt x="151" y="187"/>
                  </a:lnTo>
                  <a:lnTo>
                    <a:pt x="45" y="187"/>
                  </a:lnTo>
                  <a:lnTo>
                    <a:pt x="23" y="239"/>
                  </a:lnTo>
                  <a:lnTo>
                    <a:pt x="0" y="239"/>
                  </a:lnTo>
                  <a:lnTo>
                    <a:pt x="89" y="42"/>
                  </a:lnTo>
                  <a:close/>
                  <a:moveTo>
                    <a:pt x="144" y="168"/>
                  </a:moveTo>
                  <a:lnTo>
                    <a:pt x="99" y="68"/>
                  </a:lnTo>
                  <a:lnTo>
                    <a:pt x="54" y="168"/>
                  </a:lnTo>
                  <a:lnTo>
                    <a:pt x="144" y="168"/>
                  </a:lnTo>
                  <a:close/>
                  <a:moveTo>
                    <a:pt x="61" y="0"/>
                  </a:moveTo>
                  <a:lnTo>
                    <a:pt x="87" y="0"/>
                  </a:lnTo>
                  <a:lnTo>
                    <a:pt x="87" y="26"/>
                  </a:lnTo>
                  <a:lnTo>
                    <a:pt x="61" y="26"/>
                  </a:lnTo>
                  <a:lnTo>
                    <a:pt x="61" y="0"/>
                  </a:lnTo>
                  <a:close/>
                  <a:moveTo>
                    <a:pt x="111" y="0"/>
                  </a:moveTo>
                  <a:lnTo>
                    <a:pt x="137" y="0"/>
                  </a:lnTo>
                  <a:lnTo>
                    <a:pt x="137" y="26"/>
                  </a:lnTo>
                  <a:lnTo>
                    <a:pt x="111" y="2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87104BC9-075B-BB40-A5A9-6064FB5EB7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2" y="3062"/>
              <a:ext cx="163" cy="197"/>
            </a:xfrm>
            <a:custGeom>
              <a:avLst/>
              <a:gdLst>
                <a:gd name="T0" fmla="*/ 0 w 69"/>
                <a:gd name="T1" fmla="*/ 0 h 83"/>
                <a:gd name="T2" fmla="*/ 36 w 69"/>
                <a:gd name="T3" fmla="*/ 0 h 83"/>
                <a:gd name="T4" fmla="*/ 59 w 69"/>
                <a:gd name="T5" fmla="*/ 9 h 83"/>
                <a:gd name="T6" fmla="*/ 66 w 69"/>
                <a:gd name="T7" fmla="*/ 25 h 83"/>
                <a:gd name="T8" fmla="*/ 66 w 69"/>
                <a:gd name="T9" fmla="*/ 25 h 83"/>
                <a:gd name="T10" fmla="*/ 43 w 69"/>
                <a:gd name="T11" fmla="*/ 49 h 83"/>
                <a:gd name="T12" fmla="*/ 69 w 69"/>
                <a:gd name="T13" fmla="*/ 83 h 83"/>
                <a:gd name="T14" fmla="*/ 57 w 69"/>
                <a:gd name="T15" fmla="*/ 83 h 83"/>
                <a:gd name="T16" fmla="*/ 33 w 69"/>
                <a:gd name="T17" fmla="*/ 51 h 83"/>
                <a:gd name="T18" fmla="*/ 33 w 69"/>
                <a:gd name="T19" fmla="*/ 51 h 83"/>
                <a:gd name="T20" fmla="*/ 10 w 69"/>
                <a:gd name="T21" fmla="*/ 51 h 83"/>
                <a:gd name="T22" fmla="*/ 10 w 69"/>
                <a:gd name="T23" fmla="*/ 83 h 83"/>
                <a:gd name="T24" fmla="*/ 0 w 69"/>
                <a:gd name="T25" fmla="*/ 83 h 83"/>
                <a:gd name="T26" fmla="*/ 0 w 69"/>
                <a:gd name="T27" fmla="*/ 0 h 83"/>
                <a:gd name="T28" fmla="*/ 35 w 69"/>
                <a:gd name="T29" fmla="*/ 42 h 83"/>
                <a:gd name="T30" fmla="*/ 56 w 69"/>
                <a:gd name="T31" fmla="*/ 25 h 83"/>
                <a:gd name="T32" fmla="*/ 56 w 69"/>
                <a:gd name="T33" fmla="*/ 25 h 83"/>
                <a:gd name="T34" fmla="*/ 35 w 69"/>
                <a:gd name="T35" fmla="*/ 9 h 83"/>
                <a:gd name="T36" fmla="*/ 10 w 69"/>
                <a:gd name="T37" fmla="*/ 9 h 83"/>
                <a:gd name="T38" fmla="*/ 10 w 69"/>
                <a:gd name="T39" fmla="*/ 42 h 83"/>
                <a:gd name="T40" fmla="*/ 35 w 69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3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54" y="3"/>
                    <a:pt x="59" y="9"/>
                  </a:cubicBezTo>
                  <a:cubicBezTo>
                    <a:pt x="63" y="13"/>
                    <a:pt x="66" y="1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9"/>
                    <a:pt x="56" y="47"/>
                    <a:pt x="43" y="4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8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9" y="9"/>
                    <a:pt x="3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355DD04D-BD9A-CB49-A06E-E90914E3E8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" y="3399"/>
              <a:ext cx="158" cy="196"/>
            </a:xfrm>
            <a:custGeom>
              <a:avLst/>
              <a:gdLst>
                <a:gd name="T0" fmla="*/ 0 w 67"/>
                <a:gd name="T1" fmla="*/ 0 h 83"/>
                <a:gd name="T2" fmla="*/ 35 w 67"/>
                <a:gd name="T3" fmla="*/ 0 h 83"/>
                <a:gd name="T4" fmla="*/ 57 w 67"/>
                <a:gd name="T5" fmla="*/ 7 h 83"/>
                <a:gd name="T6" fmla="*/ 62 w 67"/>
                <a:gd name="T7" fmla="*/ 21 h 83"/>
                <a:gd name="T8" fmla="*/ 62 w 67"/>
                <a:gd name="T9" fmla="*/ 21 h 83"/>
                <a:gd name="T10" fmla="*/ 49 w 67"/>
                <a:gd name="T11" fmla="*/ 40 h 83"/>
                <a:gd name="T12" fmla="*/ 67 w 67"/>
                <a:gd name="T13" fmla="*/ 60 h 83"/>
                <a:gd name="T14" fmla="*/ 67 w 67"/>
                <a:gd name="T15" fmla="*/ 60 h 83"/>
                <a:gd name="T16" fmla="*/ 37 w 67"/>
                <a:gd name="T17" fmla="*/ 83 h 83"/>
                <a:gd name="T18" fmla="*/ 0 w 67"/>
                <a:gd name="T19" fmla="*/ 83 h 83"/>
                <a:gd name="T20" fmla="*/ 0 w 67"/>
                <a:gd name="T21" fmla="*/ 0 h 83"/>
                <a:gd name="T22" fmla="*/ 34 w 67"/>
                <a:gd name="T23" fmla="*/ 37 h 83"/>
                <a:gd name="T24" fmla="*/ 53 w 67"/>
                <a:gd name="T25" fmla="*/ 22 h 83"/>
                <a:gd name="T26" fmla="*/ 53 w 67"/>
                <a:gd name="T27" fmla="*/ 22 h 83"/>
                <a:gd name="T28" fmla="*/ 34 w 67"/>
                <a:gd name="T29" fmla="*/ 9 h 83"/>
                <a:gd name="T30" fmla="*/ 9 w 67"/>
                <a:gd name="T31" fmla="*/ 9 h 83"/>
                <a:gd name="T32" fmla="*/ 9 w 67"/>
                <a:gd name="T33" fmla="*/ 37 h 83"/>
                <a:gd name="T34" fmla="*/ 34 w 67"/>
                <a:gd name="T35" fmla="*/ 37 h 83"/>
                <a:gd name="T36" fmla="*/ 37 w 67"/>
                <a:gd name="T37" fmla="*/ 74 h 83"/>
                <a:gd name="T38" fmla="*/ 57 w 67"/>
                <a:gd name="T39" fmla="*/ 60 h 83"/>
                <a:gd name="T40" fmla="*/ 57 w 67"/>
                <a:gd name="T41" fmla="*/ 59 h 83"/>
                <a:gd name="T42" fmla="*/ 35 w 67"/>
                <a:gd name="T43" fmla="*/ 45 h 83"/>
                <a:gd name="T44" fmla="*/ 9 w 67"/>
                <a:gd name="T45" fmla="*/ 45 h 83"/>
                <a:gd name="T46" fmla="*/ 9 w 67"/>
                <a:gd name="T47" fmla="*/ 74 h 83"/>
                <a:gd name="T48" fmla="*/ 37 w 67"/>
                <a:gd name="T4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2" y="3"/>
                    <a:pt x="57" y="7"/>
                  </a:cubicBezTo>
                  <a:cubicBezTo>
                    <a:pt x="60" y="11"/>
                    <a:pt x="62" y="15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32"/>
                    <a:pt x="56" y="37"/>
                    <a:pt x="49" y="40"/>
                  </a:cubicBezTo>
                  <a:cubicBezTo>
                    <a:pt x="59" y="43"/>
                    <a:pt x="67" y="49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74"/>
                    <a:pt x="55" y="83"/>
                    <a:pt x="37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4" y="37"/>
                  </a:moveTo>
                  <a:cubicBezTo>
                    <a:pt x="45" y="37"/>
                    <a:pt x="53" y="3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14"/>
                    <a:pt x="46" y="9"/>
                    <a:pt x="3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34" y="37"/>
                  </a:lnTo>
                  <a:close/>
                  <a:moveTo>
                    <a:pt x="37" y="74"/>
                  </a:moveTo>
                  <a:cubicBezTo>
                    <a:pt x="50" y="74"/>
                    <a:pt x="57" y="69"/>
                    <a:pt x="57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0"/>
                    <a:pt x="50" y="45"/>
                    <a:pt x="35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597FCBCD-591C-DB49-965D-75A9373026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7" y="3399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39 w 142"/>
                <a:gd name="T3" fmla="*/ 0 h 196"/>
                <a:gd name="T4" fmla="*/ 139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7 w 142"/>
                <a:gd name="T11" fmla="*/ 87 h 196"/>
                <a:gd name="T12" fmla="*/ 127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39" y="0"/>
                  </a:lnTo>
                  <a:lnTo>
                    <a:pt x="139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7" y="87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92EFE522-57FA-E241-912C-324D1D4126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1" y="3399"/>
              <a:ext cx="156" cy="196"/>
            </a:xfrm>
            <a:custGeom>
              <a:avLst/>
              <a:gdLst>
                <a:gd name="T0" fmla="*/ 0 w 156"/>
                <a:gd name="T1" fmla="*/ 0 h 196"/>
                <a:gd name="T2" fmla="*/ 22 w 156"/>
                <a:gd name="T3" fmla="*/ 0 h 196"/>
                <a:gd name="T4" fmla="*/ 22 w 156"/>
                <a:gd name="T5" fmla="*/ 87 h 196"/>
                <a:gd name="T6" fmla="*/ 135 w 156"/>
                <a:gd name="T7" fmla="*/ 87 h 196"/>
                <a:gd name="T8" fmla="*/ 135 w 156"/>
                <a:gd name="T9" fmla="*/ 0 h 196"/>
                <a:gd name="T10" fmla="*/ 156 w 156"/>
                <a:gd name="T11" fmla="*/ 0 h 196"/>
                <a:gd name="T12" fmla="*/ 156 w 156"/>
                <a:gd name="T13" fmla="*/ 196 h 196"/>
                <a:gd name="T14" fmla="*/ 135 w 156"/>
                <a:gd name="T15" fmla="*/ 196 h 196"/>
                <a:gd name="T16" fmla="*/ 135 w 156"/>
                <a:gd name="T17" fmla="*/ 109 h 196"/>
                <a:gd name="T18" fmla="*/ 22 w 156"/>
                <a:gd name="T19" fmla="*/ 109 h 196"/>
                <a:gd name="T20" fmla="*/ 22 w 156"/>
                <a:gd name="T21" fmla="*/ 196 h 196"/>
                <a:gd name="T22" fmla="*/ 0 w 156"/>
                <a:gd name="T23" fmla="*/ 196 h 196"/>
                <a:gd name="T24" fmla="*/ 0 w 156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6">
                  <a:moveTo>
                    <a:pt x="0" y="0"/>
                  </a:moveTo>
                  <a:lnTo>
                    <a:pt x="22" y="0"/>
                  </a:lnTo>
                  <a:lnTo>
                    <a:pt x="22" y="87"/>
                  </a:lnTo>
                  <a:lnTo>
                    <a:pt x="135" y="87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56" y="196"/>
                  </a:lnTo>
                  <a:lnTo>
                    <a:pt x="135" y="196"/>
                  </a:lnTo>
                  <a:lnTo>
                    <a:pt x="135" y="109"/>
                  </a:lnTo>
                  <a:lnTo>
                    <a:pt x="22" y="109"/>
                  </a:lnTo>
                  <a:lnTo>
                    <a:pt x="2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AF4ACADB-A8F2-5844-9DAD-8747880EEA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65" y="3399"/>
              <a:ext cx="201" cy="196"/>
            </a:xfrm>
            <a:custGeom>
              <a:avLst/>
              <a:gdLst>
                <a:gd name="T0" fmla="*/ 90 w 201"/>
                <a:gd name="T1" fmla="*/ 0 h 196"/>
                <a:gd name="T2" fmla="*/ 111 w 201"/>
                <a:gd name="T3" fmla="*/ 0 h 196"/>
                <a:gd name="T4" fmla="*/ 201 w 201"/>
                <a:gd name="T5" fmla="*/ 196 h 196"/>
                <a:gd name="T6" fmla="*/ 178 w 201"/>
                <a:gd name="T7" fmla="*/ 196 h 196"/>
                <a:gd name="T8" fmla="*/ 154 w 201"/>
                <a:gd name="T9" fmla="*/ 144 h 196"/>
                <a:gd name="T10" fmla="*/ 48 w 201"/>
                <a:gd name="T11" fmla="*/ 144 h 196"/>
                <a:gd name="T12" fmla="*/ 24 w 201"/>
                <a:gd name="T13" fmla="*/ 196 h 196"/>
                <a:gd name="T14" fmla="*/ 0 w 201"/>
                <a:gd name="T15" fmla="*/ 196 h 196"/>
                <a:gd name="T16" fmla="*/ 90 w 201"/>
                <a:gd name="T17" fmla="*/ 0 h 196"/>
                <a:gd name="T18" fmla="*/ 145 w 201"/>
                <a:gd name="T19" fmla="*/ 125 h 196"/>
                <a:gd name="T20" fmla="*/ 100 w 201"/>
                <a:gd name="T21" fmla="*/ 23 h 196"/>
                <a:gd name="T22" fmla="*/ 57 w 201"/>
                <a:gd name="T23" fmla="*/ 125 h 196"/>
                <a:gd name="T24" fmla="*/ 145 w 201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96">
                  <a:moveTo>
                    <a:pt x="90" y="0"/>
                  </a:moveTo>
                  <a:lnTo>
                    <a:pt x="111" y="0"/>
                  </a:lnTo>
                  <a:lnTo>
                    <a:pt x="201" y="196"/>
                  </a:lnTo>
                  <a:lnTo>
                    <a:pt x="178" y="196"/>
                  </a:lnTo>
                  <a:lnTo>
                    <a:pt x="154" y="144"/>
                  </a:lnTo>
                  <a:lnTo>
                    <a:pt x="48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90" y="0"/>
                  </a:lnTo>
                  <a:close/>
                  <a:moveTo>
                    <a:pt x="145" y="125"/>
                  </a:moveTo>
                  <a:lnTo>
                    <a:pt x="100" y="23"/>
                  </a:lnTo>
                  <a:lnTo>
                    <a:pt x="57" y="125"/>
                  </a:lnTo>
                  <a:lnTo>
                    <a:pt x="145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31D10AA3-6EF2-B343-B7C8-FA15EB3B59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4" y="3399"/>
              <a:ext cx="166" cy="196"/>
            </a:xfrm>
            <a:custGeom>
              <a:avLst/>
              <a:gdLst>
                <a:gd name="T0" fmla="*/ 0 w 166"/>
                <a:gd name="T1" fmla="*/ 0 h 196"/>
                <a:gd name="T2" fmla="*/ 21 w 166"/>
                <a:gd name="T3" fmla="*/ 0 h 196"/>
                <a:gd name="T4" fmla="*/ 144 w 166"/>
                <a:gd name="T5" fmla="*/ 156 h 196"/>
                <a:gd name="T6" fmla="*/ 144 w 166"/>
                <a:gd name="T7" fmla="*/ 0 h 196"/>
                <a:gd name="T8" fmla="*/ 166 w 166"/>
                <a:gd name="T9" fmla="*/ 0 h 196"/>
                <a:gd name="T10" fmla="*/ 166 w 166"/>
                <a:gd name="T11" fmla="*/ 196 h 196"/>
                <a:gd name="T12" fmla="*/ 147 w 166"/>
                <a:gd name="T13" fmla="*/ 196 h 196"/>
                <a:gd name="T14" fmla="*/ 21 w 166"/>
                <a:gd name="T15" fmla="*/ 35 h 196"/>
                <a:gd name="T16" fmla="*/ 21 w 166"/>
                <a:gd name="T17" fmla="*/ 196 h 196"/>
                <a:gd name="T18" fmla="*/ 0 w 166"/>
                <a:gd name="T19" fmla="*/ 196 h 196"/>
                <a:gd name="T20" fmla="*/ 0 w 166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6" y="0"/>
                  </a:lnTo>
                  <a:lnTo>
                    <a:pt x="166" y="196"/>
                  </a:lnTo>
                  <a:lnTo>
                    <a:pt x="147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B351D7AF-4E95-E143-B1FC-BAFD708650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6" y="3399"/>
              <a:ext cx="173" cy="196"/>
            </a:xfrm>
            <a:custGeom>
              <a:avLst/>
              <a:gdLst>
                <a:gd name="T0" fmla="*/ 0 w 73"/>
                <a:gd name="T1" fmla="*/ 0 h 83"/>
                <a:gd name="T2" fmla="*/ 29 w 73"/>
                <a:gd name="T3" fmla="*/ 0 h 83"/>
                <a:gd name="T4" fmla="*/ 73 w 73"/>
                <a:gd name="T5" fmla="*/ 41 h 83"/>
                <a:gd name="T6" fmla="*/ 73 w 73"/>
                <a:gd name="T7" fmla="*/ 41 h 83"/>
                <a:gd name="T8" fmla="*/ 29 w 73"/>
                <a:gd name="T9" fmla="*/ 83 h 83"/>
                <a:gd name="T10" fmla="*/ 0 w 73"/>
                <a:gd name="T11" fmla="*/ 83 h 83"/>
                <a:gd name="T12" fmla="*/ 0 w 73"/>
                <a:gd name="T13" fmla="*/ 0 h 83"/>
                <a:gd name="T14" fmla="*/ 29 w 73"/>
                <a:gd name="T15" fmla="*/ 74 h 83"/>
                <a:gd name="T16" fmla="*/ 63 w 73"/>
                <a:gd name="T17" fmla="*/ 42 h 83"/>
                <a:gd name="T18" fmla="*/ 63 w 73"/>
                <a:gd name="T19" fmla="*/ 41 h 83"/>
                <a:gd name="T20" fmla="*/ 29 w 73"/>
                <a:gd name="T21" fmla="*/ 9 h 83"/>
                <a:gd name="T22" fmla="*/ 10 w 73"/>
                <a:gd name="T23" fmla="*/ 9 h 83"/>
                <a:gd name="T24" fmla="*/ 10 w 73"/>
                <a:gd name="T25" fmla="*/ 74 h 83"/>
                <a:gd name="T26" fmla="*/ 29 w 73"/>
                <a:gd name="T2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5" y="0"/>
                    <a:pt x="73" y="18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65"/>
                    <a:pt x="55" y="83"/>
                    <a:pt x="2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29" y="74"/>
                  </a:moveTo>
                  <a:cubicBezTo>
                    <a:pt x="50" y="74"/>
                    <a:pt x="63" y="60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23"/>
                    <a:pt x="50" y="9"/>
                    <a:pt x="2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4"/>
                    <a:pt x="10" y="74"/>
                    <a:pt x="10" y="74"/>
                  </a:cubicBezTo>
                  <a:lnTo>
                    <a:pt x="2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B01ADB3E-82F5-5D4E-9297-E034BD1EB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6" y="3399"/>
              <a:ext cx="133" cy="196"/>
            </a:xfrm>
            <a:custGeom>
              <a:avLst/>
              <a:gdLst>
                <a:gd name="T0" fmla="*/ 0 w 133"/>
                <a:gd name="T1" fmla="*/ 0 h 196"/>
                <a:gd name="T2" fmla="*/ 22 w 133"/>
                <a:gd name="T3" fmla="*/ 0 h 196"/>
                <a:gd name="T4" fmla="*/ 22 w 133"/>
                <a:gd name="T5" fmla="*/ 175 h 196"/>
                <a:gd name="T6" fmla="*/ 133 w 133"/>
                <a:gd name="T7" fmla="*/ 175 h 196"/>
                <a:gd name="T8" fmla="*/ 133 w 133"/>
                <a:gd name="T9" fmla="*/ 196 h 196"/>
                <a:gd name="T10" fmla="*/ 0 w 133"/>
                <a:gd name="T11" fmla="*/ 196 h 196"/>
                <a:gd name="T12" fmla="*/ 0 w 133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96">
                  <a:moveTo>
                    <a:pt x="0" y="0"/>
                  </a:moveTo>
                  <a:lnTo>
                    <a:pt x="22" y="0"/>
                  </a:lnTo>
                  <a:lnTo>
                    <a:pt x="22" y="175"/>
                  </a:lnTo>
                  <a:lnTo>
                    <a:pt x="133" y="175"/>
                  </a:lnTo>
                  <a:lnTo>
                    <a:pt x="1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1" name="Rectangle 91">
              <a:extLst>
                <a:ext uri="{FF2B5EF4-FFF2-40B4-BE49-F238E27FC236}">
                  <a16:creationId xmlns:a16="http://schemas.microsoft.com/office/drawing/2014/main" id="{4FBC42A7-A027-0445-B281-48F7981E12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9" y="3399"/>
              <a:ext cx="21" cy="1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6E208104-9DB8-8747-9CFB-E76EB67B7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3399"/>
              <a:ext cx="165" cy="196"/>
            </a:xfrm>
            <a:custGeom>
              <a:avLst/>
              <a:gdLst>
                <a:gd name="T0" fmla="*/ 0 w 165"/>
                <a:gd name="T1" fmla="*/ 0 h 196"/>
                <a:gd name="T2" fmla="*/ 21 w 165"/>
                <a:gd name="T3" fmla="*/ 0 h 196"/>
                <a:gd name="T4" fmla="*/ 144 w 165"/>
                <a:gd name="T5" fmla="*/ 156 h 196"/>
                <a:gd name="T6" fmla="*/ 144 w 165"/>
                <a:gd name="T7" fmla="*/ 0 h 196"/>
                <a:gd name="T8" fmla="*/ 165 w 165"/>
                <a:gd name="T9" fmla="*/ 0 h 196"/>
                <a:gd name="T10" fmla="*/ 165 w 165"/>
                <a:gd name="T11" fmla="*/ 196 h 196"/>
                <a:gd name="T12" fmla="*/ 149 w 165"/>
                <a:gd name="T13" fmla="*/ 196 h 196"/>
                <a:gd name="T14" fmla="*/ 21 w 165"/>
                <a:gd name="T15" fmla="*/ 35 h 196"/>
                <a:gd name="T16" fmla="*/ 21 w 165"/>
                <a:gd name="T17" fmla="*/ 196 h 196"/>
                <a:gd name="T18" fmla="*/ 0 w 165"/>
                <a:gd name="T19" fmla="*/ 196 h 196"/>
                <a:gd name="T20" fmla="*/ 0 w 165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96">
                  <a:moveTo>
                    <a:pt x="0" y="0"/>
                  </a:moveTo>
                  <a:lnTo>
                    <a:pt x="21" y="0"/>
                  </a:lnTo>
                  <a:lnTo>
                    <a:pt x="144" y="156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65" y="196"/>
                  </a:lnTo>
                  <a:lnTo>
                    <a:pt x="149" y="196"/>
                  </a:lnTo>
                  <a:lnTo>
                    <a:pt x="21" y="35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9BFF6F83-8C09-E149-A52A-7D46A3B2E7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2" y="3396"/>
              <a:ext cx="180" cy="202"/>
            </a:xfrm>
            <a:custGeom>
              <a:avLst/>
              <a:gdLst>
                <a:gd name="T0" fmla="*/ 0 w 76"/>
                <a:gd name="T1" fmla="*/ 43 h 85"/>
                <a:gd name="T2" fmla="*/ 0 w 76"/>
                <a:gd name="T3" fmla="*/ 42 h 85"/>
                <a:gd name="T4" fmla="*/ 42 w 76"/>
                <a:gd name="T5" fmla="*/ 0 h 85"/>
                <a:gd name="T6" fmla="*/ 73 w 76"/>
                <a:gd name="T7" fmla="*/ 11 h 85"/>
                <a:gd name="T8" fmla="*/ 67 w 76"/>
                <a:gd name="T9" fmla="*/ 18 h 85"/>
                <a:gd name="T10" fmla="*/ 42 w 76"/>
                <a:gd name="T11" fmla="*/ 8 h 85"/>
                <a:gd name="T12" fmla="*/ 10 w 76"/>
                <a:gd name="T13" fmla="*/ 42 h 85"/>
                <a:gd name="T14" fmla="*/ 10 w 76"/>
                <a:gd name="T15" fmla="*/ 42 h 85"/>
                <a:gd name="T16" fmla="*/ 43 w 76"/>
                <a:gd name="T17" fmla="*/ 77 h 85"/>
                <a:gd name="T18" fmla="*/ 67 w 76"/>
                <a:gd name="T19" fmla="*/ 69 h 85"/>
                <a:gd name="T20" fmla="*/ 67 w 76"/>
                <a:gd name="T21" fmla="*/ 48 h 85"/>
                <a:gd name="T22" fmla="*/ 42 w 76"/>
                <a:gd name="T23" fmla="*/ 48 h 85"/>
                <a:gd name="T24" fmla="*/ 42 w 76"/>
                <a:gd name="T25" fmla="*/ 40 h 85"/>
                <a:gd name="T26" fmla="*/ 76 w 76"/>
                <a:gd name="T27" fmla="*/ 40 h 85"/>
                <a:gd name="T28" fmla="*/ 76 w 76"/>
                <a:gd name="T29" fmla="*/ 73 h 85"/>
                <a:gd name="T30" fmla="*/ 43 w 76"/>
                <a:gd name="T31" fmla="*/ 85 h 85"/>
                <a:gd name="T32" fmla="*/ 0 w 76"/>
                <a:gd name="T33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56" y="0"/>
                    <a:pt x="65" y="4"/>
                    <a:pt x="73" y="11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0" y="12"/>
                    <a:pt x="53" y="8"/>
                    <a:pt x="42" y="8"/>
                  </a:cubicBezTo>
                  <a:cubicBezTo>
                    <a:pt x="23" y="8"/>
                    <a:pt x="10" y="24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62"/>
                    <a:pt x="23" y="77"/>
                    <a:pt x="43" y="77"/>
                  </a:cubicBezTo>
                  <a:cubicBezTo>
                    <a:pt x="52" y="77"/>
                    <a:pt x="61" y="73"/>
                    <a:pt x="67" y="6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8" y="79"/>
                    <a:pt x="56" y="85"/>
                    <a:pt x="43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B6021AA2-1759-E34B-B714-79FF1D3E37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8" y="3399"/>
              <a:ext cx="198" cy="196"/>
            </a:xfrm>
            <a:custGeom>
              <a:avLst/>
              <a:gdLst>
                <a:gd name="T0" fmla="*/ 87 w 198"/>
                <a:gd name="T1" fmla="*/ 0 h 196"/>
                <a:gd name="T2" fmla="*/ 108 w 198"/>
                <a:gd name="T3" fmla="*/ 0 h 196"/>
                <a:gd name="T4" fmla="*/ 198 w 198"/>
                <a:gd name="T5" fmla="*/ 196 h 196"/>
                <a:gd name="T6" fmla="*/ 175 w 198"/>
                <a:gd name="T7" fmla="*/ 196 h 196"/>
                <a:gd name="T8" fmla="*/ 151 w 198"/>
                <a:gd name="T9" fmla="*/ 144 h 196"/>
                <a:gd name="T10" fmla="*/ 45 w 198"/>
                <a:gd name="T11" fmla="*/ 144 h 196"/>
                <a:gd name="T12" fmla="*/ 21 w 198"/>
                <a:gd name="T13" fmla="*/ 196 h 196"/>
                <a:gd name="T14" fmla="*/ 0 w 198"/>
                <a:gd name="T15" fmla="*/ 196 h 196"/>
                <a:gd name="T16" fmla="*/ 87 w 198"/>
                <a:gd name="T17" fmla="*/ 0 h 196"/>
                <a:gd name="T18" fmla="*/ 142 w 198"/>
                <a:gd name="T19" fmla="*/ 125 h 196"/>
                <a:gd name="T20" fmla="*/ 99 w 198"/>
                <a:gd name="T21" fmla="*/ 23 h 196"/>
                <a:gd name="T22" fmla="*/ 54 w 198"/>
                <a:gd name="T23" fmla="*/ 125 h 196"/>
                <a:gd name="T24" fmla="*/ 142 w 198"/>
                <a:gd name="T25" fmla="*/ 12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96">
                  <a:moveTo>
                    <a:pt x="87" y="0"/>
                  </a:moveTo>
                  <a:lnTo>
                    <a:pt x="108" y="0"/>
                  </a:lnTo>
                  <a:lnTo>
                    <a:pt x="198" y="196"/>
                  </a:lnTo>
                  <a:lnTo>
                    <a:pt x="175" y="196"/>
                  </a:lnTo>
                  <a:lnTo>
                    <a:pt x="151" y="144"/>
                  </a:lnTo>
                  <a:lnTo>
                    <a:pt x="45" y="144"/>
                  </a:lnTo>
                  <a:lnTo>
                    <a:pt x="21" y="196"/>
                  </a:lnTo>
                  <a:lnTo>
                    <a:pt x="0" y="196"/>
                  </a:lnTo>
                  <a:lnTo>
                    <a:pt x="87" y="0"/>
                  </a:lnTo>
                  <a:close/>
                  <a:moveTo>
                    <a:pt x="142" y="125"/>
                  </a:moveTo>
                  <a:lnTo>
                    <a:pt x="99" y="23"/>
                  </a:lnTo>
                  <a:lnTo>
                    <a:pt x="54" y="125"/>
                  </a:lnTo>
                  <a:lnTo>
                    <a:pt x="142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7CFAFA61-C3E6-FD44-B970-410FEF6F56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6" y="3399"/>
              <a:ext cx="187" cy="196"/>
            </a:xfrm>
            <a:custGeom>
              <a:avLst/>
              <a:gdLst>
                <a:gd name="T0" fmla="*/ 0 w 187"/>
                <a:gd name="T1" fmla="*/ 0 h 196"/>
                <a:gd name="T2" fmla="*/ 24 w 187"/>
                <a:gd name="T3" fmla="*/ 0 h 196"/>
                <a:gd name="T4" fmla="*/ 93 w 187"/>
                <a:gd name="T5" fmla="*/ 168 h 196"/>
                <a:gd name="T6" fmla="*/ 164 w 187"/>
                <a:gd name="T7" fmla="*/ 0 h 196"/>
                <a:gd name="T8" fmla="*/ 187 w 187"/>
                <a:gd name="T9" fmla="*/ 0 h 196"/>
                <a:gd name="T10" fmla="*/ 102 w 187"/>
                <a:gd name="T11" fmla="*/ 196 h 196"/>
                <a:gd name="T12" fmla="*/ 83 w 187"/>
                <a:gd name="T13" fmla="*/ 196 h 196"/>
                <a:gd name="T14" fmla="*/ 0 w 187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96">
                  <a:moveTo>
                    <a:pt x="0" y="0"/>
                  </a:moveTo>
                  <a:lnTo>
                    <a:pt x="24" y="0"/>
                  </a:lnTo>
                  <a:lnTo>
                    <a:pt x="93" y="168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02" y="196"/>
                  </a:lnTo>
                  <a:lnTo>
                    <a:pt x="8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FB78C717-E9CD-EF49-8DAE-672A3C5149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1" y="3396"/>
              <a:ext cx="147" cy="202"/>
            </a:xfrm>
            <a:custGeom>
              <a:avLst/>
              <a:gdLst>
                <a:gd name="T0" fmla="*/ 0 w 62"/>
                <a:gd name="T1" fmla="*/ 72 h 85"/>
                <a:gd name="T2" fmla="*/ 6 w 62"/>
                <a:gd name="T3" fmla="*/ 65 h 85"/>
                <a:gd name="T4" fmla="*/ 34 w 62"/>
                <a:gd name="T5" fmla="*/ 77 h 85"/>
                <a:gd name="T6" fmla="*/ 53 w 62"/>
                <a:gd name="T7" fmla="*/ 63 h 85"/>
                <a:gd name="T8" fmla="*/ 53 w 62"/>
                <a:gd name="T9" fmla="*/ 62 h 85"/>
                <a:gd name="T10" fmla="*/ 31 w 62"/>
                <a:gd name="T11" fmla="*/ 47 h 85"/>
                <a:gd name="T12" fmla="*/ 3 w 62"/>
                <a:gd name="T13" fmla="*/ 23 h 85"/>
                <a:gd name="T14" fmla="*/ 3 w 62"/>
                <a:gd name="T15" fmla="*/ 23 h 85"/>
                <a:gd name="T16" fmla="*/ 30 w 62"/>
                <a:gd name="T17" fmla="*/ 0 h 85"/>
                <a:gd name="T18" fmla="*/ 59 w 62"/>
                <a:gd name="T19" fmla="*/ 10 h 85"/>
                <a:gd name="T20" fmla="*/ 54 w 62"/>
                <a:gd name="T21" fmla="*/ 17 h 85"/>
                <a:gd name="T22" fmla="*/ 30 w 62"/>
                <a:gd name="T23" fmla="*/ 8 h 85"/>
                <a:gd name="T24" fmla="*/ 13 w 62"/>
                <a:gd name="T25" fmla="*/ 22 h 85"/>
                <a:gd name="T26" fmla="*/ 13 w 62"/>
                <a:gd name="T27" fmla="*/ 22 h 85"/>
                <a:gd name="T28" fmla="*/ 35 w 62"/>
                <a:gd name="T29" fmla="*/ 38 h 85"/>
                <a:gd name="T30" fmla="*/ 62 w 62"/>
                <a:gd name="T31" fmla="*/ 61 h 85"/>
                <a:gd name="T32" fmla="*/ 62 w 62"/>
                <a:gd name="T33" fmla="*/ 62 h 85"/>
                <a:gd name="T34" fmla="*/ 34 w 62"/>
                <a:gd name="T35" fmla="*/ 85 h 85"/>
                <a:gd name="T36" fmla="*/ 0 w 62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85">
                  <a:moveTo>
                    <a:pt x="0" y="7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14" y="73"/>
                    <a:pt x="23" y="77"/>
                    <a:pt x="34" y="77"/>
                  </a:cubicBezTo>
                  <a:cubicBezTo>
                    <a:pt x="45" y="77"/>
                    <a:pt x="53" y="71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5"/>
                    <a:pt x="48" y="50"/>
                    <a:pt x="31" y="47"/>
                  </a:cubicBezTo>
                  <a:cubicBezTo>
                    <a:pt x="12" y="42"/>
                    <a:pt x="3" y="3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0"/>
                    <a:pt x="15" y="0"/>
                    <a:pt x="30" y="0"/>
                  </a:cubicBezTo>
                  <a:cubicBezTo>
                    <a:pt x="42" y="0"/>
                    <a:pt x="51" y="3"/>
                    <a:pt x="59" y="10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6" y="11"/>
                    <a:pt x="39" y="8"/>
                    <a:pt x="30" y="8"/>
                  </a:cubicBezTo>
                  <a:cubicBezTo>
                    <a:pt x="19" y="8"/>
                    <a:pt x="13" y="1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0"/>
                    <a:pt x="17" y="34"/>
                    <a:pt x="35" y="38"/>
                  </a:cubicBezTo>
                  <a:cubicBezTo>
                    <a:pt x="53" y="42"/>
                    <a:pt x="62" y="49"/>
                    <a:pt x="62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76"/>
                    <a:pt x="50" y="85"/>
                    <a:pt x="34" y="85"/>
                  </a:cubicBezTo>
                  <a:cubicBezTo>
                    <a:pt x="21" y="85"/>
                    <a:pt x="10" y="81"/>
                    <a:pt x="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934D3214-DCB4-904C-AE70-8C111ED96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9" y="3399"/>
              <a:ext cx="154" cy="196"/>
            </a:xfrm>
            <a:custGeom>
              <a:avLst/>
              <a:gdLst>
                <a:gd name="T0" fmla="*/ 66 w 154"/>
                <a:gd name="T1" fmla="*/ 21 h 196"/>
                <a:gd name="T2" fmla="*/ 0 w 154"/>
                <a:gd name="T3" fmla="*/ 21 h 196"/>
                <a:gd name="T4" fmla="*/ 0 w 154"/>
                <a:gd name="T5" fmla="*/ 0 h 196"/>
                <a:gd name="T6" fmla="*/ 154 w 154"/>
                <a:gd name="T7" fmla="*/ 0 h 196"/>
                <a:gd name="T8" fmla="*/ 154 w 154"/>
                <a:gd name="T9" fmla="*/ 21 h 196"/>
                <a:gd name="T10" fmla="*/ 87 w 154"/>
                <a:gd name="T11" fmla="*/ 21 h 196"/>
                <a:gd name="T12" fmla="*/ 87 w 154"/>
                <a:gd name="T13" fmla="*/ 196 h 196"/>
                <a:gd name="T14" fmla="*/ 66 w 154"/>
                <a:gd name="T15" fmla="*/ 196 h 196"/>
                <a:gd name="T16" fmla="*/ 66 w 154"/>
                <a:gd name="T17" fmla="*/ 2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96">
                  <a:moveTo>
                    <a:pt x="66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1"/>
                  </a:lnTo>
                  <a:lnTo>
                    <a:pt x="87" y="21"/>
                  </a:lnTo>
                  <a:lnTo>
                    <a:pt x="87" y="196"/>
                  </a:lnTo>
                  <a:lnTo>
                    <a:pt x="66" y="19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2130E4E8-4315-F44B-9405-3BDF815E9E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93" y="3399"/>
              <a:ext cx="161" cy="196"/>
            </a:xfrm>
            <a:custGeom>
              <a:avLst/>
              <a:gdLst>
                <a:gd name="T0" fmla="*/ 0 w 68"/>
                <a:gd name="T1" fmla="*/ 0 h 83"/>
                <a:gd name="T2" fmla="*/ 35 w 68"/>
                <a:gd name="T3" fmla="*/ 0 h 83"/>
                <a:gd name="T4" fmla="*/ 59 w 68"/>
                <a:gd name="T5" fmla="*/ 8 h 83"/>
                <a:gd name="T6" fmla="*/ 65 w 68"/>
                <a:gd name="T7" fmla="*/ 25 h 83"/>
                <a:gd name="T8" fmla="*/ 65 w 68"/>
                <a:gd name="T9" fmla="*/ 25 h 83"/>
                <a:gd name="T10" fmla="*/ 43 w 68"/>
                <a:gd name="T11" fmla="*/ 49 h 83"/>
                <a:gd name="T12" fmla="*/ 68 w 68"/>
                <a:gd name="T13" fmla="*/ 83 h 83"/>
                <a:gd name="T14" fmla="*/ 57 w 68"/>
                <a:gd name="T15" fmla="*/ 83 h 83"/>
                <a:gd name="T16" fmla="*/ 33 w 68"/>
                <a:gd name="T17" fmla="*/ 51 h 83"/>
                <a:gd name="T18" fmla="*/ 33 w 68"/>
                <a:gd name="T19" fmla="*/ 51 h 83"/>
                <a:gd name="T20" fmla="*/ 9 w 68"/>
                <a:gd name="T21" fmla="*/ 51 h 83"/>
                <a:gd name="T22" fmla="*/ 9 w 68"/>
                <a:gd name="T23" fmla="*/ 83 h 83"/>
                <a:gd name="T24" fmla="*/ 0 w 68"/>
                <a:gd name="T25" fmla="*/ 83 h 83"/>
                <a:gd name="T26" fmla="*/ 0 w 68"/>
                <a:gd name="T27" fmla="*/ 0 h 83"/>
                <a:gd name="T28" fmla="*/ 35 w 68"/>
                <a:gd name="T29" fmla="*/ 42 h 83"/>
                <a:gd name="T30" fmla="*/ 56 w 68"/>
                <a:gd name="T31" fmla="*/ 25 h 83"/>
                <a:gd name="T32" fmla="*/ 56 w 68"/>
                <a:gd name="T33" fmla="*/ 25 h 83"/>
                <a:gd name="T34" fmla="*/ 35 w 68"/>
                <a:gd name="T35" fmla="*/ 9 h 83"/>
                <a:gd name="T36" fmla="*/ 9 w 68"/>
                <a:gd name="T37" fmla="*/ 9 h 83"/>
                <a:gd name="T38" fmla="*/ 9 w 68"/>
                <a:gd name="T39" fmla="*/ 42 h 83"/>
                <a:gd name="T40" fmla="*/ 35 w 68"/>
                <a:gd name="T4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6" y="0"/>
                    <a:pt x="54" y="3"/>
                    <a:pt x="59" y="8"/>
                  </a:cubicBezTo>
                  <a:cubicBezTo>
                    <a:pt x="63" y="12"/>
                    <a:pt x="65" y="18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9"/>
                    <a:pt x="56" y="47"/>
                    <a:pt x="43" y="4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0"/>
                  </a:lnTo>
                  <a:close/>
                  <a:moveTo>
                    <a:pt x="35" y="42"/>
                  </a:moveTo>
                  <a:cubicBezTo>
                    <a:pt x="47" y="42"/>
                    <a:pt x="56" y="36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15"/>
                    <a:pt x="48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08406389-CE4C-6947-8028-75154B6FD1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4" y="3396"/>
              <a:ext cx="199" cy="202"/>
            </a:xfrm>
            <a:custGeom>
              <a:avLst/>
              <a:gdLst>
                <a:gd name="T0" fmla="*/ 0 w 84"/>
                <a:gd name="T1" fmla="*/ 43 h 85"/>
                <a:gd name="T2" fmla="*/ 0 w 84"/>
                <a:gd name="T3" fmla="*/ 42 h 85"/>
                <a:gd name="T4" fmla="*/ 42 w 84"/>
                <a:gd name="T5" fmla="*/ 0 h 85"/>
                <a:gd name="T6" fmla="*/ 84 w 84"/>
                <a:gd name="T7" fmla="*/ 42 h 85"/>
                <a:gd name="T8" fmla="*/ 84 w 84"/>
                <a:gd name="T9" fmla="*/ 42 h 85"/>
                <a:gd name="T10" fmla="*/ 42 w 84"/>
                <a:gd name="T11" fmla="*/ 85 h 85"/>
                <a:gd name="T12" fmla="*/ 0 w 84"/>
                <a:gd name="T13" fmla="*/ 43 h 85"/>
                <a:gd name="T14" fmla="*/ 74 w 84"/>
                <a:gd name="T15" fmla="*/ 43 h 85"/>
                <a:gd name="T16" fmla="*/ 74 w 84"/>
                <a:gd name="T17" fmla="*/ 42 h 85"/>
                <a:gd name="T18" fmla="*/ 42 w 84"/>
                <a:gd name="T19" fmla="*/ 8 h 85"/>
                <a:gd name="T20" fmla="*/ 9 w 84"/>
                <a:gd name="T21" fmla="*/ 42 h 85"/>
                <a:gd name="T22" fmla="*/ 9 w 84"/>
                <a:gd name="T23" fmla="*/ 42 h 85"/>
                <a:gd name="T24" fmla="*/ 42 w 84"/>
                <a:gd name="T25" fmla="*/ 77 h 85"/>
                <a:gd name="T26" fmla="*/ 74 w 84"/>
                <a:gd name="T2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0"/>
                    <a:pt x="17" y="0"/>
                    <a:pt x="42" y="0"/>
                  </a:cubicBezTo>
                  <a:cubicBezTo>
                    <a:pt x="67" y="0"/>
                    <a:pt x="84" y="19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65"/>
                    <a:pt x="67" y="85"/>
                    <a:pt x="42" y="85"/>
                  </a:cubicBezTo>
                  <a:cubicBezTo>
                    <a:pt x="17" y="85"/>
                    <a:pt x="0" y="66"/>
                    <a:pt x="0" y="43"/>
                  </a:cubicBezTo>
                  <a:close/>
                  <a:moveTo>
                    <a:pt x="74" y="43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24"/>
                    <a:pt x="61" y="8"/>
                    <a:pt x="42" y="8"/>
                  </a:cubicBezTo>
                  <a:cubicBezTo>
                    <a:pt x="23" y="8"/>
                    <a:pt x="9" y="2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61"/>
                    <a:pt x="23" y="77"/>
                    <a:pt x="42" y="77"/>
                  </a:cubicBezTo>
                  <a:cubicBezTo>
                    <a:pt x="61" y="77"/>
                    <a:pt x="74" y="62"/>
                    <a:pt x="74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2FB86C2C-D862-5D46-9F22-E554C2235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30" y="3399"/>
              <a:ext cx="168" cy="196"/>
            </a:xfrm>
            <a:custGeom>
              <a:avLst/>
              <a:gdLst>
                <a:gd name="T0" fmla="*/ 0 w 168"/>
                <a:gd name="T1" fmla="*/ 0 h 196"/>
                <a:gd name="T2" fmla="*/ 24 w 168"/>
                <a:gd name="T3" fmla="*/ 0 h 196"/>
                <a:gd name="T4" fmla="*/ 24 w 168"/>
                <a:gd name="T5" fmla="*/ 118 h 196"/>
                <a:gd name="T6" fmla="*/ 135 w 168"/>
                <a:gd name="T7" fmla="*/ 0 h 196"/>
                <a:gd name="T8" fmla="*/ 164 w 168"/>
                <a:gd name="T9" fmla="*/ 0 h 196"/>
                <a:gd name="T10" fmla="*/ 81 w 168"/>
                <a:gd name="T11" fmla="*/ 85 h 196"/>
                <a:gd name="T12" fmla="*/ 168 w 168"/>
                <a:gd name="T13" fmla="*/ 196 h 196"/>
                <a:gd name="T14" fmla="*/ 140 w 168"/>
                <a:gd name="T15" fmla="*/ 196 h 196"/>
                <a:gd name="T16" fmla="*/ 64 w 168"/>
                <a:gd name="T17" fmla="*/ 101 h 196"/>
                <a:gd name="T18" fmla="*/ 24 w 168"/>
                <a:gd name="T19" fmla="*/ 144 h 196"/>
                <a:gd name="T20" fmla="*/ 24 w 168"/>
                <a:gd name="T21" fmla="*/ 196 h 196"/>
                <a:gd name="T22" fmla="*/ 0 w 168"/>
                <a:gd name="T23" fmla="*/ 196 h 196"/>
                <a:gd name="T24" fmla="*/ 0 w 168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96">
                  <a:moveTo>
                    <a:pt x="0" y="0"/>
                  </a:moveTo>
                  <a:lnTo>
                    <a:pt x="24" y="0"/>
                  </a:lnTo>
                  <a:lnTo>
                    <a:pt x="24" y="118"/>
                  </a:lnTo>
                  <a:lnTo>
                    <a:pt x="135" y="0"/>
                  </a:lnTo>
                  <a:lnTo>
                    <a:pt x="164" y="0"/>
                  </a:lnTo>
                  <a:lnTo>
                    <a:pt x="81" y="85"/>
                  </a:lnTo>
                  <a:lnTo>
                    <a:pt x="168" y="196"/>
                  </a:lnTo>
                  <a:lnTo>
                    <a:pt x="140" y="196"/>
                  </a:lnTo>
                  <a:lnTo>
                    <a:pt x="64" y="101"/>
                  </a:lnTo>
                  <a:lnTo>
                    <a:pt x="24" y="144"/>
                  </a:lnTo>
                  <a:lnTo>
                    <a:pt x="24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68FF34E6-981B-D544-AF29-38314D5AC3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3399"/>
              <a:ext cx="142" cy="196"/>
            </a:xfrm>
            <a:custGeom>
              <a:avLst/>
              <a:gdLst>
                <a:gd name="T0" fmla="*/ 0 w 142"/>
                <a:gd name="T1" fmla="*/ 0 h 196"/>
                <a:gd name="T2" fmla="*/ 142 w 142"/>
                <a:gd name="T3" fmla="*/ 0 h 196"/>
                <a:gd name="T4" fmla="*/ 142 w 142"/>
                <a:gd name="T5" fmla="*/ 21 h 196"/>
                <a:gd name="T6" fmla="*/ 21 w 142"/>
                <a:gd name="T7" fmla="*/ 21 h 196"/>
                <a:gd name="T8" fmla="*/ 21 w 142"/>
                <a:gd name="T9" fmla="*/ 87 h 196"/>
                <a:gd name="T10" fmla="*/ 128 w 142"/>
                <a:gd name="T11" fmla="*/ 87 h 196"/>
                <a:gd name="T12" fmla="*/ 128 w 142"/>
                <a:gd name="T13" fmla="*/ 106 h 196"/>
                <a:gd name="T14" fmla="*/ 21 w 142"/>
                <a:gd name="T15" fmla="*/ 106 h 196"/>
                <a:gd name="T16" fmla="*/ 21 w 142"/>
                <a:gd name="T17" fmla="*/ 175 h 196"/>
                <a:gd name="T18" fmla="*/ 142 w 142"/>
                <a:gd name="T19" fmla="*/ 175 h 196"/>
                <a:gd name="T20" fmla="*/ 142 w 142"/>
                <a:gd name="T21" fmla="*/ 196 h 196"/>
                <a:gd name="T22" fmla="*/ 0 w 142"/>
                <a:gd name="T23" fmla="*/ 196 h 196"/>
                <a:gd name="T24" fmla="*/ 0 w 14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6"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21" y="21"/>
                  </a:lnTo>
                  <a:lnTo>
                    <a:pt x="21" y="87"/>
                  </a:lnTo>
                  <a:lnTo>
                    <a:pt x="128" y="87"/>
                  </a:lnTo>
                  <a:lnTo>
                    <a:pt x="128" y="106"/>
                  </a:lnTo>
                  <a:lnTo>
                    <a:pt x="21" y="106"/>
                  </a:lnTo>
                  <a:lnTo>
                    <a:pt x="21" y="175"/>
                  </a:lnTo>
                  <a:lnTo>
                    <a:pt x="142" y="175"/>
                  </a:lnTo>
                  <a:lnTo>
                    <a:pt x="142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886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  <p:sldLayoutId id="2147483650" r:id="rId5"/>
    <p:sldLayoutId id="2147483655" r:id="rId6"/>
    <p:sldLayoutId id="2147483654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ransition>
    <p:fade/>
  </p:transition>
  <p:txStyles>
    <p:titleStyle>
      <a:lvl1pPr algn="l" defTabSz="1366403" rtl="0" eaLnBrk="1" latinLnBrk="0" hangingPunct="1">
        <a:lnSpc>
          <a:spcPts val="26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12401" indent="-512401" algn="l" defTabSz="1366403" rtl="0" eaLnBrk="1" latinLnBrk="0" hangingPunct="1">
        <a:lnSpc>
          <a:spcPct val="100000"/>
        </a:lnSpc>
        <a:spcBef>
          <a:spcPts val="314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0203" indent="-427001" algn="l" defTabSz="136640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004" indent="-341601" algn="l" defTabSz="136640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1206" indent="-341601" algn="l" defTabSz="136640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74408" indent="-341601" algn="l" defTabSz="136640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757609" indent="-341601" algn="l" defTabSz="1366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13" kern="1200">
          <a:solidFill>
            <a:schemeClr val="tx1"/>
          </a:solidFill>
          <a:latin typeface="+mn-lt"/>
          <a:ea typeface="+mn-ea"/>
          <a:cs typeface="+mn-cs"/>
        </a:defRPr>
      </a:lvl6pPr>
      <a:lvl7pPr marL="4440811" indent="-341601" algn="l" defTabSz="1366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13" kern="1200">
          <a:solidFill>
            <a:schemeClr val="tx1"/>
          </a:solidFill>
          <a:latin typeface="+mn-lt"/>
          <a:ea typeface="+mn-ea"/>
          <a:cs typeface="+mn-cs"/>
        </a:defRPr>
      </a:lvl7pPr>
      <a:lvl8pPr marL="5124013" indent="-341601" algn="l" defTabSz="1366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13" kern="1200">
          <a:solidFill>
            <a:schemeClr val="tx1"/>
          </a:solidFill>
          <a:latin typeface="+mn-lt"/>
          <a:ea typeface="+mn-ea"/>
          <a:cs typeface="+mn-cs"/>
        </a:defRPr>
      </a:lvl8pPr>
      <a:lvl9pPr marL="5807214" indent="-341601" algn="l" defTabSz="1366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66403" rtl="0" eaLnBrk="1" latinLnBrk="0" hangingPunct="1">
        <a:defRPr sz="2751" kern="1200">
          <a:solidFill>
            <a:schemeClr val="tx1"/>
          </a:solidFill>
          <a:latin typeface="+mn-lt"/>
          <a:ea typeface="+mn-ea"/>
          <a:cs typeface="+mn-cs"/>
        </a:defRPr>
      </a:lvl1pPr>
      <a:lvl2pPr marL="683202" algn="l" defTabSz="1366403" rtl="0" eaLnBrk="1" latinLnBrk="0" hangingPunct="1">
        <a:defRPr sz="2751" kern="1200">
          <a:solidFill>
            <a:schemeClr val="tx1"/>
          </a:solidFill>
          <a:latin typeface="+mn-lt"/>
          <a:ea typeface="+mn-ea"/>
          <a:cs typeface="+mn-cs"/>
        </a:defRPr>
      </a:lvl2pPr>
      <a:lvl3pPr marL="1366403" algn="l" defTabSz="1366403" rtl="0" eaLnBrk="1" latinLnBrk="0" hangingPunct="1">
        <a:defRPr sz="2751" kern="1200">
          <a:solidFill>
            <a:schemeClr val="tx1"/>
          </a:solidFill>
          <a:latin typeface="+mn-lt"/>
          <a:ea typeface="+mn-ea"/>
          <a:cs typeface="+mn-cs"/>
        </a:defRPr>
      </a:lvl3pPr>
      <a:lvl4pPr marL="2049605" algn="l" defTabSz="1366403" rtl="0" eaLnBrk="1" latinLnBrk="0" hangingPunct="1">
        <a:defRPr sz="2751" kern="1200">
          <a:solidFill>
            <a:schemeClr val="tx1"/>
          </a:solidFill>
          <a:latin typeface="+mn-lt"/>
          <a:ea typeface="+mn-ea"/>
          <a:cs typeface="+mn-cs"/>
        </a:defRPr>
      </a:lvl4pPr>
      <a:lvl5pPr marL="2732807" algn="l" defTabSz="1366403" rtl="0" eaLnBrk="1" latinLnBrk="0" hangingPunct="1">
        <a:defRPr sz="2751" kern="1200">
          <a:solidFill>
            <a:schemeClr val="tx1"/>
          </a:solidFill>
          <a:latin typeface="+mn-lt"/>
          <a:ea typeface="+mn-ea"/>
          <a:cs typeface="+mn-cs"/>
        </a:defRPr>
      </a:lvl5pPr>
      <a:lvl6pPr marL="3416008" algn="l" defTabSz="1366403" rtl="0" eaLnBrk="1" latinLnBrk="0" hangingPunct="1">
        <a:defRPr sz="2751" kern="1200">
          <a:solidFill>
            <a:schemeClr val="tx1"/>
          </a:solidFill>
          <a:latin typeface="+mn-lt"/>
          <a:ea typeface="+mn-ea"/>
          <a:cs typeface="+mn-cs"/>
        </a:defRPr>
      </a:lvl6pPr>
      <a:lvl7pPr marL="4099210" algn="l" defTabSz="1366403" rtl="0" eaLnBrk="1" latinLnBrk="0" hangingPunct="1">
        <a:defRPr sz="2751" kern="1200">
          <a:solidFill>
            <a:schemeClr val="tx1"/>
          </a:solidFill>
          <a:latin typeface="+mn-lt"/>
          <a:ea typeface="+mn-ea"/>
          <a:cs typeface="+mn-cs"/>
        </a:defRPr>
      </a:lvl7pPr>
      <a:lvl8pPr marL="4782412" algn="l" defTabSz="1366403" rtl="0" eaLnBrk="1" latinLnBrk="0" hangingPunct="1">
        <a:defRPr sz="2751" kern="1200">
          <a:solidFill>
            <a:schemeClr val="tx1"/>
          </a:solidFill>
          <a:latin typeface="+mn-lt"/>
          <a:ea typeface="+mn-ea"/>
          <a:cs typeface="+mn-cs"/>
        </a:defRPr>
      </a:lvl8pPr>
      <a:lvl9pPr marL="5465613" algn="l" defTabSz="1366403" rtl="0" eaLnBrk="1" latinLnBrk="0" hangingPunct="1">
        <a:defRPr sz="2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8314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050E79-C1EB-659C-3335-A5D46357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36" y="307878"/>
            <a:ext cx="7194577" cy="601930"/>
          </a:xfrm>
        </p:spPr>
        <p:txBody>
          <a:bodyPr/>
          <a:lstStyle/>
          <a:p>
            <a:r>
              <a:rPr lang="sv-SE" dirty="0"/>
              <a:t>Anländer till </a:t>
            </a:r>
            <a:r>
              <a:rPr lang="sv-SE" dirty="0" err="1"/>
              <a:t>trombektomicentra</a:t>
            </a:r>
            <a:r>
              <a:rPr lang="sv-SE" dirty="0"/>
              <a:t> från</a:t>
            </a:r>
          </a:p>
        </p:txBody>
      </p:sp>
      <p:pic>
        <p:nvPicPr>
          <p:cNvPr id="5" name="Platshållare för innehåll 4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D063FAD3-FBFC-9ECC-339D-FA47E56B6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536" y="909808"/>
            <a:ext cx="7601975" cy="2960456"/>
          </a:xfrm>
        </p:spPr>
      </p:pic>
    </p:spTree>
    <p:extLst>
      <p:ext uri="{BB962C8B-B14F-4D97-AF65-F5344CB8AC3E}">
        <p14:creationId xmlns:p14="http://schemas.microsoft.com/office/powerpoint/2010/main" val="42704721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61079-022D-1206-8C42-7A11F466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43" y="258198"/>
            <a:ext cx="7194577" cy="601930"/>
          </a:xfrm>
        </p:spPr>
        <p:txBody>
          <a:bodyPr/>
          <a:lstStyle/>
          <a:p>
            <a:r>
              <a:rPr lang="sv-SE" dirty="0"/>
              <a:t>Förnyad diagnostik</a:t>
            </a:r>
          </a:p>
        </p:txBody>
      </p:sp>
      <p:pic>
        <p:nvPicPr>
          <p:cNvPr id="5" name="Platshållare för innehåll 4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DB7DB255-690F-4639-8C13-BDA9B34E7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643" y="860128"/>
            <a:ext cx="7881504" cy="2974731"/>
          </a:xfrm>
        </p:spPr>
      </p:pic>
    </p:spTree>
    <p:extLst>
      <p:ext uri="{BB962C8B-B14F-4D97-AF65-F5344CB8AC3E}">
        <p14:creationId xmlns:p14="http://schemas.microsoft.com/office/powerpoint/2010/main" val="27735086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3ECA0-1ED9-38AA-59FA-90C77ED8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13593"/>
            <a:ext cx="4096216" cy="601930"/>
          </a:xfrm>
        </p:spPr>
        <p:txBody>
          <a:bodyPr/>
          <a:lstStyle/>
          <a:p>
            <a:r>
              <a:rPr lang="sv-SE" dirty="0"/>
              <a:t>Underlag till förbättring</a:t>
            </a:r>
          </a:p>
        </p:txBody>
      </p:sp>
      <p:pic>
        <p:nvPicPr>
          <p:cNvPr id="5" name="Platshållare för innehåll 4" descr="En bild som visar text, meny, skärmbild&#10;&#10;Automatiskt genererad beskrivning">
            <a:extLst>
              <a:ext uri="{FF2B5EF4-FFF2-40B4-BE49-F238E27FC236}">
                <a16:creationId xmlns:a16="http://schemas.microsoft.com/office/drawing/2014/main" id="{5259F4F7-927C-ED5B-D104-BADE072E4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81" y="203826"/>
            <a:ext cx="3129776" cy="4735848"/>
          </a:xfrm>
        </p:spPr>
      </p:pic>
    </p:spTree>
    <p:extLst>
      <p:ext uri="{BB962C8B-B14F-4D97-AF65-F5344CB8AC3E}">
        <p14:creationId xmlns:p14="http://schemas.microsoft.com/office/powerpoint/2010/main" val="20713027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569260-BA10-3956-06FD-E2CC50E7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30" y="330824"/>
            <a:ext cx="7194577" cy="601930"/>
          </a:xfrm>
        </p:spPr>
        <p:txBody>
          <a:bodyPr/>
          <a:lstStyle/>
          <a:p>
            <a:r>
              <a:rPr lang="sv-SE" dirty="0" err="1"/>
              <a:t>Strokeonset</a:t>
            </a:r>
            <a:r>
              <a:rPr lang="sv-SE" dirty="0"/>
              <a:t> till </a:t>
            </a:r>
            <a:r>
              <a:rPr lang="sv-SE" dirty="0" err="1"/>
              <a:t>Kärlpunktion</a:t>
            </a:r>
            <a:endParaRPr lang="sv-SE" dirty="0"/>
          </a:p>
        </p:txBody>
      </p:sp>
      <p:pic>
        <p:nvPicPr>
          <p:cNvPr id="5" name="Platshållare för innehåll 4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848CDEEB-A9C2-423C-28D7-83B304390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130" y="1037492"/>
            <a:ext cx="7912989" cy="2609240"/>
          </a:xfrm>
        </p:spPr>
      </p:pic>
    </p:spTree>
    <p:extLst>
      <p:ext uri="{BB962C8B-B14F-4D97-AF65-F5344CB8AC3E}">
        <p14:creationId xmlns:p14="http://schemas.microsoft.com/office/powerpoint/2010/main" val="32167426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E14C7C-9D52-A121-A699-02F8266C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30" y="428492"/>
            <a:ext cx="7194577" cy="601930"/>
          </a:xfrm>
        </p:spPr>
        <p:txBody>
          <a:bodyPr/>
          <a:lstStyle/>
          <a:p>
            <a:r>
              <a:rPr lang="sv-SE" dirty="0" err="1"/>
              <a:t>Sederingsgrad</a:t>
            </a:r>
            <a:endParaRPr lang="sv-SE" dirty="0"/>
          </a:p>
        </p:txBody>
      </p:sp>
      <p:pic>
        <p:nvPicPr>
          <p:cNvPr id="5" name="Platshållare för innehåll 4" descr="En bild som visar text, skärmbild, Teckensnitt, kvitto&#10;&#10;Automatiskt genererad beskrivning">
            <a:extLst>
              <a:ext uri="{FF2B5EF4-FFF2-40B4-BE49-F238E27FC236}">
                <a16:creationId xmlns:a16="http://schemas.microsoft.com/office/drawing/2014/main" id="{24163C4E-470B-7E18-1629-F5617CA5C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084" y="1149899"/>
            <a:ext cx="7831832" cy="2843701"/>
          </a:xfrm>
        </p:spPr>
      </p:pic>
    </p:spTree>
    <p:extLst>
      <p:ext uri="{BB962C8B-B14F-4D97-AF65-F5344CB8AC3E}">
        <p14:creationId xmlns:p14="http://schemas.microsoft.com/office/powerpoint/2010/main" val="16127383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2BCACD-125A-F627-C44A-884A5945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54" y="294890"/>
            <a:ext cx="7194577" cy="601930"/>
          </a:xfrm>
        </p:spPr>
        <p:txBody>
          <a:bodyPr/>
          <a:lstStyle/>
          <a:p>
            <a:r>
              <a:rPr lang="sv-SE" dirty="0"/>
              <a:t>Behandlingsresultat</a:t>
            </a:r>
          </a:p>
        </p:txBody>
      </p:sp>
      <p:pic>
        <p:nvPicPr>
          <p:cNvPr id="5" name="Platshållare för innehåll 4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1B1BF0CD-E071-21E8-3632-1E84E6FF6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54" y="896820"/>
            <a:ext cx="7536371" cy="3040992"/>
          </a:xfrm>
        </p:spPr>
      </p:pic>
    </p:spTree>
    <p:extLst>
      <p:ext uri="{BB962C8B-B14F-4D97-AF65-F5344CB8AC3E}">
        <p14:creationId xmlns:p14="http://schemas.microsoft.com/office/powerpoint/2010/main" val="32611313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8748A-6AEF-CBD7-3BE8-D85499EF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60" y="522228"/>
            <a:ext cx="7194577" cy="601930"/>
          </a:xfrm>
        </p:spPr>
        <p:txBody>
          <a:bodyPr/>
          <a:lstStyle/>
          <a:p>
            <a:r>
              <a:rPr lang="sv-SE" dirty="0"/>
              <a:t>Andelen som avlider inom 3-månader</a:t>
            </a:r>
          </a:p>
        </p:txBody>
      </p:sp>
      <p:pic>
        <p:nvPicPr>
          <p:cNvPr id="5" name="Platshållare för innehåll 4" descr="En bild som visar text, skärmbild, Teckensnitt, kvitto&#10;&#10;Automatiskt genererad beskrivning">
            <a:extLst>
              <a:ext uri="{FF2B5EF4-FFF2-40B4-BE49-F238E27FC236}">
                <a16:creationId xmlns:a16="http://schemas.microsoft.com/office/drawing/2014/main" id="{56DB4259-1BC4-062D-AE5F-0E5650089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460" y="1670538"/>
            <a:ext cx="7396681" cy="2649769"/>
          </a:xfrm>
        </p:spPr>
      </p:pic>
    </p:spTree>
    <p:extLst>
      <p:ext uri="{BB962C8B-B14F-4D97-AF65-F5344CB8AC3E}">
        <p14:creationId xmlns:p14="http://schemas.microsoft.com/office/powerpoint/2010/main" val="24426053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4102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4543" y="1487587"/>
            <a:ext cx="7772400" cy="937484"/>
          </a:xfrm>
        </p:spPr>
        <p:txBody>
          <a:bodyPr/>
          <a:lstStyle/>
          <a:p>
            <a:r>
              <a:rPr lang="sv-SE" dirty="0" err="1"/>
              <a:t>Trombektomi</a:t>
            </a:r>
            <a:r>
              <a:rPr lang="sv-SE" dirty="0"/>
              <a:t> 2022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0343" y="3037933"/>
            <a:ext cx="6400800" cy="1314450"/>
          </a:xfrm>
        </p:spPr>
        <p:txBody>
          <a:bodyPr/>
          <a:lstStyle/>
          <a:p>
            <a:r>
              <a:rPr lang="sv-SE" sz="2400" dirty="0"/>
              <a:t>Åke Holmberg</a:t>
            </a:r>
          </a:p>
          <a:p>
            <a:r>
              <a:rPr lang="sv-SE" sz="2400" dirty="0"/>
              <a:t>Koordinator</a:t>
            </a:r>
          </a:p>
        </p:txBody>
      </p:sp>
    </p:spTree>
    <p:extLst>
      <p:ext uri="{BB962C8B-B14F-4D97-AF65-F5344CB8AC3E}">
        <p14:creationId xmlns:p14="http://schemas.microsoft.com/office/powerpoint/2010/main" val="18817967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14400" y="384578"/>
            <a:ext cx="7194577" cy="60193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pt-BR" dirty="0" err="1"/>
              <a:t>Deltagande</a:t>
            </a:r>
            <a:r>
              <a:rPr lang="pt-BR" dirty="0"/>
              <a:t> centra</a:t>
            </a:r>
            <a:endParaRPr lang="sv-SE" sz="2800" dirty="0"/>
          </a:p>
        </p:txBody>
      </p:sp>
      <p:sp>
        <p:nvSpPr>
          <p:cNvPr id="2" name="Platshållare för text 1"/>
          <p:cNvSpPr>
            <a:spLocks noGrp="1"/>
          </p:cNvSpPr>
          <p:nvPr>
            <p:ph idx="1"/>
          </p:nvPr>
        </p:nvSpPr>
        <p:spPr>
          <a:xfrm>
            <a:off x="916514" y="986508"/>
            <a:ext cx="7192463" cy="37724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 dirty="0"/>
              <a:t>Umeå</a:t>
            </a:r>
          </a:p>
          <a:p>
            <a:pPr>
              <a:lnSpc>
                <a:spcPct val="100000"/>
              </a:lnSpc>
            </a:pPr>
            <a:r>
              <a:rPr lang="sv-SE" dirty="0"/>
              <a:t>(Sundsvall)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Akademiska</a:t>
            </a:r>
          </a:p>
          <a:p>
            <a:pPr>
              <a:lnSpc>
                <a:spcPct val="100000"/>
              </a:lnSpc>
            </a:pPr>
            <a:r>
              <a:rPr lang="sv-SE" dirty="0"/>
              <a:t>Karolinska 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Örebro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Linköping</a:t>
            </a:r>
          </a:p>
          <a:p>
            <a:pPr>
              <a:lnSpc>
                <a:spcPct val="100000"/>
              </a:lnSpc>
            </a:pPr>
            <a:r>
              <a:rPr lang="sv-SE" dirty="0"/>
              <a:t>Sahlgrenska</a:t>
            </a:r>
          </a:p>
          <a:p>
            <a:pPr>
              <a:lnSpc>
                <a:spcPct val="100000"/>
              </a:lnSpc>
            </a:pPr>
            <a:r>
              <a:rPr lang="sv-SE" dirty="0"/>
              <a:t>Lund</a:t>
            </a:r>
          </a:p>
        </p:txBody>
      </p:sp>
    </p:spTree>
    <p:extLst>
      <p:ext uri="{BB962C8B-B14F-4D97-AF65-F5344CB8AC3E}">
        <p14:creationId xmlns:p14="http://schemas.microsoft.com/office/powerpoint/2010/main" val="13137816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48257" y="334158"/>
            <a:ext cx="7194577" cy="60193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pt-BR" sz="2800" dirty="0" err="1"/>
              <a:t>Onlinedata</a:t>
            </a:r>
            <a:r>
              <a:rPr lang="pt-BR" sz="2800" dirty="0"/>
              <a:t> (</a:t>
            </a:r>
            <a:r>
              <a:rPr lang="pt-BR" sz="2000" dirty="0" err="1"/>
              <a:t>evas-registret.se</a:t>
            </a:r>
            <a:r>
              <a:rPr lang="pt-BR" sz="2000" dirty="0"/>
              <a:t>)</a:t>
            </a:r>
            <a:endParaRPr lang="sv-SE" sz="2000" dirty="0"/>
          </a:p>
        </p:txBody>
      </p:sp>
      <p:sp>
        <p:nvSpPr>
          <p:cNvPr id="2" name="Platshållare för text 1"/>
          <p:cNvSpPr>
            <a:spLocks noGrp="1"/>
          </p:cNvSpPr>
          <p:nvPr>
            <p:ph idx="1"/>
          </p:nvPr>
        </p:nvSpPr>
        <p:spPr>
          <a:xfrm>
            <a:off x="850371" y="1024919"/>
            <a:ext cx="7192463" cy="271150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/>
              <a:t>Sammanställning av registrerade data </a:t>
            </a:r>
          </a:p>
          <a:p>
            <a:pPr lvl="1"/>
            <a:r>
              <a:rPr lang="sv-SE" dirty="0"/>
              <a:t>Visar endast komplett data</a:t>
            </a:r>
          </a:p>
          <a:p>
            <a:pPr lvl="1"/>
            <a:r>
              <a:rPr lang="sv-SE" dirty="0"/>
              <a:t>Allt är inte validerat!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r>
              <a:rPr lang="sv-SE" dirty="0"/>
              <a:t>Onlinestatistik – För allmänheten</a:t>
            </a: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VAP – För registrerade centra</a:t>
            </a:r>
          </a:p>
        </p:txBody>
      </p:sp>
      <p:pic>
        <p:nvPicPr>
          <p:cNvPr id="5" name="Bildobjekt 4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D9FE8728-DBCC-6CB7-89A3-7FA88E59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185" y="245327"/>
            <a:ext cx="2985799" cy="41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23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pt-BR" sz="2800" dirty="0" err="1"/>
              <a:t>Validering</a:t>
            </a:r>
            <a:endParaRPr lang="sv-SE" sz="2800" dirty="0"/>
          </a:p>
        </p:txBody>
      </p:sp>
      <p:sp>
        <p:nvSpPr>
          <p:cNvPr id="2" name="Platshållare för text 1"/>
          <p:cNvSpPr>
            <a:spLocks noGrp="1"/>
          </p:cNvSpPr>
          <p:nvPr>
            <p:ph idx="1"/>
          </p:nvPr>
        </p:nvSpPr>
        <p:spPr>
          <a:xfrm>
            <a:off x="914400" y="1425123"/>
            <a:ext cx="7192463" cy="29132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Vid datainmatning</a:t>
            </a:r>
          </a:p>
          <a:p>
            <a:pPr>
              <a:lnSpc>
                <a:spcPct val="100000"/>
              </a:lnSpc>
            </a:pPr>
            <a:r>
              <a:rPr lang="sv-SE" dirty="0"/>
              <a:t>Vid sparandet av inmatade data</a:t>
            </a: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Vid låsning av data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Vid ”</a:t>
            </a:r>
            <a:r>
              <a:rPr lang="sv-SE" dirty="0" err="1"/>
              <a:t>masterfile</a:t>
            </a:r>
            <a:r>
              <a:rPr lang="sv-SE" dirty="0"/>
              <a:t>” bearbetning 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1240844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0AB36D-09E5-4C87-27F5-5495E1EE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53" y="299858"/>
            <a:ext cx="7194577" cy="601930"/>
          </a:xfrm>
        </p:spPr>
        <p:txBody>
          <a:bodyPr/>
          <a:lstStyle/>
          <a:p>
            <a:r>
              <a:rPr lang="sv-SE" dirty="0"/>
              <a:t>Täckningsgrad </a:t>
            </a:r>
            <a:r>
              <a:rPr lang="sv-SE" sz="2400" dirty="0"/>
              <a:t>(</a:t>
            </a:r>
            <a:r>
              <a:rPr lang="sv-SE" sz="2400" dirty="0" err="1"/>
              <a:t>pat</a:t>
            </a:r>
            <a:r>
              <a:rPr lang="sv-SE" sz="2400" dirty="0"/>
              <a:t> 98,3; </a:t>
            </a:r>
            <a:r>
              <a:rPr lang="sv-SE" sz="2400" dirty="0" err="1"/>
              <a:t>åtg</a:t>
            </a:r>
            <a:r>
              <a:rPr lang="sv-SE" sz="2400" dirty="0"/>
              <a:t> 98,9)</a:t>
            </a:r>
          </a:p>
        </p:txBody>
      </p:sp>
      <p:pic>
        <p:nvPicPr>
          <p:cNvPr id="5" name="Bildobjekt 4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33CDA3A6-BF89-7A3C-1FAA-D0835F84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53" y="805143"/>
            <a:ext cx="7048900" cy="393040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E0146D2-EBFF-237C-A76E-4736E9413D6F}"/>
              </a:ext>
            </a:extLst>
          </p:cNvPr>
          <p:cNvSpPr txBox="1"/>
          <p:nvPr/>
        </p:nvSpPr>
        <p:spPr>
          <a:xfrm>
            <a:off x="3806283" y="37170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1883453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C3E6D1-311F-4D12-D465-CA9616B1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18" y="273066"/>
            <a:ext cx="7194577" cy="601930"/>
          </a:xfrm>
        </p:spPr>
        <p:txBody>
          <a:bodyPr/>
          <a:lstStyle/>
          <a:p>
            <a:r>
              <a:rPr lang="sv-SE" dirty="0"/>
              <a:t>Antal minst försök till behandling</a:t>
            </a:r>
          </a:p>
        </p:txBody>
      </p:sp>
      <p:pic>
        <p:nvPicPr>
          <p:cNvPr id="5" name="Bildobjekt 4" descr="En bild som visar text, linje, Teckensnitt, Parallell&#10;&#10;Automatiskt genererad beskrivning">
            <a:extLst>
              <a:ext uri="{FF2B5EF4-FFF2-40B4-BE49-F238E27FC236}">
                <a16:creationId xmlns:a16="http://schemas.microsoft.com/office/drawing/2014/main" id="{CEC8D6DB-4F44-AE74-72C4-DFFACB59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8" y="735361"/>
            <a:ext cx="7828190" cy="37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58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35EA08-5B84-0BE3-0933-429FFA73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3" y="302803"/>
            <a:ext cx="3790650" cy="601930"/>
          </a:xfrm>
        </p:spPr>
        <p:txBody>
          <a:bodyPr/>
          <a:lstStyle/>
          <a:p>
            <a:r>
              <a:rPr lang="sv-SE" dirty="0"/>
              <a:t>Andel </a:t>
            </a:r>
            <a:r>
              <a:rPr lang="sv-SE" dirty="0" err="1"/>
              <a:t>trombektomier</a:t>
            </a:r>
            <a:r>
              <a:rPr lang="sv-SE" dirty="0"/>
              <a:t> per 100 000 invånare</a:t>
            </a:r>
          </a:p>
        </p:txBody>
      </p:sp>
      <p:pic>
        <p:nvPicPr>
          <p:cNvPr id="5" name="Platshållare för innehåll 4" descr="En bild som visar karta, text&#10;&#10;Automatiskt genererad beskrivning">
            <a:extLst>
              <a:ext uri="{FF2B5EF4-FFF2-40B4-BE49-F238E27FC236}">
                <a16:creationId xmlns:a16="http://schemas.microsoft.com/office/drawing/2014/main" id="{88B21D91-2CE9-4E98-3F98-3D6929934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1" y="206235"/>
            <a:ext cx="2780370" cy="4636540"/>
          </a:xfrm>
        </p:spPr>
      </p:pic>
    </p:spTree>
    <p:extLst>
      <p:ext uri="{BB962C8B-B14F-4D97-AF65-F5344CB8AC3E}">
        <p14:creationId xmlns:p14="http://schemas.microsoft.com/office/powerpoint/2010/main" val="26763226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BEAF0-7BC7-2402-B450-10ADD19A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48" y="280500"/>
            <a:ext cx="7194577" cy="601930"/>
          </a:xfrm>
        </p:spPr>
        <p:txBody>
          <a:bodyPr/>
          <a:lstStyle/>
          <a:p>
            <a:r>
              <a:rPr lang="sv-SE" dirty="0"/>
              <a:t>Upprepad behandling </a:t>
            </a:r>
            <a:r>
              <a:rPr lang="sv-SE" sz="1600" dirty="0"/>
              <a:t>(no.164)</a:t>
            </a:r>
          </a:p>
        </p:txBody>
      </p:sp>
      <p:pic>
        <p:nvPicPr>
          <p:cNvPr id="5" name="Platshållare för innehåll 4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E900BD69-3561-96F2-D239-7F1DA4872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23" y="782863"/>
            <a:ext cx="5549782" cy="4019595"/>
          </a:xfrm>
        </p:spPr>
      </p:pic>
    </p:spTree>
    <p:extLst>
      <p:ext uri="{BB962C8B-B14F-4D97-AF65-F5344CB8AC3E}">
        <p14:creationId xmlns:p14="http://schemas.microsoft.com/office/powerpoint/2010/main" val="26130712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VAS">
  <a:themeElements>
    <a:clrScheme name="EVA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10012"/>
      </a:accent1>
      <a:accent2>
        <a:srgbClr val="E6262F"/>
      </a:accent2>
      <a:accent3>
        <a:srgbClr val="3F3F3F"/>
      </a:accent3>
      <a:accent4>
        <a:srgbClr val="595959"/>
      </a:accent4>
      <a:accent5>
        <a:srgbClr val="7F7F7F"/>
      </a:accent5>
      <a:accent6>
        <a:srgbClr val="D0D0CA"/>
      </a:accent6>
      <a:hlink>
        <a:srgbClr val="C10012"/>
      </a:hlink>
      <a:folHlink>
        <a:srgbClr val="808080"/>
      </a:folHlink>
    </a:clrScheme>
    <a:fontScheme name="EV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4D56F24-CC55-6F42-9D80-7F15F8A3195A}" vid="{6DBCEACA-316B-C240-8040-F7A4E87B19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EVAS</Template>
  <TotalTime>188</TotalTime>
  <Words>107</Words>
  <Application>Microsoft Macintosh PowerPoint</Application>
  <PresentationFormat>Bildspel på skärmen (16:9)</PresentationFormat>
  <Paragraphs>35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0" baseType="lpstr">
      <vt:lpstr>Arial</vt:lpstr>
      <vt:lpstr>Calibri</vt:lpstr>
      <vt:lpstr>EVAS</vt:lpstr>
      <vt:lpstr>PowerPoint-presentation</vt:lpstr>
      <vt:lpstr>Trombektomi 2022</vt:lpstr>
      <vt:lpstr>Deltagande centra</vt:lpstr>
      <vt:lpstr>Onlinedata (evas-registret.se)</vt:lpstr>
      <vt:lpstr>Validering</vt:lpstr>
      <vt:lpstr>Täckningsgrad (pat 98,3; åtg 98,9)</vt:lpstr>
      <vt:lpstr>Antal minst försök till behandling</vt:lpstr>
      <vt:lpstr>Andel trombektomier per 100 000 invånare</vt:lpstr>
      <vt:lpstr>Upprepad behandling (no.164)</vt:lpstr>
      <vt:lpstr>Anländer till trombektomicentra från</vt:lpstr>
      <vt:lpstr>Förnyad diagnostik</vt:lpstr>
      <vt:lpstr>Underlag till förbättring</vt:lpstr>
      <vt:lpstr>Strokeonset till Kärlpunktion</vt:lpstr>
      <vt:lpstr>Sederingsgrad</vt:lpstr>
      <vt:lpstr>Behandlingsresultat</vt:lpstr>
      <vt:lpstr>Andelen som avlider inom 3-månader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Forskning  del i  klinisk verksamhet</dc:title>
  <dc:creator>Åke Holmberg</dc:creator>
  <cp:lastModifiedBy>Åke Holmberg</cp:lastModifiedBy>
  <cp:revision>5</cp:revision>
  <dcterms:created xsi:type="dcterms:W3CDTF">2023-07-31T05:25:24Z</dcterms:created>
  <dcterms:modified xsi:type="dcterms:W3CDTF">2023-09-22T06:22:10Z</dcterms:modified>
</cp:coreProperties>
</file>