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3.xml" ContentType="application/vnd.openxmlformats-officedocument.theme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0" r:id="rId5"/>
    <p:sldMasterId id="2147483685" r:id="rId6"/>
    <p:sldMasterId id="2147483707" r:id="rId7"/>
  </p:sldMasterIdLst>
  <p:notesMasterIdLst>
    <p:notesMasterId r:id="rId11"/>
  </p:notesMasterIdLst>
  <p:sldIdLst>
    <p:sldId id="8296" r:id="rId8"/>
    <p:sldId id="8298" r:id="rId9"/>
    <p:sldId id="8299" r:id="rId10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DDE7695-7AF1-4E4E-9F4B-4083B1D160A8}" v="334" dt="2026-01-26T11:25:42.674"/>
    <p1510:client id="{9A76165C-D021-45DD-81DB-CE0BC81EDB9B}" v="21" dt="2026-01-26T07:23:17.127"/>
    <p1510:client id="{F81E421F-7CD2-4F17-9C95-504162D11AF2}" v="35" dt="2026-01-26T06:37:07.50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5" d="100"/>
          <a:sy n="95" d="100"/>
        </p:scale>
        <p:origin x="540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slide" Target="slides/slide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1579CB-38B2-4997-ABFA-392E75ECF0EE}" type="datetimeFigureOut">
              <a:rPr lang="sv-SE" smtClean="0"/>
              <a:t>2026-01-30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BB1F60-1D92-4669-9076-74890E10903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551759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1812BF8-FB90-4410-AF56-A5439AE3A15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Bakgrund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9C5B3D9-96A2-4D65-A3EC-ABE6833D26BD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r>
              <a:rPr lang="sv-SE"/>
              <a:t>Byte från ITS plattform(egenutvecklad) till INCA </a:t>
            </a:r>
          </a:p>
          <a:p>
            <a:r>
              <a:rPr lang="sv-SE"/>
              <a:t>Riksstroke registercentrum(RC Norr) tillhandahåller INCA som plattform</a:t>
            </a:r>
          </a:p>
          <a:p>
            <a:r>
              <a:rPr lang="sv-SE"/>
              <a:t>INCA är plattform som alla cancerregister använder</a:t>
            </a:r>
          </a:p>
          <a:p>
            <a:r>
              <a:rPr lang="sv-SE"/>
              <a:t>Ett antal icke register använder den t ex Bråckregistret, Psoriasisregistret, Psykiatriregister  </a:t>
            </a:r>
          </a:p>
          <a:p>
            <a:pPr lvl="0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65426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format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om du vill redigera mall för underrubrikformat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>
                <a:solidFill>
                  <a:prstClr val="black">
                    <a:tint val="75000"/>
                  </a:prstClr>
                </a:solidFill>
              </a:rPr>
              <a:t>2017-03-21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>
                <a:solidFill>
                  <a:prstClr val="black">
                    <a:tint val="75000"/>
                  </a:prstClr>
                </a:solidFill>
              </a:rPr>
              <a:t>S Åsberg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6BAE2-4DB9-4B12-BF54-35A58B76C084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2738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>
                <a:solidFill>
                  <a:prstClr val="black">
                    <a:tint val="75000"/>
                  </a:prstClr>
                </a:solidFill>
              </a:rPr>
              <a:t>2017-03-21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>
                <a:solidFill>
                  <a:prstClr val="black">
                    <a:tint val="75000"/>
                  </a:prstClr>
                </a:solidFill>
              </a:rPr>
              <a:t>S Åsberg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6BAE2-4DB9-4B12-BF54-35A58B76C084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75685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format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>
                <a:solidFill>
                  <a:prstClr val="black">
                    <a:tint val="75000"/>
                  </a:prstClr>
                </a:solidFill>
              </a:rPr>
              <a:t>2017-03-21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>
                <a:solidFill>
                  <a:prstClr val="black">
                    <a:tint val="75000"/>
                  </a:prstClr>
                </a:solidFill>
              </a:rPr>
              <a:t>S Åsberg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6BAE2-4DB9-4B12-BF54-35A58B76C084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9595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>
                <a:solidFill>
                  <a:prstClr val="black">
                    <a:tint val="75000"/>
                  </a:prstClr>
                </a:solidFill>
              </a:rPr>
              <a:t>2017-03-21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>
                <a:solidFill>
                  <a:prstClr val="black">
                    <a:tint val="75000"/>
                  </a:prstClr>
                </a:solidFill>
              </a:rPr>
              <a:t>S Åsberg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6BAE2-4DB9-4B12-BF54-35A58B76C084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7470177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>
                <a:solidFill>
                  <a:prstClr val="black">
                    <a:tint val="75000"/>
                  </a:prstClr>
                </a:solidFill>
              </a:rPr>
              <a:t>2017-03-21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>
                <a:solidFill>
                  <a:prstClr val="black">
                    <a:tint val="75000"/>
                  </a:prstClr>
                </a:solidFill>
              </a:rPr>
              <a:t>S Åsberg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6BAE2-4DB9-4B12-BF54-35A58B76C084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21533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>
                <a:solidFill>
                  <a:prstClr val="black">
                    <a:tint val="75000"/>
                  </a:prstClr>
                </a:solidFill>
              </a:rPr>
              <a:t>2017-03-21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>
                <a:solidFill>
                  <a:prstClr val="black">
                    <a:tint val="75000"/>
                  </a:prstClr>
                </a:solidFill>
              </a:rPr>
              <a:t>S Åsberg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6BAE2-4DB9-4B12-BF54-35A58B76C084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78561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>
                <a:solidFill>
                  <a:prstClr val="black">
                    <a:tint val="75000"/>
                  </a:prstClr>
                </a:solidFill>
              </a:rPr>
              <a:t>2017-03-21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>
                <a:solidFill>
                  <a:prstClr val="black">
                    <a:tint val="75000"/>
                  </a:prstClr>
                </a:solidFill>
              </a:rPr>
              <a:t>S Åsberg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6BAE2-4DB9-4B12-BF54-35A58B76C084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26130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>
                <a:solidFill>
                  <a:prstClr val="black">
                    <a:tint val="75000"/>
                  </a:prstClr>
                </a:solidFill>
              </a:rPr>
              <a:t>2017-03-21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>
                <a:solidFill>
                  <a:prstClr val="black">
                    <a:tint val="75000"/>
                  </a:prstClr>
                </a:solidFill>
              </a:rPr>
              <a:t>S Åsberg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6BAE2-4DB9-4B12-BF54-35A58B76C084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9410025"/>
      </p:ext>
    </p:extLst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>
                <a:solidFill>
                  <a:prstClr val="black">
                    <a:tint val="75000"/>
                  </a:prstClr>
                </a:solidFill>
              </a:rPr>
              <a:t>2017-03-21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>
                <a:solidFill>
                  <a:prstClr val="black">
                    <a:tint val="75000"/>
                  </a:prstClr>
                </a:solidFill>
              </a:rPr>
              <a:t>S Åsberg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6BAE2-4DB9-4B12-BF54-35A58B76C084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87101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>
                <a:solidFill>
                  <a:prstClr val="black">
                    <a:tint val="75000"/>
                  </a:prstClr>
                </a:solidFill>
              </a:rPr>
              <a:t>2017-03-21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>
                <a:solidFill>
                  <a:prstClr val="black">
                    <a:tint val="75000"/>
                  </a:prstClr>
                </a:solidFill>
              </a:rPr>
              <a:t>S Åsberg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6BAE2-4DB9-4B12-BF54-35A58B76C084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0813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15E6EA8-6BDC-449E-9C43-233A470616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5400">
                <a:solidFill>
                  <a:srgbClr val="2869BB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F94064FA-CBE1-4B28-A768-99EFF6B9E4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</p:spTree>
    <p:extLst>
      <p:ext uri="{BB962C8B-B14F-4D97-AF65-F5344CB8AC3E}">
        <p14:creationId xmlns:p14="http://schemas.microsoft.com/office/powerpoint/2010/main" val="205994369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>
                <a:solidFill>
                  <a:prstClr val="black">
                    <a:tint val="75000"/>
                  </a:prstClr>
                </a:solidFill>
              </a:rPr>
              <a:t>2017-03-21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>
                <a:solidFill>
                  <a:prstClr val="black">
                    <a:tint val="75000"/>
                  </a:prstClr>
                </a:solidFill>
              </a:rPr>
              <a:t>S Åsberg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6BAE2-4DB9-4B12-BF54-35A58B76C084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04322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rmal slide med bullet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295400" y="466727"/>
            <a:ext cx="9623749" cy="855662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kumimoji="0" lang="en-US" sz="3300" b="1" i="0" u="none" strike="noStrike" kern="1200" cap="none" spc="0" normalizeH="0" baseline="0" noProof="0">
                <a:ln>
                  <a:noFill/>
                </a:ln>
                <a:solidFill>
                  <a:srgbClr val="62A60A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H1 </a:t>
            </a:r>
            <a:r>
              <a:rPr kumimoji="0" lang="en-US" sz="3300" b="1" i="0" u="none" strike="noStrike" kern="1200" cap="none" spc="0" normalizeH="0" baseline="0" noProof="0" err="1">
                <a:ln>
                  <a:noFill/>
                </a:ln>
                <a:solidFill>
                  <a:srgbClr val="62A60A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Rubrik</a:t>
            </a:r>
            <a:r>
              <a:rPr kumimoji="0" lang="en-US" sz="3300" b="1" i="0" u="none" strike="noStrike" kern="1200" cap="none" spc="0" normalizeH="0" baseline="0" noProof="0">
                <a:ln>
                  <a:noFill/>
                </a:ln>
                <a:solidFill>
                  <a:srgbClr val="62A60A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 </a:t>
            </a:r>
            <a:r>
              <a:rPr kumimoji="0" lang="en-US" sz="3300" b="1" i="0" u="none" strike="noStrike" kern="1200" cap="none" spc="0" normalizeH="0" baseline="0" noProof="0" err="1">
                <a:ln>
                  <a:noFill/>
                </a:ln>
                <a:solidFill>
                  <a:srgbClr val="62A60A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i</a:t>
            </a:r>
            <a:r>
              <a:rPr kumimoji="0" lang="en-US" sz="3300" b="1" i="0" u="none" strike="noStrike" kern="1200" cap="none" spc="0" normalizeH="0" baseline="0" noProof="0">
                <a:ln>
                  <a:noFill/>
                </a:ln>
                <a:solidFill>
                  <a:srgbClr val="62A60A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 presentation</a:t>
            </a:r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1295400" y="1495424"/>
            <a:ext cx="9619488" cy="3950208"/>
          </a:xfrm>
        </p:spPr>
        <p:txBody>
          <a:bodyPr/>
          <a:lstStyle>
            <a:lvl1pPr>
              <a:defRPr baseline="0"/>
            </a:lvl1pPr>
            <a:lvl2pPr>
              <a:spcBef>
                <a:spcPts val="1400"/>
              </a:spcBef>
              <a:spcAft>
                <a:spcPts val="600"/>
              </a:spcAft>
              <a:buSzPct val="80000"/>
              <a:defRPr/>
            </a:lvl2pPr>
            <a:lvl3pPr>
              <a:spcBef>
                <a:spcPts val="1400"/>
              </a:spcBef>
              <a:spcAft>
                <a:spcPts val="400"/>
              </a:spcAft>
              <a:defRPr/>
            </a:lvl3pPr>
            <a:lvl4pPr>
              <a:spcBef>
                <a:spcPts val="1400"/>
              </a:spcBef>
              <a:spcAft>
                <a:spcPts val="300"/>
              </a:spcAft>
              <a:defRPr baseline="0"/>
            </a:lvl4pPr>
            <a:lvl5pPr>
              <a:spcBef>
                <a:spcPts val="1400"/>
              </a:spcBef>
              <a:spcAft>
                <a:spcPts val="300"/>
              </a:spcAft>
              <a:buSzPct val="80000"/>
              <a:defRPr/>
            </a:lvl5pPr>
          </a:lstStyle>
          <a:p>
            <a:pPr lvl="0"/>
            <a:r>
              <a:rPr lang="en-US" err="1"/>
              <a:t>Klicka</a:t>
            </a:r>
            <a:r>
              <a:rPr lang="en-US"/>
              <a:t> </a:t>
            </a:r>
            <a:r>
              <a:rPr lang="en-US" err="1"/>
              <a:t>för</a:t>
            </a:r>
            <a:r>
              <a:rPr lang="en-US"/>
              <a:t> </a:t>
            </a:r>
            <a:r>
              <a:rPr lang="en-US" err="1"/>
              <a:t>att</a:t>
            </a:r>
            <a:r>
              <a:rPr lang="en-US"/>
              <a:t> </a:t>
            </a:r>
            <a:r>
              <a:rPr lang="en-US" err="1"/>
              <a:t>ändra</a:t>
            </a:r>
            <a:endParaRPr lang="en-US"/>
          </a:p>
          <a:p>
            <a:pPr lvl="1"/>
            <a:r>
              <a:rPr lang="en-US" err="1"/>
              <a:t>Andra</a:t>
            </a:r>
            <a:r>
              <a:rPr lang="en-US"/>
              <a:t> </a:t>
            </a:r>
            <a:r>
              <a:rPr lang="en-US" err="1"/>
              <a:t>nivån</a:t>
            </a:r>
            <a:endParaRPr lang="en-US"/>
          </a:p>
          <a:p>
            <a:pPr lvl="2"/>
            <a:r>
              <a:rPr lang="en-US" err="1"/>
              <a:t>Tredje</a:t>
            </a:r>
            <a:r>
              <a:rPr lang="en-US"/>
              <a:t> </a:t>
            </a:r>
            <a:r>
              <a:rPr lang="en-US" err="1"/>
              <a:t>nivån</a:t>
            </a:r>
            <a:endParaRPr lang="en-US"/>
          </a:p>
          <a:p>
            <a:pPr lvl="3"/>
            <a:r>
              <a:rPr lang="en-US" err="1"/>
              <a:t>Fjärde</a:t>
            </a:r>
            <a:r>
              <a:rPr lang="en-US"/>
              <a:t> </a:t>
            </a:r>
            <a:r>
              <a:rPr lang="en-US" err="1"/>
              <a:t>nivån</a:t>
            </a:r>
            <a:endParaRPr lang="en-US"/>
          </a:p>
          <a:p>
            <a:pPr lvl="4"/>
            <a:r>
              <a:rPr lang="en-US" err="1"/>
              <a:t>Femte</a:t>
            </a:r>
            <a:r>
              <a:rPr lang="en-US"/>
              <a:t> </a:t>
            </a:r>
            <a:r>
              <a:rPr lang="en-US" err="1"/>
              <a:t>nivån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230683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36">
          <p15:clr>
            <a:srgbClr val="FBAE40"/>
          </p15:clr>
        </p15:guide>
        <p15:guide id="2" pos="800">
          <p15:clr>
            <a:srgbClr val="FBAE40"/>
          </p15:clr>
        </p15:guide>
        <p15:guide id="3" pos="6880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rmal slide med 3 bullet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295400" y="466727"/>
            <a:ext cx="9623749" cy="855662"/>
          </a:xfrm>
          <a:noFill/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kumimoji="0" lang="en-US" sz="3300" b="1" i="0" u="none" strike="noStrike" kern="1200" cap="none" spc="0" normalizeH="0" baseline="0" noProof="0">
                <a:ln>
                  <a:noFill/>
                </a:ln>
                <a:solidFill>
                  <a:srgbClr val="62A60A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H1 </a:t>
            </a:r>
            <a:r>
              <a:rPr kumimoji="0" lang="en-US" sz="3300" b="1" i="0" u="none" strike="noStrike" kern="1200" cap="none" spc="0" normalizeH="0" baseline="0" noProof="0" err="1">
                <a:ln>
                  <a:noFill/>
                </a:ln>
                <a:solidFill>
                  <a:srgbClr val="62A60A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Rubrik</a:t>
            </a:r>
            <a:r>
              <a:rPr kumimoji="0" lang="en-US" sz="3300" b="1" i="0" u="none" strike="noStrike" kern="1200" cap="none" spc="0" normalizeH="0" baseline="0" noProof="0">
                <a:ln>
                  <a:noFill/>
                </a:ln>
                <a:solidFill>
                  <a:srgbClr val="62A60A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 med </a:t>
            </a:r>
            <a:r>
              <a:rPr kumimoji="0" lang="en-US" sz="3300" b="1" i="0" u="none" strike="noStrike" kern="1200" cap="none" spc="0" normalizeH="0" baseline="0" noProof="0" err="1">
                <a:ln>
                  <a:noFill/>
                </a:ln>
                <a:solidFill>
                  <a:srgbClr val="62A60A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exempeltext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1292352" y="1499616"/>
            <a:ext cx="9619488" cy="3950208"/>
          </a:xfrm>
          <a:prstGeom prst="rect">
            <a:avLst/>
          </a:prstGeom>
          <a:noFill/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600" b="1">
                <a:solidFill>
                  <a:schemeClr val="tx1"/>
                </a:solidFill>
              </a:defRPr>
            </a:lvl1pPr>
            <a:lvl2pPr marL="0" indent="0">
              <a:lnSpc>
                <a:spcPct val="100000"/>
              </a:lnSpc>
              <a:spcBef>
                <a:spcPts val="1200"/>
              </a:spcBef>
              <a:buNone/>
              <a:defRPr sz="2400" b="1" i="1">
                <a:solidFill>
                  <a:srgbClr val="3994AE"/>
                </a:solidFill>
              </a:defRPr>
            </a:lvl2pPr>
            <a:lvl3pPr marL="228600" indent="-228600">
              <a:lnSpc>
                <a:spcPct val="100000"/>
              </a:lnSpc>
              <a:spcBef>
                <a:spcPts val="1400"/>
              </a:spcBef>
              <a:buFont typeface="Wingdings" panose="05000000000000000000" pitchFamily="2" charset="2"/>
              <a:buChar char=""/>
              <a:defRPr sz="2400">
                <a:solidFill>
                  <a:schemeClr val="tx1"/>
                </a:solidFill>
              </a:defRPr>
            </a:lvl3pPr>
            <a:lvl4pPr marL="457200" indent="-228600">
              <a:lnSpc>
                <a:spcPct val="100000"/>
              </a:lnSpc>
              <a:spcBef>
                <a:spcPts val="1400"/>
              </a:spcBef>
              <a:buSzPct val="80000"/>
              <a:buFont typeface="Calibri" panose="020F0502020204030204" pitchFamily="34" charset="0"/>
              <a:buChar char="○"/>
              <a:defRPr sz="2400">
                <a:solidFill>
                  <a:schemeClr val="tx1"/>
                </a:solidFill>
              </a:defRPr>
            </a:lvl4pPr>
            <a:lvl5pPr marL="801688" indent="-265176">
              <a:lnSpc>
                <a:spcPct val="100000"/>
              </a:lnSpc>
              <a:spcBef>
                <a:spcPts val="1400"/>
              </a:spcBef>
              <a:buFont typeface="Calibri" panose="020F0502020204030204" pitchFamily="34" charset="0"/>
              <a:buChar char="–"/>
              <a:defRPr sz="2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H2 </a:t>
            </a:r>
            <a:r>
              <a:rPr lang="en-US" err="1"/>
              <a:t>Rubrik</a:t>
            </a:r>
            <a:r>
              <a:rPr lang="en-US"/>
              <a:t> med </a:t>
            </a:r>
            <a:r>
              <a:rPr lang="en-US" err="1"/>
              <a:t>exempeltext</a:t>
            </a:r>
            <a:endParaRPr lang="en-US"/>
          </a:p>
          <a:p>
            <a:pPr lvl="1"/>
            <a:r>
              <a:rPr lang="en-US"/>
              <a:t>H3 Rubrik med exempeltext</a:t>
            </a:r>
          </a:p>
          <a:p>
            <a:pPr lvl="2"/>
            <a:r>
              <a:rPr lang="en-US" err="1"/>
              <a:t>Punktlista</a:t>
            </a:r>
            <a:r>
              <a:rPr lang="en-US"/>
              <a:t> med </a:t>
            </a:r>
            <a:r>
              <a:rPr lang="en-US" err="1"/>
              <a:t>exempeltext</a:t>
            </a:r>
            <a:r>
              <a:rPr lang="en-US"/>
              <a:t> </a:t>
            </a:r>
            <a:r>
              <a:rPr lang="en-US" err="1"/>
              <a:t>som</a:t>
            </a:r>
            <a:r>
              <a:rPr lang="en-US"/>
              <a:t> ligger under en </a:t>
            </a:r>
            <a:r>
              <a:rPr lang="en-US" err="1"/>
              <a:t>eller</a:t>
            </a:r>
            <a:r>
              <a:rPr lang="en-US"/>
              <a:t> </a:t>
            </a:r>
            <a:r>
              <a:rPr lang="en-US" err="1"/>
              <a:t>flera</a:t>
            </a:r>
            <a:r>
              <a:rPr lang="en-US"/>
              <a:t> </a:t>
            </a:r>
            <a:r>
              <a:rPr lang="en-US" err="1"/>
              <a:t>rubrik</a:t>
            </a:r>
            <a:endParaRPr lang="en-US"/>
          </a:p>
          <a:p>
            <a:pPr lvl="3"/>
            <a:r>
              <a:rPr lang="en-US" err="1"/>
              <a:t>Punktlista</a:t>
            </a:r>
            <a:r>
              <a:rPr lang="en-US"/>
              <a:t> nivå </a:t>
            </a:r>
            <a:r>
              <a:rPr lang="en-US" err="1"/>
              <a:t>två</a:t>
            </a:r>
            <a:endParaRPr lang="en-US"/>
          </a:p>
          <a:p>
            <a:pPr lvl="4"/>
            <a:r>
              <a:rPr lang="en-US"/>
              <a:t>Punktlista nivå </a:t>
            </a:r>
            <a:r>
              <a:rPr lang="en-US" err="1"/>
              <a:t>tre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5681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36">
          <p15:clr>
            <a:srgbClr val="FBAE40"/>
          </p15:clr>
        </p15:guide>
        <p15:guide id="2" pos="800">
          <p15:clr>
            <a:srgbClr val="FBAE40"/>
          </p15:clr>
        </p15:guide>
        <p15:guide id="3" pos="6880">
          <p15:clr>
            <a:srgbClr val="FBAE40"/>
          </p15:clr>
        </p15:guide>
        <p15:guide id="4" orient="horz" pos="4008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sektion med under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1301750" y="3454401"/>
            <a:ext cx="6431407" cy="398275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None/>
              <a:defRPr sz="2500" b="0">
                <a:solidFill>
                  <a:srgbClr val="808285"/>
                </a:solidFill>
              </a:defRPr>
            </a:lvl1pPr>
          </a:lstStyle>
          <a:p>
            <a:pPr lvl="0"/>
            <a:r>
              <a:rPr lang="en-US" err="1"/>
              <a:t>Underrubrik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301327" y="2976750"/>
            <a:ext cx="6431885" cy="477462"/>
          </a:xfrm>
        </p:spPr>
        <p:txBody>
          <a:bodyPr anchor="ctr">
            <a:noAutofit/>
          </a:bodyPr>
          <a:lstStyle>
            <a:lvl1pPr>
              <a:lnSpc>
                <a:spcPct val="90000"/>
              </a:lnSpc>
              <a:defRPr sz="3400">
                <a:solidFill>
                  <a:schemeClr val="tx1"/>
                </a:solidFill>
              </a:defRPr>
            </a:lvl1pPr>
          </a:lstStyle>
          <a:p>
            <a:r>
              <a:rPr lang="en-US" err="1"/>
              <a:t>Mellansektion</a:t>
            </a:r>
            <a:r>
              <a:rPr lang="en-US"/>
              <a:t>, </a:t>
            </a:r>
            <a:r>
              <a:rPr lang="en-US" err="1"/>
              <a:t>rubrik</a:t>
            </a:r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 rotWithShape="1">
          <a:blip r:embed="rId2"/>
          <a:srcRect t="47191" r="50360"/>
          <a:stretch/>
        </p:blipFill>
        <p:spPr>
          <a:xfrm>
            <a:off x="6446026" y="0"/>
            <a:ext cx="5745975" cy="4591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429352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1812BF8-FB90-4410-AF56-A5439AE3A1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9C5B3D9-96A2-4D65-A3EC-ABE6833D26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277871533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15E6EA8-6BDC-449E-9C43-233A470616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5400">
                <a:solidFill>
                  <a:srgbClr val="2869BB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F94064FA-CBE1-4B28-A768-99EFF6B9E4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</p:spTree>
    <p:extLst>
      <p:ext uri="{BB962C8B-B14F-4D97-AF65-F5344CB8AC3E}">
        <p14:creationId xmlns:p14="http://schemas.microsoft.com/office/powerpoint/2010/main" val="239957423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30C7867-BD58-4A4C-974D-FABB3E9D39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CE50469-B43C-4F53-9249-B6BA5BF66A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345960539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0B1368A-42D5-4D5E-9438-1913452C00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6784F75-EB9D-4290-9644-21CA6E2565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0F87B0C1-D590-4414-B2EF-0494AF74E8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320785985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0990CBB-AF56-486D-97D6-75B7809F81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9734AD5-CAA0-4583-8F36-9268ED950E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rgbClr val="2869BB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CB0E139E-EEB8-43DD-B6CC-429310D09E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D3E111A0-59C6-4E0F-9C2E-AD084FA17E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rgbClr val="2869BB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23B4BFF3-E95F-4912-AE84-174AAE19980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382914674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8E7CC37-8D45-4C95-B8A2-B648D69D1B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</p:spTree>
    <p:extLst>
      <p:ext uri="{BB962C8B-B14F-4D97-AF65-F5344CB8AC3E}">
        <p14:creationId xmlns:p14="http://schemas.microsoft.com/office/powerpoint/2010/main" val="2173360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30C7867-BD58-4A4C-974D-FABB3E9D39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CE50469-B43C-4F53-9249-B6BA5BF66A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59598515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078369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858A70A-F166-4867-89E9-0F5C6BC3C6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E7E2CF4-0017-4C4E-B687-CFB567AB8D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3DEF0F70-2A4E-4544-9E0F-83D4E02C36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65249868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3379184-D40C-4B8E-8731-9146C87549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C78A7CF9-436F-4020-9BCB-361D665144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6311F81-E294-4D12-84DA-2B4F94F4B6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55821753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 and tex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2FAE3325-BC7C-054A-AFCB-3779B77B61A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596000" y="1643063"/>
            <a:ext cx="9000000" cy="362267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Rubrik 3">
            <a:extLst>
              <a:ext uri="{FF2B5EF4-FFF2-40B4-BE49-F238E27FC236}">
                <a16:creationId xmlns:a16="http://schemas.microsoft.com/office/drawing/2014/main" id="{AF140082-4DCE-6E01-67DB-1EAA8CE71C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8C3715D-9569-B041-9A51-B736E10FDF8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3E07252E-534E-2846-9A3F-2B17A781E03F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5999645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 and content">
    <p:bg bwMode="auto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7F337EE5-445B-5940-9D60-01EE0541A516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838200" y="1666509"/>
            <a:ext cx="10515599" cy="35992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CD9FAB12-0829-40E5-B3D2-2BC1D911F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7252E-534E-2846-9A3F-2B17A781E03F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3" name="Rubrik 2">
            <a:extLst>
              <a:ext uri="{FF2B5EF4-FFF2-40B4-BE49-F238E27FC236}">
                <a16:creationId xmlns:a16="http://schemas.microsoft.com/office/drawing/2014/main" id="{D286085A-605C-BE74-1E24-11D0E3297B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</p:spTree>
    <p:extLst>
      <p:ext uri="{BB962C8B-B14F-4D97-AF65-F5344CB8AC3E}">
        <p14:creationId xmlns:p14="http://schemas.microsoft.com/office/powerpoint/2010/main" val="98716965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 and content - 2 col">
    <p:bg bwMode="auto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F1DFDF1E-2CBD-CA4B-B01F-7D25C22C2273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829638" y="1666510"/>
            <a:ext cx="5065200" cy="3599228"/>
          </a:xfrm>
        </p:spPr>
        <p:txBody>
          <a:bodyPr anchor="ctr" anchorCtr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8" name="Platshållare för innehåll 4">
            <a:extLst>
              <a:ext uri="{FF2B5EF4-FFF2-40B4-BE49-F238E27FC236}">
                <a16:creationId xmlns:a16="http://schemas.microsoft.com/office/drawing/2014/main" id="{3CA242A7-3EC6-004C-8CC8-58CD0DCBFF0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68775" y="1666510"/>
            <a:ext cx="5065200" cy="3599228"/>
          </a:xfrm>
        </p:spPr>
        <p:txBody>
          <a:bodyPr anchor="ctr" anchorCtr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3E5E90F1-BE40-DB90-7160-2FB0E0C887BB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3E07252E-534E-2846-9A3F-2B17A781E03F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3" name="Rubrik 2">
            <a:extLst>
              <a:ext uri="{FF2B5EF4-FFF2-40B4-BE49-F238E27FC236}">
                <a16:creationId xmlns:a16="http://schemas.microsoft.com/office/drawing/2014/main" id="{F0C15694-4018-6512-1764-2CE5966519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</p:spTree>
    <p:extLst>
      <p:ext uri="{BB962C8B-B14F-4D97-AF65-F5344CB8AC3E}">
        <p14:creationId xmlns:p14="http://schemas.microsoft.com/office/powerpoint/2010/main" val="374870505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, 1/3 image and 2/3 tex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tshållare för innehåll 8">
            <a:extLst>
              <a:ext uri="{FF2B5EF4-FFF2-40B4-BE49-F238E27FC236}">
                <a16:creationId xmlns:a16="http://schemas.microsoft.com/office/drawing/2014/main" id="{C773A7FC-E041-0F40-BAC1-E852631F2053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864100" y="1666510"/>
            <a:ext cx="6489700" cy="3599228"/>
          </a:xfrm>
        </p:spPr>
        <p:txBody>
          <a:bodyPr anchor="ctr" anchorCtr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Rubrik 4">
            <a:extLst>
              <a:ext uri="{FF2B5EF4-FFF2-40B4-BE49-F238E27FC236}">
                <a16:creationId xmlns:a16="http://schemas.microsoft.com/office/drawing/2014/main" id="{EAB502DA-9575-3014-18E2-0C73648A4A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F53DCA8D-7807-304D-935F-65793DEABC1F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E07252E-534E-2846-9A3F-2B17A781E03F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2" name="Platshållare för bild 11">
            <a:extLst>
              <a:ext uri="{FF2B5EF4-FFF2-40B4-BE49-F238E27FC236}">
                <a16:creationId xmlns:a16="http://schemas.microsoft.com/office/drawing/2014/main" id="{87E2759B-12E8-BC43-87B3-A6FD8632D78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38200" y="1666510"/>
            <a:ext cx="3599228" cy="3599228"/>
          </a:xfrm>
          <a:custGeom>
            <a:avLst/>
            <a:gdLst>
              <a:gd name="connsiteX0" fmla="*/ 1816100 w 3632200"/>
              <a:gd name="connsiteY0" fmla="*/ 0 h 3632200"/>
              <a:gd name="connsiteX1" fmla="*/ 3632200 w 3632200"/>
              <a:gd name="connsiteY1" fmla="*/ 1816100 h 3632200"/>
              <a:gd name="connsiteX2" fmla="*/ 1816100 w 3632200"/>
              <a:gd name="connsiteY2" fmla="*/ 3632200 h 3632200"/>
              <a:gd name="connsiteX3" fmla="*/ 0 w 3632200"/>
              <a:gd name="connsiteY3" fmla="*/ 1816100 h 3632200"/>
              <a:gd name="connsiteX4" fmla="*/ 1816100 w 3632200"/>
              <a:gd name="connsiteY4" fmla="*/ 0 h 3632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32200" h="3632200">
                <a:moveTo>
                  <a:pt x="1816100" y="0"/>
                </a:moveTo>
                <a:cubicBezTo>
                  <a:pt x="2819104" y="0"/>
                  <a:pt x="3632200" y="813096"/>
                  <a:pt x="3632200" y="1816100"/>
                </a:cubicBezTo>
                <a:cubicBezTo>
                  <a:pt x="3632200" y="2819104"/>
                  <a:pt x="2819104" y="3632200"/>
                  <a:pt x="1816100" y="3632200"/>
                </a:cubicBezTo>
                <a:cubicBezTo>
                  <a:pt x="813096" y="3632200"/>
                  <a:pt x="0" y="2819104"/>
                  <a:pt x="0" y="1816100"/>
                </a:cubicBezTo>
                <a:cubicBezTo>
                  <a:pt x="0" y="813096"/>
                  <a:pt x="813096" y="0"/>
                  <a:pt x="1816100" y="0"/>
                </a:cubicBezTo>
                <a:close/>
              </a:path>
            </a:pathLst>
          </a:custGeom>
          <a:solidFill>
            <a:srgbClr val="F4F5F5"/>
          </a:solidFill>
        </p:spPr>
        <p:txBody>
          <a:bodyPr wrap="square">
            <a:noAutofit/>
          </a:bodyPr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4793056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, 2/3 text and 1/3 image_arch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>
            <a:extLst>
              <a:ext uri="{FF2B5EF4-FFF2-40B4-BE49-F238E27FC236}">
                <a16:creationId xmlns:a16="http://schemas.microsoft.com/office/drawing/2014/main" id="{F9BBD8C6-E58B-535E-0EE1-58317A8596DF}"/>
              </a:ext>
            </a:extLst>
          </p:cNvPr>
          <p:cNvSpPr/>
          <p:nvPr userDrawn="1"/>
        </p:nvSpPr>
        <p:spPr>
          <a:xfrm>
            <a:off x="0" y="-704"/>
            <a:ext cx="12192000" cy="685800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7D846FD-3262-0B25-9C89-86A65A7751FF}"/>
              </a:ext>
            </a:extLst>
          </p:cNvPr>
          <p:cNvSpPr txBox="1">
            <a:spLocks/>
          </p:cNvSpPr>
          <p:nvPr userDrawn="1"/>
        </p:nvSpPr>
        <p:spPr>
          <a:xfrm>
            <a:off x="599677" y="6376598"/>
            <a:ext cx="2444373" cy="299338"/>
          </a:xfrm>
          <a:prstGeom prst="rect">
            <a:avLst/>
          </a:prstGeom>
        </p:spPr>
        <p:txBody>
          <a:bodyPr vert="horz" lIns="0" tIns="72000" rIns="0" bIns="0" rtlCol="0" anchor="ctr" anchorCtr="0"/>
          <a:lstStyle>
            <a:defPPr>
              <a:defRPr lang="en-SE"/>
            </a:defPPr>
            <a:lvl1pPr marL="0" algn="l" defTabSz="914400" rtl="0" eaLnBrk="1" latinLnBrk="0" hangingPunct="1">
              <a:defRPr sz="1000" kern="1200">
                <a:solidFill>
                  <a:schemeClr val="bg2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Strictly</a:t>
            </a:r>
            <a:r>
              <a:rPr lang="en-GB" sz="1000" spc="-5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private and</a:t>
            </a:r>
            <a:r>
              <a:rPr lang="en-GB" sz="1000" spc="3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000" spc="-5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confidential.</a:t>
            </a:r>
            <a:endParaRPr lang="sv-SE" sz="1000">
              <a:solidFill>
                <a:schemeClr val="tx1"/>
              </a:solidFill>
            </a:endParaRP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68481D15-114F-E641-B2E1-148B55B2F37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38200" y="1523224"/>
            <a:ext cx="6934200" cy="3742514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8F34385C-6B82-9CF4-B036-A7F80CAE828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80824"/>
            <a:ext cx="6934200" cy="1142400"/>
          </a:xfrm>
        </p:spPr>
        <p:txBody>
          <a:bodyPr/>
          <a:lstStyle>
            <a:lvl1pPr algn="l">
              <a:defRPr/>
            </a:lvl1pPr>
          </a:lstStyle>
          <a:p>
            <a:r>
              <a:rPr lang="sv-SE"/>
              <a:t>Ange rubrik</a:t>
            </a:r>
          </a:p>
        </p:txBody>
      </p:sp>
      <p:sp>
        <p:nvSpPr>
          <p:cNvPr id="18" name="Platshållare för bildnummer 17">
            <a:extLst>
              <a:ext uri="{FF2B5EF4-FFF2-40B4-BE49-F238E27FC236}">
                <a16:creationId xmlns:a16="http://schemas.microsoft.com/office/drawing/2014/main" id="{C66D2579-7A78-1A44-9615-6FED836E6260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E07252E-534E-2846-9A3F-2B17A781E03F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6" name="Platshållare för bild 15">
            <a:extLst>
              <a:ext uri="{FF2B5EF4-FFF2-40B4-BE49-F238E27FC236}">
                <a16:creationId xmlns:a16="http://schemas.microsoft.com/office/drawing/2014/main" id="{0B213598-6F6E-AD42-CBA5-D441238F2D7D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610598" y="0"/>
            <a:ext cx="3581020" cy="6857302"/>
          </a:xfrm>
          <a:custGeom>
            <a:avLst/>
            <a:gdLst>
              <a:gd name="connsiteX0" fmla="*/ 2953101 w 3581020"/>
              <a:gd name="connsiteY0" fmla="*/ 6282912 h 6857302"/>
              <a:gd name="connsiteX1" fmla="*/ 2989422 w 3581020"/>
              <a:gd name="connsiteY1" fmla="*/ 6299199 h 6857302"/>
              <a:gd name="connsiteX2" fmla="*/ 2989486 w 3581020"/>
              <a:gd name="connsiteY2" fmla="*/ 6299199 h 6857302"/>
              <a:gd name="connsiteX3" fmla="*/ 3016489 w 3581020"/>
              <a:gd name="connsiteY3" fmla="*/ 6420167 h 6857302"/>
              <a:gd name="connsiteX4" fmla="*/ 3008502 w 3581020"/>
              <a:gd name="connsiteY4" fmla="*/ 6492557 h 6857302"/>
              <a:gd name="connsiteX5" fmla="*/ 2935099 w 3581020"/>
              <a:gd name="connsiteY5" fmla="*/ 6500495 h 6857302"/>
              <a:gd name="connsiteX6" fmla="*/ 2814472 w 3581020"/>
              <a:gd name="connsiteY6" fmla="*/ 6473571 h 6857302"/>
              <a:gd name="connsiteX7" fmla="*/ 2811430 w 3581020"/>
              <a:gd name="connsiteY7" fmla="*/ 6402323 h 6857302"/>
              <a:gd name="connsiteX8" fmla="*/ 2881410 w 3581020"/>
              <a:gd name="connsiteY8" fmla="*/ 6403847 h 6857302"/>
              <a:gd name="connsiteX9" fmla="*/ 2919442 w 3581020"/>
              <a:gd name="connsiteY9" fmla="*/ 6403847 h 6857302"/>
              <a:gd name="connsiteX10" fmla="*/ 2919442 w 3581020"/>
              <a:gd name="connsiteY10" fmla="*/ 6365938 h 6857302"/>
              <a:gd name="connsiteX11" fmla="*/ 2917921 w 3581020"/>
              <a:gd name="connsiteY11" fmla="*/ 6296152 h 6857302"/>
              <a:gd name="connsiteX12" fmla="*/ 2953101 w 3581020"/>
              <a:gd name="connsiteY12" fmla="*/ 6282912 h 6857302"/>
              <a:gd name="connsiteX13" fmla="*/ 2953110 w 3581020"/>
              <a:gd name="connsiteY13" fmla="*/ 6229271 h 6857302"/>
              <a:gd name="connsiteX14" fmla="*/ 2879889 w 3581020"/>
              <a:gd name="connsiteY14" fmla="*/ 6258179 h 6857302"/>
              <a:gd name="connsiteX15" fmla="*/ 2850604 w 3581020"/>
              <a:gd name="connsiteY15" fmla="*/ 6335141 h 6857302"/>
              <a:gd name="connsiteX16" fmla="*/ 2773398 w 3581020"/>
              <a:gd name="connsiteY16" fmla="*/ 6364351 h 6857302"/>
              <a:gd name="connsiteX17" fmla="*/ 2776441 w 3581020"/>
              <a:gd name="connsiteY17" fmla="*/ 6511481 h 6857302"/>
              <a:gd name="connsiteX18" fmla="*/ 2897955 w 3581020"/>
              <a:gd name="connsiteY18" fmla="*/ 6553962 h 6857302"/>
              <a:gd name="connsiteX19" fmla="*/ 2901822 w 3581020"/>
              <a:gd name="connsiteY19" fmla="*/ 6554153 h 6857302"/>
              <a:gd name="connsiteX20" fmla="*/ 2912471 w 3581020"/>
              <a:gd name="connsiteY20" fmla="*/ 6554597 h 6857302"/>
              <a:gd name="connsiteX21" fmla="*/ 3045458 w 3581020"/>
              <a:gd name="connsiteY21" fmla="*/ 6648387 h 6857302"/>
              <a:gd name="connsiteX22" fmla="*/ 3135328 w 3581020"/>
              <a:gd name="connsiteY22" fmla="*/ 6560921 h 6857302"/>
              <a:gd name="connsiteX23" fmla="*/ 3183728 w 3581020"/>
              <a:gd name="connsiteY23" fmla="*/ 6554534 h 6857302"/>
              <a:gd name="connsiteX24" fmla="*/ 3184213 w 3581020"/>
              <a:gd name="connsiteY24" fmla="*/ 6554534 h 6857302"/>
              <a:gd name="connsiteX25" fmla="*/ 3190489 w 3581020"/>
              <a:gd name="connsiteY25" fmla="*/ 6554406 h 6857302"/>
              <a:gd name="connsiteX26" fmla="*/ 3184213 w 3581020"/>
              <a:gd name="connsiteY26" fmla="*/ 6554470 h 6857302"/>
              <a:gd name="connsiteX27" fmla="*/ 3183728 w 3581020"/>
              <a:gd name="connsiteY27" fmla="*/ 6554534 h 6857302"/>
              <a:gd name="connsiteX28" fmla="*/ 3182946 w 3581020"/>
              <a:gd name="connsiteY28" fmla="*/ 6554534 h 6857302"/>
              <a:gd name="connsiteX29" fmla="*/ 3314412 w 3581020"/>
              <a:gd name="connsiteY29" fmla="*/ 6511544 h 6857302"/>
              <a:gd name="connsiteX30" fmla="*/ 3314475 w 3581020"/>
              <a:gd name="connsiteY30" fmla="*/ 6511481 h 6857302"/>
              <a:gd name="connsiteX31" fmla="*/ 3317517 w 3581020"/>
              <a:gd name="connsiteY31" fmla="*/ 6364351 h 6857302"/>
              <a:gd name="connsiteX32" fmla="*/ 3240311 w 3581020"/>
              <a:gd name="connsiteY32" fmla="*/ 6335141 h 6857302"/>
              <a:gd name="connsiteX33" fmla="*/ 3211026 w 3581020"/>
              <a:gd name="connsiteY33" fmla="*/ 6258179 h 6857302"/>
              <a:gd name="connsiteX34" fmla="*/ 3063397 w 3581020"/>
              <a:gd name="connsiteY34" fmla="*/ 6261227 h 6857302"/>
              <a:gd name="connsiteX35" fmla="*/ 3045458 w 3581020"/>
              <a:gd name="connsiteY35" fmla="*/ 6285103 h 6857302"/>
              <a:gd name="connsiteX36" fmla="*/ 3027519 w 3581020"/>
              <a:gd name="connsiteY36" fmla="*/ 6261227 h 6857302"/>
              <a:gd name="connsiteX37" fmla="*/ 2953110 w 3581020"/>
              <a:gd name="connsiteY37" fmla="*/ 6229271 h 6857302"/>
              <a:gd name="connsiteX38" fmla="*/ 327397 w 3581020"/>
              <a:gd name="connsiteY38" fmla="*/ 0 h 6857302"/>
              <a:gd name="connsiteX39" fmla="*/ 3581020 w 3581020"/>
              <a:gd name="connsiteY39" fmla="*/ 0 h 6857302"/>
              <a:gd name="connsiteX40" fmla="*/ 3581020 w 3581020"/>
              <a:gd name="connsiteY40" fmla="*/ 6857302 h 6857302"/>
              <a:gd name="connsiteX41" fmla="*/ 327207 w 3581020"/>
              <a:gd name="connsiteY41" fmla="*/ 6857302 h 6857302"/>
              <a:gd name="connsiteX42" fmla="*/ 0 w 3581020"/>
              <a:gd name="connsiteY42" fmla="*/ 3429000 h 6857302"/>
              <a:gd name="connsiteX43" fmla="*/ 327397 w 3581020"/>
              <a:gd name="connsiteY43" fmla="*/ 0 h 68573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3581020" h="6857302">
                <a:moveTo>
                  <a:pt x="2953101" y="6282912"/>
                </a:moveTo>
                <a:cubicBezTo>
                  <a:pt x="2966032" y="6283484"/>
                  <a:pt x="2979153" y="6288976"/>
                  <a:pt x="2989422" y="6299199"/>
                </a:cubicBezTo>
                <a:lnTo>
                  <a:pt x="2989486" y="6299199"/>
                </a:lnTo>
                <a:cubicBezTo>
                  <a:pt x="3008882" y="6318567"/>
                  <a:pt x="3019151" y="6361429"/>
                  <a:pt x="3016489" y="6420167"/>
                </a:cubicBezTo>
                <a:cubicBezTo>
                  <a:pt x="3015348" y="6449314"/>
                  <a:pt x="3011544" y="6475857"/>
                  <a:pt x="3008502" y="6492557"/>
                </a:cubicBezTo>
                <a:cubicBezTo>
                  <a:pt x="2991768" y="6495541"/>
                  <a:pt x="2964384" y="6499352"/>
                  <a:pt x="2935099" y="6500495"/>
                </a:cubicBezTo>
                <a:cubicBezTo>
                  <a:pt x="2876465" y="6502781"/>
                  <a:pt x="2833869" y="6492874"/>
                  <a:pt x="2814472" y="6473571"/>
                </a:cubicBezTo>
                <a:cubicBezTo>
                  <a:pt x="2793935" y="6453123"/>
                  <a:pt x="2792413" y="6421246"/>
                  <a:pt x="2811430" y="6402323"/>
                </a:cubicBezTo>
                <a:cubicBezTo>
                  <a:pt x="2830446" y="6383337"/>
                  <a:pt x="2861633" y="6384162"/>
                  <a:pt x="2881410" y="6403847"/>
                </a:cubicBezTo>
                <a:cubicBezTo>
                  <a:pt x="2892059" y="6414452"/>
                  <a:pt x="2908793" y="6414452"/>
                  <a:pt x="2919442" y="6403847"/>
                </a:cubicBezTo>
                <a:cubicBezTo>
                  <a:pt x="2930091" y="6393243"/>
                  <a:pt x="2930091" y="6376542"/>
                  <a:pt x="2919442" y="6365938"/>
                </a:cubicBezTo>
                <a:cubicBezTo>
                  <a:pt x="2899665" y="6346190"/>
                  <a:pt x="2898905" y="6315074"/>
                  <a:pt x="2917921" y="6296152"/>
                </a:cubicBezTo>
                <a:cubicBezTo>
                  <a:pt x="2927429" y="6286690"/>
                  <a:pt x="2940170" y="6282340"/>
                  <a:pt x="2953101" y="6282912"/>
                </a:cubicBezTo>
                <a:close/>
                <a:moveTo>
                  <a:pt x="2953110" y="6229271"/>
                </a:moveTo>
                <a:cubicBezTo>
                  <a:pt x="2926384" y="6228699"/>
                  <a:pt x="2899856" y="6238272"/>
                  <a:pt x="2879889" y="6258179"/>
                </a:cubicBezTo>
                <a:cubicBezTo>
                  <a:pt x="2858972" y="6279007"/>
                  <a:pt x="2849083" y="6307074"/>
                  <a:pt x="2850604" y="6335141"/>
                </a:cubicBezTo>
                <a:cubicBezTo>
                  <a:pt x="2822460" y="6333617"/>
                  <a:pt x="2794316" y="6343523"/>
                  <a:pt x="2773398" y="6364351"/>
                </a:cubicBezTo>
                <a:cubicBezTo>
                  <a:pt x="2733464" y="6404166"/>
                  <a:pt x="2734985" y="6470142"/>
                  <a:pt x="2776441" y="6511481"/>
                </a:cubicBezTo>
                <a:cubicBezTo>
                  <a:pt x="2801796" y="6536754"/>
                  <a:pt x="2842744" y="6551041"/>
                  <a:pt x="2897955" y="6553962"/>
                </a:cubicBezTo>
                <a:cubicBezTo>
                  <a:pt x="2897955" y="6553962"/>
                  <a:pt x="2897955" y="6553962"/>
                  <a:pt x="2901822" y="6554153"/>
                </a:cubicBezTo>
                <a:cubicBezTo>
                  <a:pt x="2907970" y="6554406"/>
                  <a:pt x="2910189" y="6554597"/>
                  <a:pt x="2912471" y="6554597"/>
                </a:cubicBezTo>
                <a:cubicBezTo>
                  <a:pt x="2975478" y="6558217"/>
                  <a:pt x="3044887" y="6587109"/>
                  <a:pt x="3045458" y="6648387"/>
                </a:cubicBezTo>
                <a:cubicBezTo>
                  <a:pt x="3045838" y="6600667"/>
                  <a:pt x="3087329" y="6572664"/>
                  <a:pt x="3135328" y="6560921"/>
                </a:cubicBezTo>
                <a:lnTo>
                  <a:pt x="3183728" y="6554534"/>
                </a:lnTo>
                <a:lnTo>
                  <a:pt x="3184213" y="6554534"/>
                </a:lnTo>
                <a:cubicBezTo>
                  <a:pt x="3186305" y="6554470"/>
                  <a:pt x="3188397" y="6554406"/>
                  <a:pt x="3190489" y="6554406"/>
                </a:cubicBezTo>
                <a:cubicBezTo>
                  <a:pt x="3190489" y="6554406"/>
                  <a:pt x="3187763" y="6554406"/>
                  <a:pt x="3184213" y="6554470"/>
                </a:cubicBezTo>
                <a:lnTo>
                  <a:pt x="3183728" y="6554534"/>
                </a:lnTo>
                <a:lnTo>
                  <a:pt x="3182946" y="6554534"/>
                </a:lnTo>
                <a:cubicBezTo>
                  <a:pt x="3243291" y="6552946"/>
                  <a:pt x="3287535" y="6538341"/>
                  <a:pt x="3314412" y="6511544"/>
                </a:cubicBezTo>
                <a:lnTo>
                  <a:pt x="3314475" y="6511481"/>
                </a:lnTo>
                <a:cubicBezTo>
                  <a:pt x="3355930" y="6470142"/>
                  <a:pt x="3357452" y="6404166"/>
                  <a:pt x="3317517" y="6364351"/>
                </a:cubicBezTo>
                <a:cubicBezTo>
                  <a:pt x="3296600" y="6343460"/>
                  <a:pt x="3268456" y="6333617"/>
                  <a:pt x="3240311" y="6335141"/>
                </a:cubicBezTo>
                <a:cubicBezTo>
                  <a:pt x="3241833" y="6307074"/>
                  <a:pt x="3231944" y="6279007"/>
                  <a:pt x="3211026" y="6258179"/>
                </a:cubicBezTo>
                <a:cubicBezTo>
                  <a:pt x="3171092" y="6218365"/>
                  <a:pt x="3104852" y="6219889"/>
                  <a:pt x="3063397" y="6261227"/>
                </a:cubicBezTo>
                <a:cubicBezTo>
                  <a:pt x="3056551" y="6268022"/>
                  <a:pt x="3050719" y="6276150"/>
                  <a:pt x="3045458" y="6285103"/>
                </a:cubicBezTo>
                <a:cubicBezTo>
                  <a:pt x="3040197" y="6276086"/>
                  <a:pt x="3034302" y="6268022"/>
                  <a:pt x="3027519" y="6261227"/>
                </a:cubicBezTo>
                <a:cubicBezTo>
                  <a:pt x="3006760" y="6240558"/>
                  <a:pt x="2979836" y="6229842"/>
                  <a:pt x="2953110" y="6229271"/>
                </a:cubicBezTo>
                <a:close/>
                <a:moveTo>
                  <a:pt x="327397" y="0"/>
                </a:moveTo>
                <a:lnTo>
                  <a:pt x="3581020" y="0"/>
                </a:lnTo>
                <a:lnTo>
                  <a:pt x="3581020" y="6857302"/>
                </a:lnTo>
                <a:lnTo>
                  <a:pt x="327207" y="6857302"/>
                </a:lnTo>
                <a:cubicBezTo>
                  <a:pt x="120183" y="5869813"/>
                  <a:pt x="0" y="4693031"/>
                  <a:pt x="0" y="3429000"/>
                </a:cubicBezTo>
                <a:cubicBezTo>
                  <a:pt x="0" y="2164969"/>
                  <a:pt x="120246" y="987616"/>
                  <a:pt x="327397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294902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, 1/2 text and 1/2 imag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346C1F0F-5F1B-7813-35C7-13BA5748757B}"/>
              </a:ext>
            </a:extLst>
          </p:cNvPr>
          <p:cNvSpPr/>
          <p:nvPr userDrawn="1"/>
        </p:nvSpPr>
        <p:spPr>
          <a:xfrm>
            <a:off x="0" y="-704"/>
            <a:ext cx="12192000" cy="685800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E8A22C48-AC3E-1D43-AF8A-46FE7AE497FE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E07252E-534E-2846-9A3F-2B17A781E03F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45B9A52B-A7CE-7CC0-DD57-C7F6F748539B}"/>
              </a:ext>
            </a:extLst>
          </p:cNvPr>
          <p:cNvSpPr txBox="1">
            <a:spLocks/>
          </p:cNvSpPr>
          <p:nvPr userDrawn="1"/>
        </p:nvSpPr>
        <p:spPr>
          <a:xfrm>
            <a:off x="599677" y="6376598"/>
            <a:ext cx="2444373" cy="299338"/>
          </a:xfrm>
          <a:prstGeom prst="rect">
            <a:avLst/>
          </a:prstGeom>
        </p:spPr>
        <p:txBody>
          <a:bodyPr vert="horz" lIns="0" tIns="72000" rIns="0" bIns="0" rtlCol="0" anchor="ctr" anchorCtr="0"/>
          <a:lstStyle>
            <a:defPPr>
              <a:defRPr lang="en-SE"/>
            </a:defPPr>
            <a:lvl1pPr marL="0" algn="l" defTabSz="914400" rtl="0" eaLnBrk="1" latinLnBrk="0" hangingPunct="1">
              <a:defRPr sz="1000" kern="1200">
                <a:solidFill>
                  <a:schemeClr val="bg2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Strictly</a:t>
            </a:r>
            <a:r>
              <a:rPr lang="en-GB" sz="1000" spc="-5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private and</a:t>
            </a:r>
            <a:r>
              <a:rPr lang="en-GB" sz="1000" spc="3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000" spc="-5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confidential.</a:t>
            </a:r>
            <a:endParaRPr lang="sv-SE" sz="1000">
              <a:solidFill>
                <a:schemeClr val="tx1"/>
              </a:solidFill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3A9E2897-25F7-7DAF-88CF-941D95A5E9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890916"/>
            <a:ext cx="4419600" cy="11424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18" name="Platshållare för text 17">
            <a:extLst>
              <a:ext uri="{FF2B5EF4-FFF2-40B4-BE49-F238E27FC236}">
                <a16:creationId xmlns:a16="http://schemas.microsoft.com/office/drawing/2014/main" id="{8AA056FA-24C7-D546-A7AB-05A2C76FDB1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38199" y="2084116"/>
            <a:ext cx="4419599" cy="3181622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20" name="Platshållare för bild 19">
            <a:extLst>
              <a:ext uri="{FF2B5EF4-FFF2-40B4-BE49-F238E27FC236}">
                <a16:creationId xmlns:a16="http://schemas.microsoft.com/office/drawing/2014/main" id="{7FFF950F-A05E-0AB6-563E-460C6E01701D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095997" y="-4"/>
            <a:ext cx="6096000" cy="6857302"/>
          </a:xfrm>
          <a:custGeom>
            <a:avLst/>
            <a:gdLst>
              <a:gd name="connsiteX0" fmla="*/ 5466969 w 6096000"/>
              <a:gd name="connsiteY0" fmla="*/ 6282594 h 6857302"/>
              <a:gd name="connsiteX1" fmla="*/ 5503354 w 6096000"/>
              <a:gd name="connsiteY1" fmla="*/ 6298882 h 6857302"/>
              <a:gd name="connsiteX2" fmla="*/ 5503418 w 6096000"/>
              <a:gd name="connsiteY2" fmla="*/ 6298882 h 6857302"/>
              <a:gd name="connsiteX3" fmla="*/ 5530469 w 6096000"/>
              <a:gd name="connsiteY3" fmla="*/ 6419849 h 6857302"/>
              <a:gd name="connsiteX4" fmla="*/ 5522468 w 6096000"/>
              <a:gd name="connsiteY4" fmla="*/ 6492239 h 6857302"/>
              <a:gd name="connsiteX5" fmla="*/ 5448935 w 6096000"/>
              <a:gd name="connsiteY5" fmla="*/ 6500177 h 6857302"/>
              <a:gd name="connsiteX6" fmla="*/ 5328094 w 6096000"/>
              <a:gd name="connsiteY6" fmla="*/ 6473252 h 6857302"/>
              <a:gd name="connsiteX7" fmla="*/ 5325046 w 6096000"/>
              <a:gd name="connsiteY7" fmla="*/ 6402006 h 6857302"/>
              <a:gd name="connsiteX8" fmla="*/ 5395150 w 6096000"/>
              <a:gd name="connsiteY8" fmla="*/ 6403530 h 6857302"/>
              <a:gd name="connsiteX9" fmla="*/ 5433250 w 6096000"/>
              <a:gd name="connsiteY9" fmla="*/ 6403530 h 6857302"/>
              <a:gd name="connsiteX10" fmla="*/ 5433250 w 6096000"/>
              <a:gd name="connsiteY10" fmla="*/ 6365620 h 6857302"/>
              <a:gd name="connsiteX11" fmla="*/ 5431726 w 6096000"/>
              <a:gd name="connsiteY11" fmla="*/ 6295833 h 6857302"/>
              <a:gd name="connsiteX12" fmla="*/ 5466969 w 6096000"/>
              <a:gd name="connsiteY12" fmla="*/ 6282594 h 6857302"/>
              <a:gd name="connsiteX13" fmla="*/ 5467001 w 6096000"/>
              <a:gd name="connsiteY13" fmla="*/ 6228890 h 6857302"/>
              <a:gd name="connsiteX14" fmla="*/ 5393627 w 6096000"/>
              <a:gd name="connsiteY14" fmla="*/ 6257798 h 6857302"/>
              <a:gd name="connsiteX15" fmla="*/ 5364290 w 6096000"/>
              <a:gd name="connsiteY15" fmla="*/ 6334760 h 6857302"/>
              <a:gd name="connsiteX16" fmla="*/ 5286947 w 6096000"/>
              <a:gd name="connsiteY16" fmla="*/ 6363970 h 6857302"/>
              <a:gd name="connsiteX17" fmla="*/ 5289995 w 6096000"/>
              <a:gd name="connsiteY17" fmla="*/ 6511100 h 6857302"/>
              <a:gd name="connsiteX18" fmla="*/ 5411724 w 6096000"/>
              <a:gd name="connsiteY18" fmla="*/ 6553582 h 6857302"/>
              <a:gd name="connsiteX19" fmla="*/ 5415598 w 6096000"/>
              <a:gd name="connsiteY19" fmla="*/ 6553772 h 6857302"/>
              <a:gd name="connsiteX20" fmla="*/ 5426266 w 6096000"/>
              <a:gd name="connsiteY20" fmla="*/ 6554216 h 6857302"/>
              <a:gd name="connsiteX21" fmla="*/ 5559489 w 6096000"/>
              <a:gd name="connsiteY21" fmla="*/ 6648006 h 6857302"/>
              <a:gd name="connsiteX22" fmla="*/ 5649518 w 6096000"/>
              <a:gd name="connsiteY22" fmla="*/ 6560540 h 6857302"/>
              <a:gd name="connsiteX23" fmla="*/ 5698004 w 6096000"/>
              <a:gd name="connsiteY23" fmla="*/ 6554153 h 6857302"/>
              <a:gd name="connsiteX24" fmla="*/ 5698490 w 6096000"/>
              <a:gd name="connsiteY24" fmla="*/ 6554153 h 6857302"/>
              <a:gd name="connsiteX25" fmla="*/ 5704777 w 6096000"/>
              <a:gd name="connsiteY25" fmla="*/ 6554026 h 6857302"/>
              <a:gd name="connsiteX26" fmla="*/ 5698490 w 6096000"/>
              <a:gd name="connsiteY26" fmla="*/ 6554089 h 6857302"/>
              <a:gd name="connsiteX27" fmla="*/ 5698004 w 6096000"/>
              <a:gd name="connsiteY27" fmla="*/ 6554153 h 6857302"/>
              <a:gd name="connsiteX28" fmla="*/ 5697220 w 6096000"/>
              <a:gd name="connsiteY28" fmla="*/ 6554153 h 6857302"/>
              <a:gd name="connsiteX29" fmla="*/ 5828919 w 6096000"/>
              <a:gd name="connsiteY29" fmla="*/ 6511163 h 6857302"/>
              <a:gd name="connsiteX30" fmla="*/ 5828983 w 6096000"/>
              <a:gd name="connsiteY30" fmla="*/ 6511100 h 6857302"/>
              <a:gd name="connsiteX31" fmla="*/ 5832031 w 6096000"/>
              <a:gd name="connsiteY31" fmla="*/ 6363970 h 6857302"/>
              <a:gd name="connsiteX32" fmla="*/ 5754688 w 6096000"/>
              <a:gd name="connsiteY32" fmla="*/ 6334760 h 6857302"/>
              <a:gd name="connsiteX33" fmla="*/ 5725351 w 6096000"/>
              <a:gd name="connsiteY33" fmla="*/ 6257798 h 6857302"/>
              <a:gd name="connsiteX34" fmla="*/ 5577459 w 6096000"/>
              <a:gd name="connsiteY34" fmla="*/ 6260846 h 6857302"/>
              <a:gd name="connsiteX35" fmla="*/ 5559489 w 6096000"/>
              <a:gd name="connsiteY35" fmla="*/ 6284722 h 6857302"/>
              <a:gd name="connsiteX36" fmla="*/ 5541518 w 6096000"/>
              <a:gd name="connsiteY36" fmla="*/ 6260846 h 6857302"/>
              <a:gd name="connsiteX37" fmla="*/ 5467001 w 6096000"/>
              <a:gd name="connsiteY37" fmla="*/ 6228890 h 6857302"/>
              <a:gd name="connsiteX38" fmla="*/ 327978 w 6096000"/>
              <a:gd name="connsiteY38" fmla="*/ 0 h 6857302"/>
              <a:gd name="connsiteX39" fmla="*/ 6096000 w 6096000"/>
              <a:gd name="connsiteY39" fmla="*/ 0 h 6857302"/>
              <a:gd name="connsiteX40" fmla="*/ 6096000 w 6096000"/>
              <a:gd name="connsiteY40" fmla="*/ 6857302 h 6857302"/>
              <a:gd name="connsiteX41" fmla="*/ 327787 w 6096000"/>
              <a:gd name="connsiteY41" fmla="*/ 6857302 h 6857302"/>
              <a:gd name="connsiteX42" fmla="*/ 0 w 6096000"/>
              <a:gd name="connsiteY42" fmla="*/ 3429000 h 6857302"/>
              <a:gd name="connsiteX43" fmla="*/ 327978 w 6096000"/>
              <a:gd name="connsiteY43" fmla="*/ 0 h 68573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6096000" h="6857302">
                <a:moveTo>
                  <a:pt x="5466969" y="6282594"/>
                </a:moveTo>
                <a:cubicBezTo>
                  <a:pt x="5479923" y="6283165"/>
                  <a:pt x="5493067" y="6288658"/>
                  <a:pt x="5503354" y="6298882"/>
                </a:cubicBezTo>
                <a:lnTo>
                  <a:pt x="5503418" y="6298882"/>
                </a:lnTo>
                <a:cubicBezTo>
                  <a:pt x="5522849" y="6318249"/>
                  <a:pt x="5533136" y="6361112"/>
                  <a:pt x="5530469" y="6419849"/>
                </a:cubicBezTo>
                <a:cubicBezTo>
                  <a:pt x="5529326" y="6448996"/>
                  <a:pt x="5525516" y="6475539"/>
                  <a:pt x="5522468" y="6492239"/>
                </a:cubicBezTo>
                <a:cubicBezTo>
                  <a:pt x="5505704" y="6495224"/>
                  <a:pt x="5478272" y="6499033"/>
                  <a:pt x="5448935" y="6500177"/>
                </a:cubicBezTo>
                <a:cubicBezTo>
                  <a:pt x="5390197" y="6502463"/>
                  <a:pt x="5347525" y="6492557"/>
                  <a:pt x="5328094" y="6473252"/>
                </a:cubicBezTo>
                <a:cubicBezTo>
                  <a:pt x="5307520" y="6452806"/>
                  <a:pt x="5305996" y="6420928"/>
                  <a:pt x="5325046" y="6402006"/>
                </a:cubicBezTo>
                <a:cubicBezTo>
                  <a:pt x="5344096" y="6383019"/>
                  <a:pt x="5375338" y="6383845"/>
                  <a:pt x="5395150" y="6403530"/>
                </a:cubicBezTo>
                <a:cubicBezTo>
                  <a:pt x="5405818" y="6414134"/>
                  <a:pt x="5422582" y="6414134"/>
                  <a:pt x="5433250" y="6403530"/>
                </a:cubicBezTo>
                <a:cubicBezTo>
                  <a:pt x="5443918" y="6392925"/>
                  <a:pt x="5443918" y="6376225"/>
                  <a:pt x="5433250" y="6365620"/>
                </a:cubicBezTo>
                <a:cubicBezTo>
                  <a:pt x="5413438" y="6345871"/>
                  <a:pt x="5412676" y="6314757"/>
                  <a:pt x="5431726" y="6295833"/>
                </a:cubicBezTo>
                <a:cubicBezTo>
                  <a:pt x="5441251" y="6286372"/>
                  <a:pt x="5454015" y="6282022"/>
                  <a:pt x="5466969" y="6282594"/>
                </a:cubicBezTo>
                <a:close/>
                <a:moveTo>
                  <a:pt x="5467001" y="6228890"/>
                </a:moveTo>
                <a:cubicBezTo>
                  <a:pt x="5440220" y="6228319"/>
                  <a:pt x="5413629" y="6237891"/>
                  <a:pt x="5393627" y="6257798"/>
                </a:cubicBezTo>
                <a:cubicBezTo>
                  <a:pt x="5372672" y="6278626"/>
                  <a:pt x="5362766" y="6306693"/>
                  <a:pt x="5364290" y="6334760"/>
                </a:cubicBezTo>
                <a:cubicBezTo>
                  <a:pt x="5336096" y="6333236"/>
                  <a:pt x="5307902" y="6343142"/>
                  <a:pt x="5286947" y="6363970"/>
                </a:cubicBezTo>
                <a:cubicBezTo>
                  <a:pt x="5246942" y="6403785"/>
                  <a:pt x="5248466" y="6469761"/>
                  <a:pt x="5289995" y="6511100"/>
                </a:cubicBezTo>
                <a:cubicBezTo>
                  <a:pt x="5315395" y="6536373"/>
                  <a:pt x="5356416" y="6550660"/>
                  <a:pt x="5411724" y="6553582"/>
                </a:cubicBezTo>
                <a:cubicBezTo>
                  <a:pt x="5411724" y="6553582"/>
                  <a:pt x="5411724" y="6553582"/>
                  <a:pt x="5415598" y="6553772"/>
                </a:cubicBezTo>
                <a:cubicBezTo>
                  <a:pt x="5421757" y="6554026"/>
                  <a:pt x="5423916" y="6554216"/>
                  <a:pt x="5426266" y="6554216"/>
                </a:cubicBezTo>
                <a:cubicBezTo>
                  <a:pt x="5489385" y="6557836"/>
                  <a:pt x="5558917" y="6586728"/>
                  <a:pt x="5559489" y="6648006"/>
                </a:cubicBezTo>
                <a:cubicBezTo>
                  <a:pt x="5559870" y="6600286"/>
                  <a:pt x="5601434" y="6572283"/>
                  <a:pt x="5649518" y="6560540"/>
                </a:cubicBezTo>
                <a:lnTo>
                  <a:pt x="5698004" y="6554153"/>
                </a:lnTo>
                <a:lnTo>
                  <a:pt x="5698490" y="6554153"/>
                </a:lnTo>
                <a:cubicBezTo>
                  <a:pt x="5700586" y="6554089"/>
                  <a:pt x="5702681" y="6554026"/>
                  <a:pt x="5704777" y="6554026"/>
                </a:cubicBezTo>
                <a:cubicBezTo>
                  <a:pt x="5704777" y="6554026"/>
                  <a:pt x="5702046" y="6554026"/>
                  <a:pt x="5698490" y="6554089"/>
                </a:cubicBezTo>
                <a:lnTo>
                  <a:pt x="5698004" y="6554153"/>
                </a:lnTo>
                <a:lnTo>
                  <a:pt x="5697220" y="6554153"/>
                </a:lnTo>
                <a:cubicBezTo>
                  <a:pt x="5757672" y="6552565"/>
                  <a:pt x="5801995" y="6537960"/>
                  <a:pt x="5828919" y="6511163"/>
                </a:cubicBezTo>
                <a:lnTo>
                  <a:pt x="5828983" y="6511100"/>
                </a:lnTo>
                <a:cubicBezTo>
                  <a:pt x="5870512" y="6469761"/>
                  <a:pt x="5872036" y="6403785"/>
                  <a:pt x="5832031" y="6363970"/>
                </a:cubicBezTo>
                <a:cubicBezTo>
                  <a:pt x="5811076" y="6343079"/>
                  <a:pt x="5782882" y="6333236"/>
                  <a:pt x="5754688" y="6334760"/>
                </a:cubicBezTo>
                <a:cubicBezTo>
                  <a:pt x="5756212" y="6306693"/>
                  <a:pt x="5746306" y="6278626"/>
                  <a:pt x="5725351" y="6257798"/>
                </a:cubicBezTo>
                <a:cubicBezTo>
                  <a:pt x="5685346" y="6217984"/>
                  <a:pt x="5618988" y="6219508"/>
                  <a:pt x="5577459" y="6260846"/>
                </a:cubicBezTo>
                <a:cubicBezTo>
                  <a:pt x="5570601" y="6267641"/>
                  <a:pt x="5564759" y="6275769"/>
                  <a:pt x="5559489" y="6284722"/>
                </a:cubicBezTo>
                <a:cubicBezTo>
                  <a:pt x="5554218" y="6275705"/>
                  <a:pt x="5548313" y="6267641"/>
                  <a:pt x="5541518" y="6260846"/>
                </a:cubicBezTo>
                <a:cubicBezTo>
                  <a:pt x="5520754" y="6240177"/>
                  <a:pt x="5493782" y="6229462"/>
                  <a:pt x="5467001" y="6228890"/>
                </a:cubicBezTo>
                <a:close/>
                <a:moveTo>
                  <a:pt x="327978" y="0"/>
                </a:moveTo>
                <a:lnTo>
                  <a:pt x="6096000" y="0"/>
                </a:lnTo>
                <a:lnTo>
                  <a:pt x="6096000" y="6857302"/>
                </a:lnTo>
                <a:lnTo>
                  <a:pt x="327787" y="6857302"/>
                </a:lnTo>
                <a:cubicBezTo>
                  <a:pt x="120396" y="5869813"/>
                  <a:pt x="0" y="4693031"/>
                  <a:pt x="0" y="3429000"/>
                </a:cubicBezTo>
                <a:cubicBezTo>
                  <a:pt x="0" y="2164969"/>
                  <a:pt x="120459" y="987616"/>
                  <a:pt x="327978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424635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, text and 3 images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2AAA0D0F-1792-5F80-42CF-C347582DEEE1}"/>
              </a:ext>
            </a:extLst>
          </p:cNvPr>
          <p:cNvSpPr>
            <a:spLocks noGrp="1" noChangeAspect="1"/>
          </p:cNvSpPr>
          <p:nvPr>
            <p:ph type="pic" sz="quarter" idx="12"/>
          </p:nvPr>
        </p:nvSpPr>
        <p:spPr>
          <a:xfrm>
            <a:off x="2274691" y="2771633"/>
            <a:ext cx="1944000" cy="1944000"/>
          </a:xfrm>
          <a:custGeom>
            <a:avLst/>
            <a:gdLst>
              <a:gd name="connsiteX0" fmla="*/ 1155357 w 2310714"/>
              <a:gd name="connsiteY0" fmla="*/ 0 h 2310714"/>
              <a:gd name="connsiteX1" fmla="*/ 2310714 w 2310714"/>
              <a:gd name="connsiteY1" fmla="*/ 1155357 h 2310714"/>
              <a:gd name="connsiteX2" fmla="*/ 1155357 w 2310714"/>
              <a:gd name="connsiteY2" fmla="*/ 2310714 h 2310714"/>
              <a:gd name="connsiteX3" fmla="*/ 0 w 2310714"/>
              <a:gd name="connsiteY3" fmla="*/ 1155357 h 2310714"/>
              <a:gd name="connsiteX4" fmla="*/ 1155357 w 2310714"/>
              <a:gd name="connsiteY4" fmla="*/ 0 h 2310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0714" h="2310714">
                <a:moveTo>
                  <a:pt x="1155357" y="0"/>
                </a:moveTo>
                <a:cubicBezTo>
                  <a:pt x="1793443" y="0"/>
                  <a:pt x="2310714" y="517271"/>
                  <a:pt x="2310714" y="1155357"/>
                </a:cubicBezTo>
                <a:cubicBezTo>
                  <a:pt x="2310714" y="1793443"/>
                  <a:pt x="1793443" y="2310714"/>
                  <a:pt x="1155357" y="2310714"/>
                </a:cubicBezTo>
                <a:cubicBezTo>
                  <a:pt x="517271" y="2310714"/>
                  <a:pt x="0" y="1793443"/>
                  <a:pt x="0" y="1155357"/>
                </a:cubicBezTo>
                <a:cubicBezTo>
                  <a:pt x="0" y="517271"/>
                  <a:pt x="517271" y="0"/>
                  <a:pt x="1155357" y="0"/>
                </a:cubicBezTo>
                <a:close/>
              </a:path>
            </a:pathLst>
          </a:custGeom>
          <a:solidFill>
            <a:schemeClr val="bg2"/>
          </a:solidFill>
        </p:spPr>
        <p:txBody>
          <a:bodyPr wrap="square" anchor="ctr" anchorCtr="0">
            <a:noAutofit/>
          </a:bodyPr>
          <a:lstStyle>
            <a:lvl1pPr algn="ctr">
              <a:defRPr sz="18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37" name="Text Placeholder 36">
            <a:extLst>
              <a:ext uri="{FF2B5EF4-FFF2-40B4-BE49-F238E27FC236}">
                <a16:creationId xmlns:a16="http://schemas.microsoft.com/office/drawing/2014/main" id="{EBA4CEF5-C292-593D-610A-5801B85A8C8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041158" y="4929303"/>
            <a:ext cx="2411067" cy="539115"/>
          </a:xfrm>
          <a:prstGeom prst="rect">
            <a:avLst/>
          </a:prstGeom>
        </p:spPr>
        <p:txBody>
          <a:bodyPr/>
          <a:lstStyle>
            <a:lvl1pPr algn="ctr">
              <a:lnSpc>
                <a:spcPct val="80000"/>
              </a:lnSpc>
              <a:spcBef>
                <a:spcPts val="100"/>
              </a:spcBef>
              <a:defRPr sz="1400" b="1" cap="all" spc="-10" baseline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0" indent="0" algn="ctr">
              <a:lnSpc>
                <a:spcPct val="80000"/>
              </a:lnSpc>
              <a:spcBef>
                <a:spcPts val="100"/>
              </a:spcBef>
              <a:spcAft>
                <a:spcPts val="0"/>
              </a:spcAft>
              <a:buNone/>
              <a:defRPr sz="1400" b="0" i="0" spc="-10" baseline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Name</a:t>
            </a:r>
          </a:p>
          <a:p>
            <a:pPr lvl="1"/>
            <a:r>
              <a:rPr lang="en-GB"/>
              <a:t>Second level</a:t>
            </a:r>
          </a:p>
        </p:txBody>
      </p:sp>
      <p:sp>
        <p:nvSpPr>
          <p:cNvPr id="38" name="Picture Placeholder 37">
            <a:extLst>
              <a:ext uri="{FF2B5EF4-FFF2-40B4-BE49-F238E27FC236}">
                <a16:creationId xmlns:a16="http://schemas.microsoft.com/office/drawing/2014/main" id="{3CA9740F-2C6F-B461-0E0A-E8DA083A2B8A}"/>
              </a:ext>
            </a:extLst>
          </p:cNvPr>
          <p:cNvSpPr>
            <a:spLocks noGrp="1" noChangeAspect="1"/>
          </p:cNvSpPr>
          <p:nvPr>
            <p:ph type="pic" sz="quarter" idx="19"/>
          </p:nvPr>
        </p:nvSpPr>
        <p:spPr>
          <a:xfrm>
            <a:off x="5123999" y="2771633"/>
            <a:ext cx="1944000" cy="1944000"/>
          </a:xfrm>
          <a:custGeom>
            <a:avLst/>
            <a:gdLst>
              <a:gd name="connsiteX0" fmla="*/ 1155357 w 2310714"/>
              <a:gd name="connsiteY0" fmla="*/ 0 h 2310714"/>
              <a:gd name="connsiteX1" fmla="*/ 2310714 w 2310714"/>
              <a:gd name="connsiteY1" fmla="*/ 1155357 h 2310714"/>
              <a:gd name="connsiteX2" fmla="*/ 1155357 w 2310714"/>
              <a:gd name="connsiteY2" fmla="*/ 2310714 h 2310714"/>
              <a:gd name="connsiteX3" fmla="*/ 0 w 2310714"/>
              <a:gd name="connsiteY3" fmla="*/ 1155357 h 2310714"/>
              <a:gd name="connsiteX4" fmla="*/ 1155357 w 2310714"/>
              <a:gd name="connsiteY4" fmla="*/ 0 h 2310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0714" h="2310714">
                <a:moveTo>
                  <a:pt x="1155357" y="0"/>
                </a:moveTo>
                <a:cubicBezTo>
                  <a:pt x="1793443" y="0"/>
                  <a:pt x="2310714" y="517271"/>
                  <a:pt x="2310714" y="1155357"/>
                </a:cubicBezTo>
                <a:cubicBezTo>
                  <a:pt x="2310714" y="1793443"/>
                  <a:pt x="1793443" y="2310714"/>
                  <a:pt x="1155357" y="2310714"/>
                </a:cubicBezTo>
                <a:cubicBezTo>
                  <a:pt x="517271" y="2310714"/>
                  <a:pt x="0" y="1793443"/>
                  <a:pt x="0" y="1155357"/>
                </a:cubicBezTo>
                <a:cubicBezTo>
                  <a:pt x="0" y="517271"/>
                  <a:pt x="517271" y="0"/>
                  <a:pt x="1155357" y="0"/>
                </a:cubicBezTo>
                <a:close/>
              </a:path>
            </a:pathLst>
          </a:custGeom>
          <a:solidFill>
            <a:schemeClr val="bg2"/>
          </a:solidFill>
        </p:spPr>
        <p:txBody>
          <a:bodyPr wrap="square" anchor="ctr" anchorCtr="0">
            <a:noAutofit/>
          </a:bodyPr>
          <a:lstStyle>
            <a:lvl1pPr algn="ctr">
              <a:defRPr sz="18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40" name="Picture Placeholder 39">
            <a:extLst>
              <a:ext uri="{FF2B5EF4-FFF2-40B4-BE49-F238E27FC236}">
                <a16:creationId xmlns:a16="http://schemas.microsoft.com/office/drawing/2014/main" id="{FCB4AADE-FF6D-CE62-3CFA-3D7CDC9078E0}"/>
              </a:ext>
            </a:extLst>
          </p:cNvPr>
          <p:cNvSpPr>
            <a:spLocks noGrp="1" noChangeAspect="1"/>
          </p:cNvSpPr>
          <p:nvPr>
            <p:ph type="pic" sz="quarter" idx="21"/>
          </p:nvPr>
        </p:nvSpPr>
        <p:spPr>
          <a:xfrm>
            <a:off x="7973308" y="2771633"/>
            <a:ext cx="1944000" cy="1944000"/>
          </a:xfrm>
          <a:custGeom>
            <a:avLst/>
            <a:gdLst>
              <a:gd name="connsiteX0" fmla="*/ 1155357 w 2310714"/>
              <a:gd name="connsiteY0" fmla="*/ 0 h 2310714"/>
              <a:gd name="connsiteX1" fmla="*/ 2310714 w 2310714"/>
              <a:gd name="connsiteY1" fmla="*/ 1155357 h 2310714"/>
              <a:gd name="connsiteX2" fmla="*/ 1155357 w 2310714"/>
              <a:gd name="connsiteY2" fmla="*/ 2310714 h 2310714"/>
              <a:gd name="connsiteX3" fmla="*/ 0 w 2310714"/>
              <a:gd name="connsiteY3" fmla="*/ 1155357 h 2310714"/>
              <a:gd name="connsiteX4" fmla="*/ 1155357 w 2310714"/>
              <a:gd name="connsiteY4" fmla="*/ 0 h 2310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0714" h="2310714">
                <a:moveTo>
                  <a:pt x="1155357" y="0"/>
                </a:moveTo>
                <a:cubicBezTo>
                  <a:pt x="1793443" y="0"/>
                  <a:pt x="2310714" y="517271"/>
                  <a:pt x="2310714" y="1155357"/>
                </a:cubicBezTo>
                <a:cubicBezTo>
                  <a:pt x="2310714" y="1793443"/>
                  <a:pt x="1793443" y="2310714"/>
                  <a:pt x="1155357" y="2310714"/>
                </a:cubicBezTo>
                <a:cubicBezTo>
                  <a:pt x="517271" y="2310714"/>
                  <a:pt x="0" y="1793443"/>
                  <a:pt x="0" y="1155357"/>
                </a:cubicBezTo>
                <a:cubicBezTo>
                  <a:pt x="0" y="517271"/>
                  <a:pt x="517271" y="0"/>
                  <a:pt x="1155357" y="0"/>
                </a:cubicBezTo>
                <a:close/>
              </a:path>
            </a:pathLst>
          </a:custGeom>
          <a:solidFill>
            <a:schemeClr val="bg2"/>
          </a:solidFill>
        </p:spPr>
        <p:txBody>
          <a:bodyPr wrap="square" anchor="ctr" anchorCtr="0">
            <a:noAutofit/>
          </a:bodyPr>
          <a:lstStyle>
            <a:lvl1pPr algn="ctr">
              <a:defRPr sz="18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2FDD285-C35A-AE4A-5674-B2361D7BF7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12" name="Text Placeholder 36">
            <a:extLst>
              <a:ext uri="{FF2B5EF4-FFF2-40B4-BE49-F238E27FC236}">
                <a16:creationId xmlns:a16="http://schemas.microsoft.com/office/drawing/2014/main" id="{6B9465F5-984C-E44A-922E-EAA5042F685E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890466" y="4929303"/>
            <a:ext cx="2411067" cy="539115"/>
          </a:xfrm>
          <a:prstGeom prst="rect">
            <a:avLst/>
          </a:prstGeom>
        </p:spPr>
        <p:txBody>
          <a:bodyPr/>
          <a:lstStyle>
            <a:lvl1pPr algn="ctr">
              <a:lnSpc>
                <a:spcPct val="80000"/>
              </a:lnSpc>
              <a:spcBef>
                <a:spcPts val="100"/>
              </a:spcBef>
              <a:defRPr sz="1400" b="1" cap="all" spc="-10" baseline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0" indent="0" algn="ctr">
              <a:lnSpc>
                <a:spcPct val="80000"/>
              </a:lnSpc>
              <a:spcBef>
                <a:spcPts val="100"/>
              </a:spcBef>
              <a:spcAft>
                <a:spcPts val="0"/>
              </a:spcAft>
              <a:buNone/>
              <a:defRPr sz="1400" b="0" i="0" spc="-10" baseline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Name</a:t>
            </a:r>
          </a:p>
          <a:p>
            <a:pPr lvl="1"/>
            <a:r>
              <a:rPr lang="en-GB"/>
              <a:t>Second level</a:t>
            </a:r>
          </a:p>
        </p:txBody>
      </p:sp>
      <p:sp>
        <p:nvSpPr>
          <p:cNvPr id="13" name="Text Placeholder 36">
            <a:extLst>
              <a:ext uri="{FF2B5EF4-FFF2-40B4-BE49-F238E27FC236}">
                <a16:creationId xmlns:a16="http://schemas.microsoft.com/office/drawing/2014/main" id="{940E1D3C-EC05-414D-ADF0-61189C7709C4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739775" y="4929303"/>
            <a:ext cx="2411067" cy="539115"/>
          </a:xfrm>
          <a:prstGeom prst="rect">
            <a:avLst/>
          </a:prstGeom>
        </p:spPr>
        <p:txBody>
          <a:bodyPr/>
          <a:lstStyle>
            <a:lvl1pPr algn="ctr">
              <a:lnSpc>
                <a:spcPct val="80000"/>
              </a:lnSpc>
              <a:spcBef>
                <a:spcPts val="100"/>
              </a:spcBef>
              <a:defRPr sz="1400" b="1" cap="all" spc="-10" baseline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0" indent="0" algn="ctr">
              <a:lnSpc>
                <a:spcPct val="80000"/>
              </a:lnSpc>
              <a:spcBef>
                <a:spcPts val="100"/>
              </a:spcBef>
              <a:spcAft>
                <a:spcPts val="0"/>
              </a:spcAft>
              <a:buNone/>
              <a:defRPr sz="1400" b="0" i="0" spc="-10" baseline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Name</a:t>
            </a:r>
          </a:p>
          <a:p>
            <a:pPr lvl="1"/>
            <a:r>
              <a:rPr lang="en-GB"/>
              <a:t>Second level</a:t>
            </a:r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6FDBCF91-F5B2-5A47-95A8-03D380158FFF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/>
        <p:txBody>
          <a:bodyPr/>
          <a:lstStyle/>
          <a:p>
            <a:fld id="{3E07252E-534E-2846-9A3F-2B17A781E03F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4" name="Text Placeholder 5">
            <a:extLst>
              <a:ext uri="{FF2B5EF4-FFF2-40B4-BE49-F238E27FC236}">
                <a16:creationId xmlns:a16="http://schemas.microsoft.com/office/drawing/2014/main" id="{F404CEB0-1C72-9E4D-8BA0-771FF088CBCF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1596000" y="1586724"/>
            <a:ext cx="9000000" cy="1190078"/>
          </a:xfrm>
        </p:spPr>
        <p:txBody>
          <a:bodyPr/>
          <a:lstStyle>
            <a:lvl1pPr algn="ctr">
              <a:spcBef>
                <a:spcPts val="1200"/>
              </a:spcBef>
              <a:defRPr sz="1800" b="0" spc="0" baseline="0"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655514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0B1368A-42D5-4D5E-9438-1913452C00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6784F75-EB9D-4290-9644-21CA6E2565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0F87B0C1-D590-4414-B2EF-0494AF74E8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304822226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, text and 6 images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2AAA0D0F-1792-5F80-42CF-C347582DEEE1}"/>
              </a:ext>
            </a:extLst>
          </p:cNvPr>
          <p:cNvSpPr>
            <a:spLocks noGrp="1" noChangeAspect="1"/>
          </p:cNvSpPr>
          <p:nvPr>
            <p:ph type="pic" sz="quarter" idx="12"/>
          </p:nvPr>
        </p:nvSpPr>
        <p:spPr>
          <a:xfrm>
            <a:off x="838200" y="2841678"/>
            <a:ext cx="1476000" cy="1476000"/>
          </a:xfrm>
          <a:custGeom>
            <a:avLst/>
            <a:gdLst>
              <a:gd name="connsiteX0" fmla="*/ 1155357 w 2310714"/>
              <a:gd name="connsiteY0" fmla="*/ 0 h 2310714"/>
              <a:gd name="connsiteX1" fmla="*/ 2310714 w 2310714"/>
              <a:gd name="connsiteY1" fmla="*/ 1155357 h 2310714"/>
              <a:gd name="connsiteX2" fmla="*/ 1155357 w 2310714"/>
              <a:gd name="connsiteY2" fmla="*/ 2310714 h 2310714"/>
              <a:gd name="connsiteX3" fmla="*/ 0 w 2310714"/>
              <a:gd name="connsiteY3" fmla="*/ 1155357 h 2310714"/>
              <a:gd name="connsiteX4" fmla="*/ 1155357 w 2310714"/>
              <a:gd name="connsiteY4" fmla="*/ 0 h 2310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0714" h="2310714">
                <a:moveTo>
                  <a:pt x="1155357" y="0"/>
                </a:moveTo>
                <a:cubicBezTo>
                  <a:pt x="1793443" y="0"/>
                  <a:pt x="2310714" y="517271"/>
                  <a:pt x="2310714" y="1155357"/>
                </a:cubicBezTo>
                <a:cubicBezTo>
                  <a:pt x="2310714" y="1793443"/>
                  <a:pt x="1793443" y="2310714"/>
                  <a:pt x="1155357" y="2310714"/>
                </a:cubicBezTo>
                <a:cubicBezTo>
                  <a:pt x="517271" y="2310714"/>
                  <a:pt x="0" y="1793443"/>
                  <a:pt x="0" y="1155357"/>
                </a:cubicBezTo>
                <a:cubicBezTo>
                  <a:pt x="0" y="517271"/>
                  <a:pt x="517271" y="0"/>
                  <a:pt x="1155357" y="0"/>
                </a:cubicBezTo>
                <a:close/>
              </a:path>
            </a:pathLst>
          </a:custGeom>
          <a:solidFill>
            <a:schemeClr val="bg2"/>
          </a:solidFill>
        </p:spPr>
        <p:txBody>
          <a:bodyPr wrap="square" anchor="ctr" anchorCtr="0">
            <a:noAutofit/>
          </a:bodyPr>
          <a:lstStyle>
            <a:lvl1pPr algn="ctr">
              <a:defRPr sz="18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37" name="Text Placeholder 36">
            <a:extLst>
              <a:ext uri="{FF2B5EF4-FFF2-40B4-BE49-F238E27FC236}">
                <a16:creationId xmlns:a16="http://schemas.microsoft.com/office/drawing/2014/main" id="{EBA4CEF5-C292-593D-610A-5801B85A8C8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38201" y="4590534"/>
            <a:ext cx="1476000" cy="539115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80000"/>
              </a:lnSpc>
              <a:spcBef>
                <a:spcPts val="100"/>
              </a:spcBef>
              <a:buFont typeface="Arial" panose="020B0604020202020204" pitchFamily="34" charset="0"/>
              <a:buNone/>
              <a:defRPr sz="1400" b="1" i="0" cap="all" spc="-10" baseline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0" indent="0" algn="ctr">
              <a:lnSpc>
                <a:spcPct val="80000"/>
              </a:lnSpc>
              <a:spcBef>
                <a:spcPts val="100"/>
              </a:spcBef>
              <a:buNone/>
              <a:defRPr sz="1400" b="0" i="0" spc="-10" baseline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Name</a:t>
            </a:r>
          </a:p>
          <a:p>
            <a:pPr lvl="1"/>
            <a:r>
              <a:rPr lang="en-GB"/>
              <a:t>Second level</a:t>
            </a:r>
          </a:p>
        </p:txBody>
      </p:sp>
      <p:sp>
        <p:nvSpPr>
          <p:cNvPr id="17" name="Picture Placeholder 10">
            <a:extLst>
              <a:ext uri="{FF2B5EF4-FFF2-40B4-BE49-F238E27FC236}">
                <a16:creationId xmlns:a16="http://schemas.microsoft.com/office/drawing/2014/main" id="{9C33C1AC-EC26-22A0-939B-A8EE9A18B166}"/>
              </a:ext>
            </a:extLst>
          </p:cNvPr>
          <p:cNvSpPr>
            <a:spLocks noGrp="1" noChangeAspect="1"/>
          </p:cNvSpPr>
          <p:nvPr>
            <p:ph type="pic" sz="quarter" idx="19"/>
          </p:nvPr>
        </p:nvSpPr>
        <p:spPr>
          <a:xfrm>
            <a:off x="2646120" y="2841678"/>
            <a:ext cx="1476000" cy="1476000"/>
          </a:xfrm>
          <a:custGeom>
            <a:avLst/>
            <a:gdLst>
              <a:gd name="connsiteX0" fmla="*/ 1155357 w 2310714"/>
              <a:gd name="connsiteY0" fmla="*/ 0 h 2310714"/>
              <a:gd name="connsiteX1" fmla="*/ 2310714 w 2310714"/>
              <a:gd name="connsiteY1" fmla="*/ 1155357 h 2310714"/>
              <a:gd name="connsiteX2" fmla="*/ 1155357 w 2310714"/>
              <a:gd name="connsiteY2" fmla="*/ 2310714 h 2310714"/>
              <a:gd name="connsiteX3" fmla="*/ 0 w 2310714"/>
              <a:gd name="connsiteY3" fmla="*/ 1155357 h 2310714"/>
              <a:gd name="connsiteX4" fmla="*/ 1155357 w 2310714"/>
              <a:gd name="connsiteY4" fmla="*/ 0 h 2310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0714" h="2310714">
                <a:moveTo>
                  <a:pt x="1155357" y="0"/>
                </a:moveTo>
                <a:cubicBezTo>
                  <a:pt x="1793443" y="0"/>
                  <a:pt x="2310714" y="517271"/>
                  <a:pt x="2310714" y="1155357"/>
                </a:cubicBezTo>
                <a:cubicBezTo>
                  <a:pt x="2310714" y="1793443"/>
                  <a:pt x="1793443" y="2310714"/>
                  <a:pt x="1155357" y="2310714"/>
                </a:cubicBezTo>
                <a:cubicBezTo>
                  <a:pt x="517271" y="2310714"/>
                  <a:pt x="0" y="1793443"/>
                  <a:pt x="0" y="1155357"/>
                </a:cubicBezTo>
                <a:cubicBezTo>
                  <a:pt x="0" y="517271"/>
                  <a:pt x="517271" y="0"/>
                  <a:pt x="1155357" y="0"/>
                </a:cubicBezTo>
                <a:close/>
              </a:path>
            </a:pathLst>
          </a:custGeom>
          <a:solidFill>
            <a:schemeClr val="bg2"/>
          </a:solidFill>
        </p:spPr>
        <p:txBody>
          <a:bodyPr wrap="square" anchor="ctr" anchorCtr="0">
            <a:noAutofit/>
          </a:bodyPr>
          <a:lstStyle>
            <a:lvl1pPr algn="ctr">
              <a:defRPr sz="18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19" name="Picture Placeholder 10">
            <a:extLst>
              <a:ext uri="{FF2B5EF4-FFF2-40B4-BE49-F238E27FC236}">
                <a16:creationId xmlns:a16="http://schemas.microsoft.com/office/drawing/2014/main" id="{7DFFA707-FEE3-C7CA-1E58-1CE6A839F41E}"/>
              </a:ext>
            </a:extLst>
          </p:cNvPr>
          <p:cNvSpPr>
            <a:spLocks noGrp="1" noChangeAspect="1"/>
          </p:cNvSpPr>
          <p:nvPr>
            <p:ph type="pic" sz="quarter" idx="21"/>
          </p:nvPr>
        </p:nvSpPr>
        <p:spPr>
          <a:xfrm>
            <a:off x="4454040" y="2841678"/>
            <a:ext cx="1476000" cy="1476000"/>
          </a:xfrm>
          <a:custGeom>
            <a:avLst/>
            <a:gdLst>
              <a:gd name="connsiteX0" fmla="*/ 1155357 w 2310714"/>
              <a:gd name="connsiteY0" fmla="*/ 0 h 2310714"/>
              <a:gd name="connsiteX1" fmla="*/ 2310714 w 2310714"/>
              <a:gd name="connsiteY1" fmla="*/ 1155357 h 2310714"/>
              <a:gd name="connsiteX2" fmla="*/ 1155357 w 2310714"/>
              <a:gd name="connsiteY2" fmla="*/ 2310714 h 2310714"/>
              <a:gd name="connsiteX3" fmla="*/ 0 w 2310714"/>
              <a:gd name="connsiteY3" fmla="*/ 1155357 h 2310714"/>
              <a:gd name="connsiteX4" fmla="*/ 1155357 w 2310714"/>
              <a:gd name="connsiteY4" fmla="*/ 0 h 2310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0714" h="2310714">
                <a:moveTo>
                  <a:pt x="1155357" y="0"/>
                </a:moveTo>
                <a:cubicBezTo>
                  <a:pt x="1793443" y="0"/>
                  <a:pt x="2310714" y="517271"/>
                  <a:pt x="2310714" y="1155357"/>
                </a:cubicBezTo>
                <a:cubicBezTo>
                  <a:pt x="2310714" y="1793443"/>
                  <a:pt x="1793443" y="2310714"/>
                  <a:pt x="1155357" y="2310714"/>
                </a:cubicBezTo>
                <a:cubicBezTo>
                  <a:pt x="517271" y="2310714"/>
                  <a:pt x="0" y="1793443"/>
                  <a:pt x="0" y="1155357"/>
                </a:cubicBezTo>
                <a:cubicBezTo>
                  <a:pt x="0" y="517271"/>
                  <a:pt x="517271" y="0"/>
                  <a:pt x="1155357" y="0"/>
                </a:cubicBezTo>
                <a:close/>
              </a:path>
            </a:pathLst>
          </a:custGeom>
          <a:solidFill>
            <a:schemeClr val="bg2"/>
          </a:solidFill>
        </p:spPr>
        <p:txBody>
          <a:bodyPr wrap="square" anchor="ctr" anchorCtr="0">
            <a:noAutofit/>
          </a:bodyPr>
          <a:lstStyle>
            <a:lvl1pPr algn="ctr">
              <a:defRPr sz="18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21" name="Picture Placeholder 10">
            <a:extLst>
              <a:ext uri="{FF2B5EF4-FFF2-40B4-BE49-F238E27FC236}">
                <a16:creationId xmlns:a16="http://schemas.microsoft.com/office/drawing/2014/main" id="{94157ED0-4549-03E2-CD63-D7CD22700E57}"/>
              </a:ext>
            </a:extLst>
          </p:cNvPr>
          <p:cNvSpPr>
            <a:spLocks noGrp="1" noChangeAspect="1"/>
          </p:cNvSpPr>
          <p:nvPr>
            <p:ph type="pic" sz="quarter" idx="23"/>
          </p:nvPr>
        </p:nvSpPr>
        <p:spPr>
          <a:xfrm>
            <a:off x="6261960" y="2841678"/>
            <a:ext cx="1476000" cy="1476000"/>
          </a:xfrm>
          <a:custGeom>
            <a:avLst/>
            <a:gdLst>
              <a:gd name="connsiteX0" fmla="*/ 1155357 w 2310714"/>
              <a:gd name="connsiteY0" fmla="*/ 0 h 2310714"/>
              <a:gd name="connsiteX1" fmla="*/ 2310714 w 2310714"/>
              <a:gd name="connsiteY1" fmla="*/ 1155357 h 2310714"/>
              <a:gd name="connsiteX2" fmla="*/ 1155357 w 2310714"/>
              <a:gd name="connsiteY2" fmla="*/ 2310714 h 2310714"/>
              <a:gd name="connsiteX3" fmla="*/ 0 w 2310714"/>
              <a:gd name="connsiteY3" fmla="*/ 1155357 h 2310714"/>
              <a:gd name="connsiteX4" fmla="*/ 1155357 w 2310714"/>
              <a:gd name="connsiteY4" fmla="*/ 0 h 2310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0714" h="2310714">
                <a:moveTo>
                  <a:pt x="1155357" y="0"/>
                </a:moveTo>
                <a:cubicBezTo>
                  <a:pt x="1793443" y="0"/>
                  <a:pt x="2310714" y="517271"/>
                  <a:pt x="2310714" y="1155357"/>
                </a:cubicBezTo>
                <a:cubicBezTo>
                  <a:pt x="2310714" y="1793443"/>
                  <a:pt x="1793443" y="2310714"/>
                  <a:pt x="1155357" y="2310714"/>
                </a:cubicBezTo>
                <a:cubicBezTo>
                  <a:pt x="517271" y="2310714"/>
                  <a:pt x="0" y="1793443"/>
                  <a:pt x="0" y="1155357"/>
                </a:cubicBezTo>
                <a:cubicBezTo>
                  <a:pt x="0" y="517271"/>
                  <a:pt x="517271" y="0"/>
                  <a:pt x="1155357" y="0"/>
                </a:cubicBezTo>
                <a:close/>
              </a:path>
            </a:pathLst>
          </a:custGeom>
          <a:solidFill>
            <a:schemeClr val="bg2"/>
          </a:solidFill>
        </p:spPr>
        <p:txBody>
          <a:bodyPr wrap="square" anchor="ctr" anchorCtr="0">
            <a:noAutofit/>
          </a:bodyPr>
          <a:lstStyle>
            <a:lvl1pPr algn="ctr">
              <a:defRPr sz="18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24" name="Picture Placeholder 10">
            <a:extLst>
              <a:ext uri="{FF2B5EF4-FFF2-40B4-BE49-F238E27FC236}">
                <a16:creationId xmlns:a16="http://schemas.microsoft.com/office/drawing/2014/main" id="{436BDFA9-0FC1-034B-BA0E-BD2E72A57AC7}"/>
              </a:ext>
            </a:extLst>
          </p:cNvPr>
          <p:cNvSpPr>
            <a:spLocks noGrp="1" noChangeAspect="1"/>
          </p:cNvSpPr>
          <p:nvPr>
            <p:ph type="pic" sz="quarter" idx="25"/>
          </p:nvPr>
        </p:nvSpPr>
        <p:spPr>
          <a:xfrm>
            <a:off x="8069880" y="2841678"/>
            <a:ext cx="1476000" cy="1476000"/>
          </a:xfrm>
          <a:custGeom>
            <a:avLst/>
            <a:gdLst>
              <a:gd name="connsiteX0" fmla="*/ 1155357 w 2310714"/>
              <a:gd name="connsiteY0" fmla="*/ 0 h 2310714"/>
              <a:gd name="connsiteX1" fmla="*/ 2310714 w 2310714"/>
              <a:gd name="connsiteY1" fmla="*/ 1155357 h 2310714"/>
              <a:gd name="connsiteX2" fmla="*/ 1155357 w 2310714"/>
              <a:gd name="connsiteY2" fmla="*/ 2310714 h 2310714"/>
              <a:gd name="connsiteX3" fmla="*/ 0 w 2310714"/>
              <a:gd name="connsiteY3" fmla="*/ 1155357 h 2310714"/>
              <a:gd name="connsiteX4" fmla="*/ 1155357 w 2310714"/>
              <a:gd name="connsiteY4" fmla="*/ 0 h 2310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0714" h="2310714">
                <a:moveTo>
                  <a:pt x="1155357" y="0"/>
                </a:moveTo>
                <a:cubicBezTo>
                  <a:pt x="1793443" y="0"/>
                  <a:pt x="2310714" y="517271"/>
                  <a:pt x="2310714" y="1155357"/>
                </a:cubicBezTo>
                <a:cubicBezTo>
                  <a:pt x="2310714" y="1793443"/>
                  <a:pt x="1793443" y="2310714"/>
                  <a:pt x="1155357" y="2310714"/>
                </a:cubicBezTo>
                <a:cubicBezTo>
                  <a:pt x="517271" y="2310714"/>
                  <a:pt x="0" y="1793443"/>
                  <a:pt x="0" y="1155357"/>
                </a:cubicBezTo>
                <a:cubicBezTo>
                  <a:pt x="0" y="517271"/>
                  <a:pt x="517271" y="0"/>
                  <a:pt x="1155357" y="0"/>
                </a:cubicBezTo>
                <a:close/>
              </a:path>
            </a:pathLst>
          </a:custGeom>
          <a:solidFill>
            <a:schemeClr val="bg2"/>
          </a:solidFill>
        </p:spPr>
        <p:txBody>
          <a:bodyPr wrap="square" anchor="ctr" anchorCtr="0">
            <a:noAutofit/>
          </a:bodyPr>
          <a:lstStyle>
            <a:lvl1pPr algn="ctr">
              <a:defRPr sz="18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26" name="Picture Placeholder 10">
            <a:extLst>
              <a:ext uri="{FF2B5EF4-FFF2-40B4-BE49-F238E27FC236}">
                <a16:creationId xmlns:a16="http://schemas.microsoft.com/office/drawing/2014/main" id="{B8F96D08-49AB-8701-2BBD-92A53B81855A}"/>
              </a:ext>
            </a:extLst>
          </p:cNvPr>
          <p:cNvSpPr>
            <a:spLocks noGrp="1" noChangeAspect="1"/>
          </p:cNvSpPr>
          <p:nvPr>
            <p:ph type="pic" sz="quarter" idx="27"/>
          </p:nvPr>
        </p:nvSpPr>
        <p:spPr>
          <a:xfrm>
            <a:off x="9877800" y="2841678"/>
            <a:ext cx="1476000" cy="1476000"/>
          </a:xfrm>
          <a:custGeom>
            <a:avLst/>
            <a:gdLst>
              <a:gd name="connsiteX0" fmla="*/ 1155357 w 2310714"/>
              <a:gd name="connsiteY0" fmla="*/ 0 h 2310714"/>
              <a:gd name="connsiteX1" fmla="*/ 2310714 w 2310714"/>
              <a:gd name="connsiteY1" fmla="*/ 1155357 h 2310714"/>
              <a:gd name="connsiteX2" fmla="*/ 1155357 w 2310714"/>
              <a:gd name="connsiteY2" fmla="*/ 2310714 h 2310714"/>
              <a:gd name="connsiteX3" fmla="*/ 0 w 2310714"/>
              <a:gd name="connsiteY3" fmla="*/ 1155357 h 2310714"/>
              <a:gd name="connsiteX4" fmla="*/ 1155357 w 2310714"/>
              <a:gd name="connsiteY4" fmla="*/ 0 h 2310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0714" h="2310714">
                <a:moveTo>
                  <a:pt x="1155357" y="0"/>
                </a:moveTo>
                <a:cubicBezTo>
                  <a:pt x="1793443" y="0"/>
                  <a:pt x="2310714" y="517271"/>
                  <a:pt x="2310714" y="1155357"/>
                </a:cubicBezTo>
                <a:cubicBezTo>
                  <a:pt x="2310714" y="1793443"/>
                  <a:pt x="1793443" y="2310714"/>
                  <a:pt x="1155357" y="2310714"/>
                </a:cubicBezTo>
                <a:cubicBezTo>
                  <a:pt x="517271" y="2310714"/>
                  <a:pt x="0" y="1793443"/>
                  <a:pt x="0" y="1155357"/>
                </a:cubicBezTo>
                <a:cubicBezTo>
                  <a:pt x="0" y="517271"/>
                  <a:pt x="517271" y="0"/>
                  <a:pt x="1155357" y="0"/>
                </a:cubicBezTo>
                <a:close/>
              </a:path>
            </a:pathLst>
          </a:custGeom>
          <a:solidFill>
            <a:schemeClr val="bg2"/>
          </a:solidFill>
        </p:spPr>
        <p:txBody>
          <a:bodyPr wrap="square" anchor="ctr" anchorCtr="0">
            <a:noAutofit/>
          </a:bodyPr>
          <a:lstStyle>
            <a:lvl1pPr algn="ctr">
              <a:defRPr sz="18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0F986E6-3D31-5FA9-E574-AD2731D314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80824"/>
            <a:ext cx="10515600" cy="1142400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CB235058-EE32-43EC-3ECC-3603B147C1A8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1596000" y="1586724"/>
            <a:ext cx="9000000" cy="1190078"/>
          </a:xfrm>
        </p:spPr>
        <p:txBody>
          <a:bodyPr/>
          <a:lstStyle>
            <a:lvl1pPr algn="ctr">
              <a:spcBef>
                <a:spcPts val="1200"/>
              </a:spcBef>
              <a:defRPr sz="1800" b="0" spc="0" baseline="0"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8" name="Text Placeholder 36">
            <a:extLst>
              <a:ext uri="{FF2B5EF4-FFF2-40B4-BE49-F238E27FC236}">
                <a16:creationId xmlns:a16="http://schemas.microsoft.com/office/drawing/2014/main" id="{00988929-479D-D048-B76C-3AE100F22D2B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2646120" y="4590534"/>
            <a:ext cx="1476000" cy="539115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80000"/>
              </a:lnSpc>
              <a:spcBef>
                <a:spcPts val="100"/>
              </a:spcBef>
              <a:buFont typeface="Arial" panose="020B0604020202020204" pitchFamily="34" charset="0"/>
              <a:buNone/>
              <a:defRPr sz="1400" b="1" i="0" cap="all" spc="-10" baseline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0" indent="0" algn="ctr">
              <a:lnSpc>
                <a:spcPct val="80000"/>
              </a:lnSpc>
              <a:spcBef>
                <a:spcPts val="100"/>
              </a:spcBef>
              <a:buNone/>
              <a:defRPr sz="1400" b="1" i="0" spc="-10" baseline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Name</a:t>
            </a:r>
          </a:p>
          <a:p>
            <a:pPr lvl="1"/>
            <a:r>
              <a:rPr lang="en-GB"/>
              <a:t>Second level</a:t>
            </a:r>
          </a:p>
        </p:txBody>
      </p:sp>
      <p:sp>
        <p:nvSpPr>
          <p:cNvPr id="20" name="Text Placeholder 36">
            <a:extLst>
              <a:ext uri="{FF2B5EF4-FFF2-40B4-BE49-F238E27FC236}">
                <a16:creationId xmlns:a16="http://schemas.microsoft.com/office/drawing/2014/main" id="{47F20924-5FE3-7A4E-9B68-776E91AD81FD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454040" y="4590534"/>
            <a:ext cx="1476000" cy="539115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80000"/>
              </a:lnSpc>
              <a:spcBef>
                <a:spcPts val="100"/>
              </a:spcBef>
              <a:buFont typeface="Arial" panose="020B0604020202020204" pitchFamily="34" charset="0"/>
              <a:buNone/>
              <a:defRPr sz="1400" b="1" i="0" cap="all" spc="-10" baseline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0" indent="0" algn="ctr">
              <a:lnSpc>
                <a:spcPct val="80000"/>
              </a:lnSpc>
              <a:spcBef>
                <a:spcPts val="100"/>
              </a:spcBef>
              <a:buNone/>
              <a:defRPr sz="1400" b="0" i="0" spc="-10" baseline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Name</a:t>
            </a:r>
          </a:p>
          <a:p>
            <a:pPr lvl="1"/>
            <a:r>
              <a:rPr lang="en-GB"/>
              <a:t>Second level</a:t>
            </a:r>
          </a:p>
        </p:txBody>
      </p:sp>
      <p:sp>
        <p:nvSpPr>
          <p:cNvPr id="22" name="Text Placeholder 36">
            <a:extLst>
              <a:ext uri="{FF2B5EF4-FFF2-40B4-BE49-F238E27FC236}">
                <a16:creationId xmlns:a16="http://schemas.microsoft.com/office/drawing/2014/main" id="{560FA80B-7AEC-D849-AC48-27D95ABC4E60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261960" y="4590534"/>
            <a:ext cx="1476000" cy="539115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80000"/>
              </a:lnSpc>
              <a:spcBef>
                <a:spcPts val="100"/>
              </a:spcBef>
              <a:buFont typeface="Arial" panose="020B0604020202020204" pitchFamily="34" charset="0"/>
              <a:buNone/>
              <a:defRPr sz="1400" b="1" i="0" cap="all" spc="-10" baseline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0" indent="0" algn="ctr">
              <a:lnSpc>
                <a:spcPct val="80000"/>
              </a:lnSpc>
              <a:spcBef>
                <a:spcPts val="100"/>
              </a:spcBef>
              <a:buNone/>
              <a:defRPr sz="1400" b="0" i="0" spc="-10" baseline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Name</a:t>
            </a:r>
          </a:p>
          <a:p>
            <a:pPr lvl="1"/>
            <a:r>
              <a:rPr lang="en-GB"/>
              <a:t>Second level</a:t>
            </a:r>
          </a:p>
        </p:txBody>
      </p:sp>
      <p:sp>
        <p:nvSpPr>
          <p:cNvPr id="23" name="Text Placeholder 36">
            <a:extLst>
              <a:ext uri="{FF2B5EF4-FFF2-40B4-BE49-F238E27FC236}">
                <a16:creationId xmlns:a16="http://schemas.microsoft.com/office/drawing/2014/main" id="{6B146536-EB93-0544-AD6D-BE9C3AACDD7D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069880" y="4590534"/>
            <a:ext cx="1476000" cy="539115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80000"/>
              </a:lnSpc>
              <a:spcBef>
                <a:spcPts val="100"/>
              </a:spcBef>
              <a:buFont typeface="Arial" panose="020B0604020202020204" pitchFamily="34" charset="0"/>
              <a:buNone/>
              <a:defRPr sz="1400" b="1" i="0" cap="all" spc="-10" baseline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0" indent="0" algn="ctr">
              <a:lnSpc>
                <a:spcPct val="80000"/>
              </a:lnSpc>
              <a:spcBef>
                <a:spcPts val="100"/>
              </a:spcBef>
              <a:buNone/>
              <a:defRPr sz="1400" b="0" i="0" spc="-10" baseline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Name</a:t>
            </a:r>
          </a:p>
          <a:p>
            <a:pPr lvl="1"/>
            <a:r>
              <a:rPr lang="en-GB"/>
              <a:t>Second level</a:t>
            </a:r>
          </a:p>
        </p:txBody>
      </p:sp>
      <p:sp>
        <p:nvSpPr>
          <p:cNvPr id="28" name="Text Placeholder 36">
            <a:extLst>
              <a:ext uri="{FF2B5EF4-FFF2-40B4-BE49-F238E27FC236}">
                <a16:creationId xmlns:a16="http://schemas.microsoft.com/office/drawing/2014/main" id="{F7053036-8443-5C4D-96F0-C0656C415732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9877800" y="4590534"/>
            <a:ext cx="1476000" cy="539115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80000"/>
              </a:lnSpc>
              <a:spcBef>
                <a:spcPts val="100"/>
              </a:spcBef>
              <a:buFont typeface="Arial" panose="020B0604020202020204" pitchFamily="34" charset="0"/>
              <a:buNone/>
              <a:defRPr sz="1400" b="1" i="0" cap="all" spc="-10" baseline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0" indent="0" algn="ctr">
              <a:lnSpc>
                <a:spcPct val="80000"/>
              </a:lnSpc>
              <a:spcBef>
                <a:spcPts val="100"/>
              </a:spcBef>
              <a:buNone/>
              <a:defRPr sz="1400" b="1" i="0" spc="-10" baseline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Name</a:t>
            </a:r>
          </a:p>
          <a:p>
            <a:pPr lvl="1"/>
            <a:r>
              <a:rPr lang="en-GB"/>
              <a:t>Second level</a:t>
            </a:r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09CF1ADF-C600-D840-AFB6-77FA9412D3CD}"/>
              </a:ext>
            </a:extLst>
          </p:cNvPr>
          <p:cNvSpPr>
            <a:spLocks noGrp="1"/>
          </p:cNvSpPr>
          <p:nvPr>
            <p:ph type="sldNum" sz="quarter" idx="37"/>
          </p:nvPr>
        </p:nvSpPr>
        <p:spPr/>
        <p:txBody>
          <a:bodyPr/>
          <a:lstStyle/>
          <a:p>
            <a:fld id="{3E07252E-534E-2846-9A3F-2B17A781E03F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0211085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C6B4C-138B-474C-AE55-721708274A9A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DA3BB-D850-2F4F-B3A7-C5CDD760BC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67465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3E83982-D124-9B69-E711-9810A006A6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5D5B9CB-0291-CBB9-9211-6A0BC4AA97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95FCA71-3220-1C4A-5BB0-956FF00A3F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1F7CF-048E-49C2-964C-13BDD817EE86}" type="datetimeFigureOut">
              <a:rPr lang="sv-SE" smtClean="0"/>
              <a:t>2026-01-30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30407AE-A37D-8FBA-B918-7A587008F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6EB91C6-207D-902C-9E45-D5FEF3389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C1B9E-5AE1-4B96-A721-48EA9ADC9F2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0663183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1_Title Only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0"/>
          <p:cNvSpPr txBox="1">
            <a:spLocks noGrp="1"/>
          </p:cNvSpPr>
          <p:nvPr>
            <p:ph type="title"/>
          </p:nvPr>
        </p:nvSpPr>
        <p:spPr>
          <a:xfrm>
            <a:off x="838200" y="380824"/>
            <a:ext cx="10515600" cy="114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72000" anchor="b" anchorCtr="0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0"/>
          <p:cNvSpPr txBox="1">
            <a:spLocks noGrp="1"/>
          </p:cNvSpPr>
          <p:nvPr>
            <p:ph type="body" idx="1"/>
          </p:nvPr>
        </p:nvSpPr>
        <p:spPr>
          <a:xfrm>
            <a:off x="593991" y="6147212"/>
            <a:ext cx="9140031" cy="1038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marL="457200" lvl="0" indent="-2286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675"/>
              <a:buNone/>
              <a:defRPr sz="675">
                <a:solidFill>
                  <a:srgbClr val="ADAEB2"/>
                </a:solidFill>
              </a:defRPr>
            </a:lvl1pPr>
            <a:lvl2pPr marL="914400" lvl="1" indent="-3429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marL="1828800" lvl="3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20"/>
          <p:cNvSpPr txBox="1">
            <a:spLocks noGrp="1"/>
          </p:cNvSpPr>
          <p:nvPr>
            <p:ph type="ftr" idx="1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Google Shape;21;p20"/>
          <p:cNvSpPr txBox="1">
            <a:spLocks noGrp="1"/>
          </p:cNvSpPr>
          <p:nvPr>
            <p:ph type="sldNum" idx="12"/>
          </p:nvPr>
        </p:nvSpPr>
        <p:spPr>
          <a:xfrm>
            <a:off x="237867" y="6376598"/>
            <a:ext cx="300850" cy="299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72000" rIns="0" bIns="0" anchor="ctr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508869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0990CBB-AF56-486D-97D6-75B7809F81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9734AD5-CAA0-4583-8F36-9268ED950E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rgbClr val="2869BB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CB0E139E-EEB8-43DD-B6CC-429310D09E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D3E111A0-59C6-4E0F-9C2E-AD084FA17E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rgbClr val="2869BB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23B4BFF3-E95F-4912-AE84-174AAE19980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42480482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8E7CC37-8D45-4C95-B8A2-B648D69D1B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</p:spTree>
    <p:extLst>
      <p:ext uri="{BB962C8B-B14F-4D97-AF65-F5344CB8AC3E}">
        <p14:creationId xmlns:p14="http://schemas.microsoft.com/office/powerpoint/2010/main" val="22105018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704335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858A70A-F166-4867-89E9-0F5C6BC3C6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E7E2CF4-0017-4C4E-B687-CFB567AB8D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3DEF0F70-2A4E-4544-9E0F-83D4E02C36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2945738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3379184-D40C-4B8E-8731-9146C87549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C78A7CF9-436F-4020-9BCB-361D665144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6311F81-E294-4D12-84DA-2B4F94F4B6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7883436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13" Type="http://schemas.openxmlformats.org/officeDocument/2006/relationships/slideLayout" Target="../slideLayouts/slideLayout22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12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4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Relationship Id="rId14" Type="http://schemas.openxmlformats.org/officeDocument/2006/relationships/slideLayout" Target="../slideLayouts/slideLayout23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image" Target="../media/image1.emf"/><Relationship Id="rId5" Type="http://schemas.openxmlformats.org/officeDocument/2006/relationships/slideLayout" Target="../slideLayouts/slideLayout28.xml"/><Relationship Id="rId10" Type="http://schemas.openxmlformats.org/officeDocument/2006/relationships/theme" Target="../theme/theme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0.xml"/><Relationship Id="rId3" Type="http://schemas.openxmlformats.org/officeDocument/2006/relationships/slideLayout" Target="../slideLayouts/slideLayout35.xml"/><Relationship Id="rId7" Type="http://schemas.openxmlformats.org/officeDocument/2006/relationships/slideLayout" Target="../slideLayouts/slideLayout39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4.xml"/><Relationship Id="rId1" Type="http://schemas.openxmlformats.org/officeDocument/2006/relationships/slideLayout" Target="../slideLayouts/slideLayout33.xml"/><Relationship Id="rId6" Type="http://schemas.openxmlformats.org/officeDocument/2006/relationships/slideLayout" Target="../slideLayouts/slideLayout38.xml"/><Relationship Id="rId11" Type="http://schemas.openxmlformats.org/officeDocument/2006/relationships/slideLayout" Target="../slideLayouts/slideLayout43.xml"/><Relationship Id="rId5" Type="http://schemas.openxmlformats.org/officeDocument/2006/relationships/slideLayout" Target="../slideLayouts/slideLayout37.xml"/><Relationship Id="rId10" Type="http://schemas.openxmlformats.org/officeDocument/2006/relationships/slideLayout" Target="../slideLayouts/slideLayout42.xml"/><Relationship Id="rId4" Type="http://schemas.openxmlformats.org/officeDocument/2006/relationships/slideLayout" Target="../slideLayouts/slideLayout36.xml"/><Relationship Id="rId9" Type="http://schemas.openxmlformats.org/officeDocument/2006/relationships/slideLayout" Target="../slideLayouts/slideLayout4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3C83B8C7-A5DF-4700-A20C-06B14028C3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Möte Riksstroke referensgrupp 6 februari 2025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FA8D85F-C997-4036-A6C8-4CC4583CDF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Bakgrund och projektinfo</a:t>
            </a:r>
          </a:p>
          <a:p>
            <a:pPr lvl="0"/>
            <a:r>
              <a:rPr lang="sv-SE"/>
              <a:t>Formulär</a:t>
            </a:r>
          </a:p>
          <a:p>
            <a:pPr lvl="0"/>
            <a:r>
              <a:rPr lang="sv-SE"/>
              <a:t>Demo INCA</a:t>
            </a:r>
          </a:p>
          <a:p>
            <a:pPr lvl="3"/>
            <a:endParaRPr lang="sv-SE"/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BD7E33CB-350F-435A-91EA-D1B40F43B0BA}"/>
              </a:ext>
            </a:extLst>
          </p:cNvPr>
          <p:cNvSpPr txBox="1"/>
          <p:nvPr userDrawn="1"/>
        </p:nvSpPr>
        <p:spPr>
          <a:xfrm>
            <a:off x="8" y="6496577"/>
            <a:ext cx="10515600" cy="360000"/>
          </a:xfrm>
          <a:prstGeom prst="rect">
            <a:avLst/>
          </a:prstGeom>
          <a:solidFill>
            <a:srgbClr val="B50B1B"/>
          </a:solidFill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6311C8EF-EA09-4C83-B5F7-F8E408BE4C50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3737" y="6165130"/>
            <a:ext cx="1383097" cy="6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5774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rgbClr val="2869BB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2869BB"/>
        </a:buClr>
        <a:buFont typeface="Arial" panose="020B0604020202020204" pitchFamily="34" charset="0"/>
        <a:buChar char="•"/>
        <a:defRPr sz="2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Clr>
          <a:srgbClr val="2869BB"/>
        </a:buClr>
        <a:buFont typeface="Arial" panose="020B0604020202020204" pitchFamily="34" charset="0"/>
        <a:buNone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500"/>
        </a:spcBef>
        <a:buClr>
          <a:srgbClr val="2869BB"/>
        </a:buClr>
        <a:buFont typeface="Arial" panose="020B0604020202020204" pitchFamily="34" charset="0"/>
        <a:buNone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Clr>
          <a:srgbClr val="2869BB"/>
        </a:buClr>
        <a:buFont typeface="Arial" panose="020B0604020202020204" pitchFamily="34" charset="0"/>
        <a:buNone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Clr>
          <a:srgbClr val="2869BB"/>
        </a:buClr>
        <a:buFont typeface="Arial" panose="020B0604020202020204" pitchFamily="34" charset="0"/>
        <a:buNone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sv-SE">
                <a:solidFill>
                  <a:prstClr val="black">
                    <a:tint val="75000"/>
                  </a:prstClr>
                </a:solidFill>
              </a:rPr>
              <a:t>2017-03-21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sv-SE">
                <a:solidFill>
                  <a:prstClr val="black">
                    <a:tint val="75000"/>
                  </a:prstClr>
                </a:solidFill>
              </a:rPr>
              <a:t>S Åsberg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A6BAE2-4DB9-4B12-BF54-35A58B76C084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7903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  <p:sldLayoutId id="2147483682" r:id="rId12"/>
    <p:sldLayoutId id="2147483683" r:id="rId13"/>
    <p:sldLayoutId id="2147483684" r:id="rId14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3C83B8C7-A5DF-4700-A20C-06B14028C3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FA8D85F-C997-4036-A6C8-4CC4583CDF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BD7E33CB-350F-435A-91EA-D1B40F43B0BA}"/>
              </a:ext>
            </a:extLst>
          </p:cNvPr>
          <p:cNvSpPr txBox="1"/>
          <p:nvPr userDrawn="1"/>
        </p:nvSpPr>
        <p:spPr>
          <a:xfrm>
            <a:off x="8" y="6496577"/>
            <a:ext cx="10515600" cy="360000"/>
          </a:xfrm>
          <a:prstGeom prst="rect">
            <a:avLst/>
          </a:prstGeom>
          <a:solidFill>
            <a:srgbClr val="B50B1B"/>
          </a:solidFill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6311C8EF-EA09-4C83-B5F7-F8E408BE4C50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3737" y="6165130"/>
            <a:ext cx="1383097" cy="6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9743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rgbClr val="2869BB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2869BB"/>
        </a:buClr>
        <a:buFont typeface="Arial" panose="020B0604020202020204" pitchFamily="34" charset="0"/>
        <a:buChar char="•"/>
        <a:defRPr sz="2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2869BB"/>
        </a:buClr>
        <a:buFont typeface="Arial" panose="020B0604020202020204" pitchFamily="34" charset="0"/>
        <a:buChar char="•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2869BB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2869BB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2869BB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Frihandsfigur 21">
            <a:extLst>
              <a:ext uri="{FF2B5EF4-FFF2-40B4-BE49-F238E27FC236}">
                <a16:creationId xmlns:a16="http://schemas.microsoft.com/office/drawing/2014/main" id="{B6E8CE0E-7FAE-407E-843C-A85185DC6B2F}"/>
              </a:ext>
            </a:extLst>
          </p:cNvPr>
          <p:cNvSpPr/>
          <p:nvPr/>
        </p:nvSpPr>
        <p:spPr>
          <a:xfrm>
            <a:off x="0" y="5653048"/>
            <a:ext cx="12192000" cy="1126514"/>
          </a:xfrm>
          <a:custGeom>
            <a:avLst/>
            <a:gdLst>
              <a:gd name="connsiteX0" fmla="*/ 6798501 w 12192000"/>
              <a:gd name="connsiteY0" fmla="*/ 374833 h 1126514"/>
              <a:gd name="connsiteX1" fmla="*/ 0 w 12192000"/>
              <a:gd name="connsiteY1" fmla="*/ 125264 h 1126514"/>
              <a:gd name="connsiteX2" fmla="*/ 0 w 12192000"/>
              <a:gd name="connsiteY2" fmla="*/ 1126515 h 1126514"/>
              <a:gd name="connsiteX3" fmla="*/ 12192000 w 12192000"/>
              <a:gd name="connsiteY3" fmla="*/ 1126515 h 1126514"/>
              <a:gd name="connsiteX4" fmla="*/ 12192000 w 12192000"/>
              <a:gd name="connsiteY4" fmla="*/ 112675 h 1126514"/>
              <a:gd name="connsiteX5" fmla="*/ 6798501 w 12192000"/>
              <a:gd name="connsiteY5" fmla="*/ 374770 h 11265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192000" h="1126514">
                <a:moveTo>
                  <a:pt x="6798501" y="374833"/>
                </a:moveTo>
                <a:cubicBezTo>
                  <a:pt x="3657854" y="958680"/>
                  <a:pt x="1136904" y="446320"/>
                  <a:pt x="0" y="125264"/>
                </a:cubicBezTo>
                <a:lnTo>
                  <a:pt x="0" y="1126515"/>
                </a:lnTo>
                <a:lnTo>
                  <a:pt x="12192000" y="1126515"/>
                </a:lnTo>
                <a:lnTo>
                  <a:pt x="12192000" y="112675"/>
                </a:lnTo>
                <a:cubicBezTo>
                  <a:pt x="10959656" y="-62372"/>
                  <a:pt x="9213469" y="-74138"/>
                  <a:pt x="6798501" y="374770"/>
                </a:cubicBez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26" name="Frihandsfigur 25">
            <a:extLst>
              <a:ext uri="{FF2B5EF4-FFF2-40B4-BE49-F238E27FC236}">
                <a16:creationId xmlns:a16="http://schemas.microsoft.com/office/drawing/2014/main" id="{11D828D5-6C28-EE29-8AEC-CB84E8C39613}"/>
              </a:ext>
            </a:extLst>
          </p:cNvPr>
          <p:cNvSpPr/>
          <p:nvPr userDrawn="1"/>
        </p:nvSpPr>
        <p:spPr>
          <a:xfrm>
            <a:off x="0" y="5778601"/>
            <a:ext cx="12192000" cy="1079399"/>
          </a:xfrm>
          <a:custGeom>
            <a:avLst/>
            <a:gdLst>
              <a:gd name="connsiteX0" fmla="*/ 0 w 12192000"/>
              <a:gd name="connsiteY0" fmla="*/ 0 h 1079399"/>
              <a:gd name="connsiteX1" fmla="*/ 7256463 w 12192000"/>
              <a:gd name="connsiteY1" fmla="*/ 432460 h 1079399"/>
              <a:gd name="connsiteX2" fmla="*/ 12192000 w 12192000"/>
              <a:gd name="connsiteY2" fmla="*/ 74207 h 1079399"/>
              <a:gd name="connsiteX3" fmla="*/ 12192000 w 12192000"/>
              <a:gd name="connsiteY3" fmla="*/ 780061 h 1079399"/>
              <a:gd name="connsiteX4" fmla="*/ 12192000 w 12192000"/>
              <a:gd name="connsiteY4" fmla="*/ 1013840 h 1079399"/>
              <a:gd name="connsiteX5" fmla="*/ 12192000 w 12192000"/>
              <a:gd name="connsiteY5" fmla="*/ 1079399 h 1079399"/>
              <a:gd name="connsiteX6" fmla="*/ 0 w 12192000"/>
              <a:gd name="connsiteY6" fmla="*/ 1079399 h 1079399"/>
              <a:gd name="connsiteX7" fmla="*/ 0 w 12192000"/>
              <a:gd name="connsiteY7" fmla="*/ 1013840 h 1079399"/>
              <a:gd name="connsiteX8" fmla="*/ 0 w 12192000"/>
              <a:gd name="connsiteY8" fmla="*/ 780061 h 10793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2000" h="1079399">
                <a:moveTo>
                  <a:pt x="0" y="0"/>
                </a:moveTo>
                <a:cubicBezTo>
                  <a:pt x="542163" y="195670"/>
                  <a:pt x="3432683" y="1134228"/>
                  <a:pt x="7256463" y="432460"/>
                </a:cubicBezTo>
                <a:cubicBezTo>
                  <a:pt x="9475915" y="25178"/>
                  <a:pt x="11067161" y="-24925"/>
                  <a:pt x="12192000" y="74207"/>
                </a:cubicBezTo>
                <a:lnTo>
                  <a:pt x="12192000" y="780061"/>
                </a:lnTo>
                <a:lnTo>
                  <a:pt x="12192000" y="1013840"/>
                </a:lnTo>
                <a:lnTo>
                  <a:pt x="12192000" y="1079399"/>
                </a:lnTo>
                <a:lnTo>
                  <a:pt x="0" y="1079399"/>
                </a:lnTo>
                <a:lnTo>
                  <a:pt x="0" y="1013840"/>
                </a:lnTo>
                <a:lnTo>
                  <a:pt x="0" y="780061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20F24BD-3573-F056-C9CC-75E2759AD0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80824"/>
            <a:ext cx="10515600" cy="1142400"/>
          </a:xfrm>
          <a:prstGeom prst="rect">
            <a:avLst/>
          </a:prstGeom>
        </p:spPr>
        <p:txBody>
          <a:bodyPr vert="horz" lIns="0" tIns="0" rIns="0" bIns="72000" rtlCol="0" anchor="b" anchorCtr="0">
            <a:noAutofit/>
          </a:bodyPr>
          <a:lstStyle/>
          <a:p>
            <a:r>
              <a:rPr lang="en-GB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2BBEE3-57B8-B6D8-E2EE-EF767879A3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1" y="1666510"/>
            <a:ext cx="10515600" cy="359922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sv-SE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B1FF9DB0-B98A-B249-9ECB-772F1E5485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37867" y="6376598"/>
            <a:ext cx="300850" cy="299338"/>
          </a:xfrm>
          <a:prstGeom prst="rect">
            <a:avLst/>
          </a:prstGeom>
        </p:spPr>
        <p:txBody>
          <a:bodyPr vert="horz" lIns="0" tIns="72000" rIns="0" bIns="0" rtlCol="0" anchor="ctr" anchorCtr="0"/>
          <a:lstStyle>
            <a:lvl1pPr algn="l">
              <a:defRPr sz="100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3E07252E-534E-2846-9A3F-2B17A781E03F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7DEB8A0A-FAE5-0645-974F-D947F7DE2251}"/>
              </a:ext>
            </a:extLst>
          </p:cNvPr>
          <p:cNvSpPr txBox="1">
            <a:spLocks/>
          </p:cNvSpPr>
          <p:nvPr userDrawn="1"/>
        </p:nvSpPr>
        <p:spPr>
          <a:xfrm>
            <a:off x="599677" y="6376598"/>
            <a:ext cx="2444373" cy="299338"/>
          </a:xfrm>
          <a:prstGeom prst="rect">
            <a:avLst/>
          </a:prstGeom>
        </p:spPr>
        <p:txBody>
          <a:bodyPr vert="horz" lIns="0" tIns="72000" rIns="0" bIns="0" rtlCol="0" anchor="ctr" anchorCtr="0"/>
          <a:lstStyle>
            <a:defPPr>
              <a:defRPr lang="en-SE"/>
            </a:defPPr>
            <a:lvl1pPr marL="0" algn="l" defTabSz="914400" rtl="0" eaLnBrk="1" latinLnBrk="0" hangingPunct="1">
              <a:defRPr sz="1000" kern="1200">
                <a:solidFill>
                  <a:schemeClr val="bg2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000" kern="1200">
                <a:solidFill>
                  <a:schemeClr val="bg2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Strictly</a:t>
            </a:r>
            <a:r>
              <a:rPr lang="en-GB" sz="1000" spc="-5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private and</a:t>
            </a:r>
            <a:r>
              <a:rPr lang="en-GB" sz="1000" spc="3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000" spc="-5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confidential.</a:t>
            </a:r>
            <a:endParaRPr lang="sv-SE" sz="1000">
              <a:solidFill>
                <a:schemeClr val="bg2"/>
              </a:solidFill>
            </a:endParaRPr>
          </a:p>
        </p:txBody>
      </p:sp>
      <p:sp>
        <p:nvSpPr>
          <p:cNvPr id="27" name="Graphic 11">
            <a:extLst>
              <a:ext uri="{FF2B5EF4-FFF2-40B4-BE49-F238E27FC236}">
                <a16:creationId xmlns:a16="http://schemas.microsoft.com/office/drawing/2014/main" id="{55F7EDEB-2ED0-FC45-D304-F677A81A7A53}"/>
              </a:ext>
            </a:extLst>
          </p:cNvPr>
          <p:cNvSpPr/>
          <p:nvPr/>
        </p:nvSpPr>
        <p:spPr>
          <a:xfrm>
            <a:off x="11353783" y="6228673"/>
            <a:ext cx="600675" cy="419178"/>
          </a:xfrm>
          <a:custGeom>
            <a:avLst/>
            <a:gdLst>
              <a:gd name="connsiteX0" fmla="*/ 271473 w 600675"/>
              <a:gd name="connsiteY0" fmla="*/ 190849 h 419178"/>
              <a:gd name="connsiteX1" fmla="*/ 263499 w 600675"/>
              <a:gd name="connsiteY1" fmla="*/ 263269 h 419178"/>
              <a:gd name="connsiteX2" fmla="*/ 190254 w 600675"/>
              <a:gd name="connsiteY2" fmla="*/ 271237 h 419178"/>
              <a:gd name="connsiteX3" fmla="*/ 69953 w 600675"/>
              <a:gd name="connsiteY3" fmla="*/ 244315 h 419178"/>
              <a:gd name="connsiteX4" fmla="*/ 66921 w 600675"/>
              <a:gd name="connsiteY4" fmla="*/ 173027 h 419178"/>
              <a:gd name="connsiteX5" fmla="*/ 136745 w 600675"/>
              <a:gd name="connsiteY5" fmla="*/ 174547 h 419178"/>
              <a:gd name="connsiteX6" fmla="*/ 174695 w 600675"/>
              <a:gd name="connsiteY6" fmla="*/ 174547 h 419178"/>
              <a:gd name="connsiteX7" fmla="*/ 174695 w 600675"/>
              <a:gd name="connsiteY7" fmla="*/ 136628 h 419178"/>
              <a:gd name="connsiteX8" fmla="*/ 173174 w 600675"/>
              <a:gd name="connsiteY8" fmla="*/ 66860 h 419178"/>
              <a:gd name="connsiteX9" fmla="*/ 244519 w 600675"/>
              <a:gd name="connsiteY9" fmla="*/ 69890 h 419178"/>
              <a:gd name="connsiteX10" fmla="*/ 271463 w 600675"/>
              <a:gd name="connsiteY10" fmla="*/ 190849 h 419178"/>
              <a:gd name="connsiteX11" fmla="*/ 167691 w 600675"/>
              <a:gd name="connsiteY11" fmla="*/ 325366 h 419178"/>
              <a:gd name="connsiteX12" fmla="*/ 300316 w 600675"/>
              <a:gd name="connsiteY12" fmla="*/ 419179 h 419178"/>
              <a:gd name="connsiteX13" fmla="*/ 300377 w 600675"/>
              <a:gd name="connsiteY13" fmla="*/ 419179 h 419178"/>
              <a:gd name="connsiteX14" fmla="*/ 445080 w 600675"/>
              <a:gd name="connsiteY14" fmla="*/ 325141 h 419178"/>
              <a:gd name="connsiteX15" fmla="*/ 437524 w 600675"/>
              <a:gd name="connsiteY15" fmla="*/ 325243 h 419178"/>
              <a:gd name="connsiteX16" fmla="*/ 568679 w 600675"/>
              <a:gd name="connsiteY16" fmla="*/ 282234 h 419178"/>
              <a:gd name="connsiteX17" fmla="*/ 571711 w 600675"/>
              <a:gd name="connsiteY17" fmla="*/ 135108 h 419178"/>
              <a:gd name="connsiteX18" fmla="*/ 494678 w 600675"/>
              <a:gd name="connsiteY18" fmla="*/ 105911 h 419178"/>
              <a:gd name="connsiteX19" fmla="*/ 465458 w 600675"/>
              <a:gd name="connsiteY19" fmla="*/ 28941 h 419178"/>
              <a:gd name="connsiteX20" fmla="*/ 318213 w 600675"/>
              <a:gd name="connsiteY20" fmla="*/ 31971 h 419178"/>
              <a:gd name="connsiteX21" fmla="*/ 300336 w 600675"/>
              <a:gd name="connsiteY21" fmla="*/ 55822 h 419178"/>
              <a:gd name="connsiteX22" fmla="*/ 282459 w 600675"/>
              <a:gd name="connsiteY22" fmla="*/ 31971 h 419178"/>
              <a:gd name="connsiteX23" fmla="*/ 135214 w 600675"/>
              <a:gd name="connsiteY23" fmla="*/ 28941 h 419178"/>
              <a:gd name="connsiteX24" fmla="*/ 105993 w 600675"/>
              <a:gd name="connsiteY24" fmla="*/ 105911 h 419178"/>
              <a:gd name="connsiteX25" fmla="*/ 28961 w 600675"/>
              <a:gd name="connsiteY25" fmla="*/ 135108 h 419178"/>
              <a:gd name="connsiteX26" fmla="*/ 31993 w 600675"/>
              <a:gd name="connsiteY26" fmla="*/ 282234 h 419178"/>
              <a:gd name="connsiteX27" fmla="*/ 153203 w 600675"/>
              <a:gd name="connsiteY27" fmla="*/ 324713 h 419178"/>
              <a:gd name="connsiteX28" fmla="*/ 157042 w 600675"/>
              <a:gd name="connsiteY28" fmla="*/ 324927 h 419178"/>
              <a:gd name="connsiteX29" fmla="*/ 167681 w 600675"/>
              <a:gd name="connsiteY29" fmla="*/ 325356 h 4191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600675" h="419178">
                <a:moveTo>
                  <a:pt x="271473" y="190849"/>
                </a:moveTo>
                <a:cubicBezTo>
                  <a:pt x="270340" y="220035"/>
                  <a:pt x="266542" y="246590"/>
                  <a:pt x="263499" y="263269"/>
                </a:cubicBezTo>
                <a:cubicBezTo>
                  <a:pt x="246806" y="266309"/>
                  <a:pt x="219485" y="270104"/>
                  <a:pt x="190254" y="271237"/>
                </a:cubicBezTo>
                <a:cubicBezTo>
                  <a:pt x="131814" y="273512"/>
                  <a:pt x="89311" y="263647"/>
                  <a:pt x="69953" y="244315"/>
                </a:cubicBezTo>
                <a:cubicBezTo>
                  <a:pt x="49462" y="223841"/>
                  <a:pt x="47941" y="191981"/>
                  <a:pt x="66921" y="173027"/>
                </a:cubicBezTo>
                <a:cubicBezTo>
                  <a:pt x="85890" y="154062"/>
                  <a:pt x="117010" y="154828"/>
                  <a:pt x="136745" y="174547"/>
                </a:cubicBezTo>
                <a:cubicBezTo>
                  <a:pt x="147374" y="185167"/>
                  <a:pt x="164066" y="185167"/>
                  <a:pt x="174695" y="174547"/>
                </a:cubicBezTo>
                <a:cubicBezTo>
                  <a:pt x="185323" y="163927"/>
                  <a:pt x="185323" y="147248"/>
                  <a:pt x="174695" y="136628"/>
                </a:cubicBezTo>
                <a:cubicBezTo>
                  <a:pt x="154959" y="116909"/>
                  <a:pt x="154204" y="85814"/>
                  <a:pt x="173174" y="66860"/>
                </a:cubicBezTo>
                <a:cubicBezTo>
                  <a:pt x="192143" y="47896"/>
                  <a:pt x="224018" y="49416"/>
                  <a:pt x="244519" y="69890"/>
                </a:cubicBezTo>
                <a:cubicBezTo>
                  <a:pt x="263867" y="89222"/>
                  <a:pt x="274128" y="132078"/>
                  <a:pt x="271463" y="190849"/>
                </a:cubicBezTo>
                <a:moveTo>
                  <a:pt x="167691" y="325366"/>
                </a:moveTo>
                <a:cubicBezTo>
                  <a:pt x="230481" y="329008"/>
                  <a:pt x="299774" y="357919"/>
                  <a:pt x="300316" y="419179"/>
                </a:cubicBezTo>
                <a:lnTo>
                  <a:pt x="300377" y="419179"/>
                </a:lnTo>
                <a:cubicBezTo>
                  <a:pt x="300949" y="353450"/>
                  <a:pt x="379176" y="325141"/>
                  <a:pt x="445080" y="325141"/>
                </a:cubicBezTo>
                <a:cubicBezTo>
                  <a:pt x="445100" y="325141"/>
                  <a:pt x="441751" y="325192"/>
                  <a:pt x="437524" y="325243"/>
                </a:cubicBezTo>
                <a:cubicBezTo>
                  <a:pt x="497752" y="323642"/>
                  <a:pt x="541858" y="309023"/>
                  <a:pt x="568679" y="282234"/>
                </a:cubicBezTo>
                <a:cubicBezTo>
                  <a:pt x="610049" y="240897"/>
                  <a:pt x="611560" y="174914"/>
                  <a:pt x="571711" y="135108"/>
                </a:cubicBezTo>
                <a:cubicBezTo>
                  <a:pt x="550842" y="114246"/>
                  <a:pt x="522755" y="104391"/>
                  <a:pt x="494678" y="105911"/>
                </a:cubicBezTo>
                <a:cubicBezTo>
                  <a:pt x="496200" y="77857"/>
                  <a:pt x="486337" y="49793"/>
                  <a:pt x="465458" y="28941"/>
                </a:cubicBezTo>
                <a:cubicBezTo>
                  <a:pt x="425620" y="-10875"/>
                  <a:pt x="359583" y="-9355"/>
                  <a:pt x="318213" y="31971"/>
                </a:cubicBezTo>
                <a:cubicBezTo>
                  <a:pt x="311424" y="38755"/>
                  <a:pt x="305563" y="46855"/>
                  <a:pt x="300336" y="55822"/>
                </a:cubicBezTo>
                <a:cubicBezTo>
                  <a:pt x="295109" y="46855"/>
                  <a:pt x="289248" y="38755"/>
                  <a:pt x="282459" y="31971"/>
                </a:cubicBezTo>
                <a:cubicBezTo>
                  <a:pt x="241089" y="-9365"/>
                  <a:pt x="175062" y="-10875"/>
                  <a:pt x="135214" y="28941"/>
                </a:cubicBezTo>
                <a:cubicBezTo>
                  <a:pt x="114345" y="49793"/>
                  <a:pt x="104472" y="77857"/>
                  <a:pt x="105993" y="105911"/>
                </a:cubicBezTo>
                <a:cubicBezTo>
                  <a:pt x="77917" y="104391"/>
                  <a:pt x="49830" y="114246"/>
                  <a:pt x="28961" y="135108"/>
                </a:cubicBezTo>
                <a:cubicBezTo>
                  <a:pt x="-10888" y="174914"/>
                  <a:pt x="-9366" y="240897"/>
                  <a:pt x="31993" y="282234"/>
                </a:cubicBezTo>
                <a:cubicBezTo>
                  <a:pt x="57293" y="307513"/>
                  <a:pt x="98132" y="321805"/>
                  <a:pt x="153203" y="324713"/>
                </a:cubicBezTo>
                <a:cubicBezTo>
                  <a:pt x="153203" y="324713"/>
                  <a:pt x="153183" y="324733"/>
                  <a:pt x="157042" y="324927"/>
                </a:cubicBezTo>
                <a:cubicBezTo>
                  <a:pt x="163178" y="325182"/>
                  <a:pt x="165373" y="325325"/>
                  <a:pt x="167681" y="325356"/>
                </a:cubicBezTo>
              </a:path>
            </a:pathLst>
          </a:custGeom>
          <a:solidFill>
            <a:srgbClr val="FFFFFF"/>
          </a:solidFill>
          <a:ln w="1021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2409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7" r:id="rId9"/>
    <p:sldLayoutId id="2147483718" r:id="rId10"/>
    <p:sldLayoutId id="2147483719" r:id="rId11"/>
  </p:sldLayoutIdLst>
  <p:hf hdr="0" ftr="0" dt="0"/>
  <p:txStyles>
    <p:titleStyle>
      <a:lvl1pPr algn="ctr" defTabSz="914400" rtl="0" eaLnBrk="1" latinLnBrk="0" hangingPunct="1">
        <a:lnSpc>
          <a:spcPct val="80000"/>
        </a:lnSpc>
        <a:spcBef>
          <a:spcPct val="0"/>
        </a:spcBef>
        <a:buNone/>
        <a:defRPr sz="4200" b="0" i="0" kern="1200" cap="none" spc="0" baseline="0">
          <a:solidFill>
            <a:schemeClr val="tx1"/>
          </a:solidFill>
          <a:latin typeface="Calibri Light" panose="020F0302020204030204" pitchFamily="34" charset="0"/>
          <a:ea typeface="+mj-ea"/>
          <a:cs typeface="Calibri Light" panose="020F0302020204030204" pitchFamily="34" charset="0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800"/>
        </a:spcBef>
        <a:spcAft>
          <a:spcPts val="200"/>
        </a:spcAft>
        <a:buClr>
          <a:schemeClr val="accent1"/>
        </a:buClr>
        <a:buFont typeface="Arial" panose="020B0604020202020204" pitchFamily="34" charset="0"/>
        <a:buNone/>
        <a:tabLst/>
        <a:defRPr lang="en-GB" sz="2500" b="0" kern="1200" spc="0" dirty="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184150" indent="-184150" algn="l" defTabSz="914400" rtl="0" eaLnBrk="1" latinLnBrk="0" hangingPunct="1">
        <a:lnSpc>
          <a:spcPct val="100000"/>
        </a:lnSpc>
        <a:spcBef>
          <a:spcPts val="800"/>
        </a:spcBef>
        <a:spcAft>
          <a:spcPts val="300"/>
        </a:spcAft>
        <a:buClr>
          <a:schemeClr val="tx2"/>
        </a:buClr>
        <a:buFont typeface="Arial" panose="020B0604020202020204" pitchFamily="34" charset="0"/>
        <a:buChar char="•"/>
        <a:tabLst/>
        <a:defRPr lang="en-GB" sz="2400" b="0" i="0" kern="1200" cap="none" spc="0" baseline="0" dirty="0">
          <a:solidFill>
            <a:schemeClr val="tx1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2pPr>
      <a:lvl3pPr marL="0" indent="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Font typeface="Arial" panose="020B0604020202020204" pitchFamily="34" charset="0"/>
        <a:buNone/>
        <a:tabLst/>
        <a:defRPr sz="1800" b="0" i="0" kern="1200" cap="none" spc="0" baseline="0">
          <a:solidFill>
            <a:schemeClr val="tx1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3pPr>
      <a:lvl4pPr marL="11113" indent="0" algn="l" defTabSz="914400" rtl="0" eaLnBrk="1" latinLnBrk="0" hangingPunct="1">
        <a:lnSpc>
          <a:spcPct val="90000"/>
        </a:lnSpc>
        <a:spcBef>
          <a:spcPts val="2000"/>
        </a:spcBef>
        <a:spcAft>
          <a:spcPts val="0"/>
        </a:spcAft>
        <a:buFont typeface="Arial" panose="020B0604020202020204" pitchFamily="34" charset="0"/>
        <a:buNone/>
        <a:tabLst/>
        <a:defRPr sz="1400" b="1" i="0" kern="1200" cap="all" spc="0" baseline="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11113" indent="0" algn="l" defTabSz="914400" rtl="0" eaLnBrk="1" latinLnBrk="0" hangingPunct="1">
        <a:lnSpc>
          <a:spcPct val="100000"/>
        </a:lnSpc>
        <a:spcBef>
          <a:spcPts val="200"/>
        </a:spcBef>
        <a:spcAft>
          <a:spcPts val="200"/>
        </a:spcAft>
        <a:buFont typeface="Arial" panose="020B0604020202020204" pitchFamily="34" charset="0"/>
        <a:buNone/>
        <a:tabLst/>
        <a:defRPr sz="1400" b="0" i="0" kern="1200" spc="0">
          <a:solidFill>
            <a:schemeClr val="tx1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4" orient="horz" pos="3317">
          <p15:clr>
            <a:srgbClr val="F26B43"/>
          </p15:clr>
        </p15:guide>
        <p15:guide id="5" pos="529">
          <p15:clr>
            <a:srgbClr val="F26B43"/>
          </p15:clr>
        </p15:guide>
        <p15:guide id="6" pos="7151">
          <p15:clr>
            <a:srgbClr val="F26B43"/>
          </p15:clr>
        </p15:guide>
        <p15:guide id="7" orient="horz" pos="59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rcn.incanet.se/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7CB313-BC40-DF35-3375-F2B91B0E84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D932488-7D04-C579-31A2-4DA277D543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Inloggning  INCA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AD4EBC73-A4D5-982B-79D7-C2332D7FB8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5726"/>
            <a:ext cx="11084910" cy="5065196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sv-SE" sz="2000" dirty="0">
                <a:ea typeface="+mn-lt"/>
                <a:cs typeface="+mn-lt"/>
              </a:rPr>
              <a:t>Sätt SITHS-kortet i kortläsaren.</a:t>
            </a:r>
            <a:endParaRPr lang="sv-SE" sz="2000" dirty="0">
              <a:ea typeface="Calibri" panose="020F0502020204030204"/>
              <a:cs typeface="Calibri" panose="020F0502020204030204"/>
            </a:endParaRPr>
          </a:p>
          <a:p>
            <a:r>
              <a:rPr lang="sv-SE" sz="2000" dirty="0">
                <a:ea typeface="+mn-lt"/>
                <a:cs typeface="+mn-lt"/>
              </a:rPr>
              <a:t>Öppna din webbläsare och ange i adressfönstret: </a:t>
            </a:r>
            <a:r>
              <a:rPr lang="sv-SE" sz="2000" dirty="0">
                <a:ea typeface="+mn-lt"/>
                <a:cs typeface="+mn-lt"/>
                <a:hlinkClick r:id="rId2"/>
              </a:rPr>
              <a:t>https://rcn.incanet.se</a:t>
            </a:r>
            <a:r>
              <a:rPr lang="sv-SE" sz="2000" dirty="0">
                <a:ea typeface="+mn-lt"/>
                <a:cs typeface="+mn-lt"/>
              </a:rPr>
              <a:t> eller länk via </a:t>
            </a:r>
            <a:r>
              <a:rPr lang="sv-SE" sz="2000" dirty="0" err="1">
                <a:ea typeface="+mn-lt"/>
                <a:cs typeface="+mn-lt"/>
              </a:rPr>
              <a:t>riksstrokes</a:t>
            </a:r>
            <a:r>
              <a:rPr lang="sv-SE" sz="2000" dirty="0">
                <a:ea typeface="+mn-lt"/>
                <a:cs typeface="+mn-lt"/>
              </a:rPr>
              <a:t> hemsida</a:t>
            </a:r>
            <a:endParaRPr lang="sv-SE" sz="2000" dirty="0">
              <a:ea typeface="Calibri"/>
              <a:cs typeface="Calibri"/>
            </a:endParaRPr>
          </a:p>
          <a:p>
            <a:r>
              <a:rPr lang="sv-SE" sz="2000" dirty="0">
                <a:ea typeface="+mn-lt"/>
                <a:cs typeface="+mn-lt"/>
              </a:rPr>
              <a:t>Välj </a:t>
            </a:r>
            <a:r>
              <a:rPr lang="sv-SE" sz="2000" b="1" dirty="0">
                <a:ea typeface="+mn-lt"/>
                <a:cs typeface="+mn-lt"/>
              </a:rPr>
              <a:t>Logga in med SITHS e-id</a:t>
            </a:r>
            <a:r>
              <a:rPr lang="sv-SE" b="1" dirty="0">
                <a:ea typeface="+mn-lt"/>
                <a:cs typeface="+mn-lt"/>
              </a:rPr>
              <a:t> </a:t>
            </a:r>
            <a:endParaRPr lang="sv-SE" dirty="0">
              <a:ea typeface="Calibri"/>
              <a:cs typeface="Calibri"/>
            </a:endParaRPr>
          </a:p>
          <a:p>
            <a:r>
              <a:rPr lang="sv-SE" sz="2000" dirty="0">
                <a:ea typeface="Calibri"/>
                <a:cs typeface="Calibri"/>
              </a:rPr>
              <a:t>Välj legitimeringsmetod </a:t>
            </a:r>
            <a:r>
              <a:rPr lang="sv-SE" sz="2000" b="1" dirty="0">
                <a:ea typeface="Calibri"/>
                <a:cs typeface="Calibri"/>
              </a:rPr>
              <a:t>SITHS e-id på denna enhet</a:t>
            </a:r>
            <a:r>
              <a:rPr lang="sv-SE" sz="2000" dirty="0">
                <a:ea typeface="Calibri"/>
                <a:cs typeface="Calibri"/>
              </a:rPr>
              <a:t> och klicka </a:t>
            </a:r>
            <a:r>
              <a:rPr lang="sv-SE" sz="2000" b="1" dirty="0">
                <a:ea typeface="Calibri"/>
                <a:cs typeface="Calibri"/>
              </a:rPr>
              <a:t>OK. Ange Pinkod och Legitimera</a:t>
            </a:r>
            <a:br>
              <a:rPr lang="sv-SE" sz="2000" b="1" dirty="0">
                <a:ea typeface="Calibri"/>
                <a:cs typeface="Calibri"/>
              </a:rPr>
            </a:br>
            <a:br>
              <a:rPr lang="sv-SE" sz="2000" b="1" dirty="0">
                <a:ea typeface="Calibri"/>
                <a:cs typeface="Calibri"/>
              </a:rPr>
            </a:br>
            <a:endParaRPr lang="sv-SE" sz="1000" b="1" dirty="0">
              <a:ea typeface="Calibri" panose="020F0502020204030204"/>
              <a:cs typeface="Calibri" panose="020F0502020204030204"/>
            </a:endParaRPr>
          </a:p>
        </p:txBody>
      </p:sp>
      <p:pic>
        <p:nvPicPr>
          <p:cNvPr id="4" name="Bildobjekt 3" descr="En bild som visar text, skärmbild, Teckensnitt&#10;&#10;AI-genererat innehåll kan vara felaktigt.">
            <a:extLst>
              <a:ext uri="{FF2B5EF4-FFF2-40B4-BE49-F238E27FC236}">
                <a16:creationId xmlns:a16="http://schemas.microsoft.com/office/drawing/2014/main" id="{C437D257-CB58-B513-3233-62B2D7E5FE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287" y="3863233"/>
            <a:ext cx="3952875" cy="2028825"/>
          </a:xfrm>
          <a:prstGeom prst="rect">
            <a:avLst/>
          </a:prstGeom>
        </p:spPr>
      </p:pic>
      <p:pic>
        <p:nvPicPr>
          <p:cNvPr id="5" name="Bildobjekt 4" descr="En bild som visar text, skärmbild, Teckensnitt, Operativsystem&#10;&#10;AI-genererat innehåll kan vara felaktigt.">
            <a:extLst>
              <a:ext uri="{FF2B5EF4-FFF2-40B4-BE49-F238E27FC236}">
                <a16:creationId xmlns:a16="http://schemas.microsoft.com/office/drawing/2014/main" id="{D3845293-2CAC-87B7-0B02-561FD42E693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33618" y="3472182"/>
            <a:ext cx="2362200" cy="2295525"/>
          </a:xfrm>
          <a:prstGeom prst="rect">
            <a:avLst/>
          </a:prstGeom>
        </p:spPr>
      </p:pic>
      <p:pic>
        <p:nvPicPr>
          <p:cNvPr id="6" name="Bildobjekt 5" descr="En bild som visar text, Teckensnitt, linje, skärmbild&#10;&#10;AI-genererat innehåll kan vara felaktigt.">
            <a:extLst>
              <a:ext uri="{FF2B5EF4-FFF2-40B4-BE49-F238E27FC236}">
                <a16:creationId xmlns:a16="http://schemas.microsoft.com/office/drawing/2014/main" id="{D67F402F-4D35-ED07-774E-A0AB1F4A2A4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995274" y="4167563"/>
            <a:ext cx="1800225" cy="1228725"/>
          </a:xfrm>
          <a:prstGeom prst="rect">
            <a:avLst/>
          </a:prstGeom>
        </p:spPr>
      </p:pic>
      <p:sp>
        <p:nvSpPr>
          <p:cNvPr id="7" name="Pil: höger 6">
            <a:extLst>
              <a:ext uri="{FF2B5EF4-FFF2-40B4-BE49-F238E27FC236}">
                <a16:creationId xmlns:a16="http://schemas.microsoft.com/office/drawing/2014/main" id="{7E6607B6-6B66-BFBC-0423-7AD4906591B9}"/>
              </a:ext>
            </a:extLst>
          </p:cNvPr>
          <p:cNvSpPr/>
          <p:nvPr/>
        </p:nvSpPr>
        <p:spPr>
          <a:xfrm>
            <a:off x="5183185" y="4877645"/>
            <a:ext cx="501410" cy="290818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" name="Pil: höger 7">
            <a:extLst>
              <a:ext uri="{FF2B5EF4-FFF2-40B4-BE49-F238E27FC236}">
                <a16:creationId xmlns:a16="http://schemas.microsoft.com/office/drawing/2014/main" id="{4F64514C-11DD-82A3-7CCB-1C6BBFAEB16A}"/>
              </a:ext>
            </a:extLst>
          </p:cNvPr>
          <p:cNvSpPr/>
          <p:nvPr/>
        </p:nvSpPr>
        <p:spPr>
          <a:xfrm>
            <a:off x="8274198" y="4619944"/>
            <a:ext cx="535017" cy="323964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518429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A70A4C-ACF2-7EA5-1988-1D02F009AE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D98A1B0-50A8-154B-846E-5F145C2053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/>
              <a:t>Inloggning  INCA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F9B16DC9-E5A4-7A89-27D6-D5EF71A389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5726"/>
            <a:ext cx="11084910" cy="5065196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sv-SE" sz="2000">
                <a:ea typeface="+mn-lt"/>
                <a:cs typeface="+mn-lt"/>
              </a:rPr>
              <a:t>Organisation, roll, placering och register är oftast förinställt för användaren. Klicka </a:t>
            </a:r>
            <a:r>
              <a:rPr lang="sv-SE" sz="2000" b="1">
                <a:ea typeface="+mn-lt"/>
                <a:cs typeface="+mn-lt"/>
              </a:rPr>
              <a:t>Logga in:</a:t>
            </a:r>
            <a:endParaRPr lang="sv-SE" sz="2000" b="1">
              <a:ea typeface="Calibri" panose="020F0502020204030204"/>
              <a:cs typeface="Calibri" panose="020F0502020204030204"/>
            </a:endParaRPr>
          </a:p>
          <a:p>
            <a:pPr marL="0" indent="0">
              <a:buNone/>
            </a:pPr>
            <a:r>
              <a:rPr lang="sv-SE" sz="2000" b="1">
                <a:ea typeface="+mn-lt"/>
                <a:cs typeface="+mn-lt"/>
              </a:rPr>
              <a:t>   </a:t>
            </a:r>
            <a:r>
              <a:rPr lang="sv-SE" sz="2000" i="1">
                <a:ea typeface="+mn-lt"/>
                <a:cs typeface="+mn-lt"/>
              </a:rPr>
              <a:t>(Klinikadministratör eller de som har inloggning på flera sjukhus behöver välja roll respektive placering)</a:t>
            </a:r>
          </a:p>
          <a:p>
            <a:r>
              <a:rPr lang="sv-SE" sz="2000">
                <a:ea typeface="+mn-lt"/>
                <a:cs typeface="+mn-lt"/>
              </a:rPr>
              <a:t>Om du vill byta till någon annan roll eller placering än den förvalda, välj i roll eller placering och klicka därefter på Logga in. Om du alltid vill att denna ändrade inställning ska vara din standardinloggning så kan du kryssa i Spara inställningar innan du loggar in. Då kommer INCA ihåg den inställningen till nästa gång.</a:t>
            </a:r>
            <a:endParaRPr lang="sv-SE" sz="2000">
              <a:ea typeface="Calibri"/>
              <a:cs typeface="Calibri"/>
            </a:endParaRPr>
          </a:p>
          <a:p>
            <a:endParaRPr lang="sv-SE" sz="2000">
              <a:ea typeface="Calibri"/>
              <a:cs typeface="Calibri"/>
            </a:endParaRPr>
          </a:p>
        </p:txBody>
      </p:sp>
      <p:pic>
        <p:nvPicPr>
          <p:cNvPr id="9" name="Bildobjekt 8" descr="En bild som visar text, skärmbild, nummer, Teckensnitt">
            <a:extLst>
              <a:ext uri="{FF2B5EF4-FFF2-40B4-BE49-F238E27FC236}">
                <a16:creationId xmlns:a16="http://schemas.microsoft.com/office/drawing/2014/main" id="{5795F7D5-F0A3-CECB-1285-1E192D9DC8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1610" y="3690777"/>
            <a:ext cx="3895725" cy="2571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6113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23F025-BF49-D0BB-2658-663AE5E3DA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0E52951-9E33-3DEF-ED57-E3AB50C0D8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Ändra dina personuppgifter INCA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2862189A-891A-9C74-2887-E3E138296F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5726"/>
            <a:ext cx="11084910" cy="5065196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endParaRPr lang="sv-SE" sz="2000" i="1" dirty="0">
              <a:ea typeface="+mn-lt"/>
              <a:cs typeface="+mn-lt"/>
            </a:endParaRPr>
          </a:p>
          <a:p>
            <a:endParaRPr lang="sv-SE" sz="2000" dirty="0">
              <a:ea typeface="Calibri"/>
              <a:cs typeface="Calibri"/>
            </a:endParaRPr>
          </a:p>
        </p:txBody>
      </p:sp>
      <p:pic>
        <p:nvPicPr>
          <p:cNvPr id="5" name="Bildobjekt 4" descr="En bild som visar text, nummer, linje, Teckensnitt">
            <a:extLst>
              <a:ext uri="{FF2B5EF4-FFF2-40B4-BE49-F238E27FC236}">
                <a16:creationId xmlns:a16="http://schemas.microsoft.com/office/drawing/2014/main" id="{F338B16D-610C-0E6A-A2D2-47BA0493C7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8890" y="1435726"/>
            <a:ext cx="11769035" cy="4654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7682649"/>
      </p:ext>
    </p:extLst>
  </p:cSld>
  <p:clrMapOvr>
    <a:masterClrMapping/>
  </p:clrMapOvr>
</p:sld>
</file>

<file path=ppt/theme/theme1.xml><?xml version="1.0" encoding="utf-8"?>
<a:theme xmlns:a="http://schemas.openxmlformats.org/drawingml/2006/main" name="Anpassad formgivning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Anpassad formgivning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02 Content pages - Light theme">
  <a:themeElements>
    <a:clrScheme name="Uman Sense">
      <a:dk1>
        <a:srgbClr val="797B80"/>
      </a:dk1>
      <a:lt1>
        <a:srgbClr val="F3F5F5"/>
      </a:lt1>
      <a:dk2>
        <a:srgbClr val="8B9999"/>
      </a:dk2>
      <a:lt2>
        <a:srgbClr val="FFFFFF"/>
      </a:lt2>
      <a:accent1>
        <a:srgbClr val="6D9C89"/>
      </a:accent1>
      <a:accent2>
        <a:srgbClr val="85A098"/>
      </a:accent2>
      <a:accent3>
        <a:srgbClr val="E2C25A"/>
      </a:accent3>
      <a:accent4>
        <a:srgbClr val="D75B4F"/>
      </a:accent4>
      <a:accent5>
        <a:srgbClr val="92645F"/>
      </a:accent5>
      <a:accent6>
        <a:srgbClr val="8A7E78"/>
      </a:accent6>
      <a:hlink>
        <a:srgbClr val="7C9C89"/>
      </a:hlink>
      <a:folHlink>
        <a:srgbClr val="7C9C89"/>
      </a:folHlink>
    </a:clrScheme>
    <a:fontScheme name="Uman Sens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e6bb563068ec40c6a3cac3c001bd9e53 xmlns="deaad6fb-f8b9-4adf-843c-de495c9f02ef">
      <Terms xmlns="http://schemas.microsoft.com/office/infopath/2007/PartnerControls"/>
    </e6bb563068ec40c6a3cac3c001bd9e53>
    <TaxCatchAll xmlns="44e49926-52f3-4098-8766-bbe9abc85108" xsi:nil="true"/>
    <DocumentOwner xmlns="44e49926-52f3-4098-8766-bbe9abc85108">
      <UserInfo>
        <DisplayName/>
        <AccountId xsi:nil="true"/>
        <AccountType/>
      </UserInfo>
    </DocumentOwner>
    <lf0596c7ee5a47018c43c34c33526af9 xmlns="deaad6fb-f8b9-4adf-843c-de495c9f02ef">
      <Terms xmlns="http://schemas.microsoft.com/office/infopath/2007/PartnerControls"/>
    </lf0596c7ee5a47018c43c34c33526af9>
    <lebff28af96841218f87aa57015526a3 xmlns="deaad6fb-f8b9-4adf-843c-de495c9f02ef">
      <Terms xmlns="http://schemas.microsoft.com/office/infopath/2007/PartnerControls"/>
    </lebff28af96841218f87aa57015526a3>
    <lcf76f155ced4ddcb4097134ff3c332f xmlns="65f6f2fc-9f5c-40f4-a0e9-59868af8ca1d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Basdokument Region Västerbotten" ma:contentTypeID="0x01010036F999449BE542DAA8A32B6CA622072200E005A0DD79AAC94699F0D7158C669F4F" ma:contentTypeVersion="22" ma:contentTypeDescription="Innehållstyp för basdokument för Region Västerbotten" ma:contentTypeScope="" ma:versionID="200fd9b93bbf79583c6fdb5fa473720e">
  <xsd:schema xmlns:xsd="http://www.w3.org/2001/XMLSchema" xmlns:xs="http://www.w3.org/2001/XMLSchema" xmlns:p="http://schemas.microsoft.com/office/2006/metadata/properties" xmlns:ns2="44e49926-52f3-4098-8766-bbe9abc85108" xmlns:ns3="deaad6fb-f8b9-4adf-843c-de495c9f02ef" xmlns:ns4="44e49926-52f3-4098-8766-bbe9abc85108" xmlns:ns5="65f6f2fc-9f5c-40f4-a0e9-59868af8ca1d" targetNamespace="http://schemas.microsoft.com/office/2006/metadata/properties" ma:root="true" ma:fieldsID="1cdb0185323a71268a80d9da2f3ded97" ns4:_="" ns3:_="" ns5:_="">
    <xsd:import namespace="44e49926-52f3-4098-8766-bbe9abc85108"/>
    <xsd:import namespace="deaad6fb-f8b9-4adf-843c-de495c9f02ef"/>
    <xsd:import namespace="44e49926-52f3-4098-8766-bbe9abc85108"/>
    <xsd:import namespace="65f6f2fc-9f5c-40f4-a0e9-59868af8ca1d"/>
    <xsd:element name="properties">
      <xsd:complexType>
        <xsd:sequence>
          <xsd:element name="documentManagement">
            <xsd:complexType>
              <xsd:all>
                <xsd:element ref="ns3:lf0596c7ee5a47018c43c34c33526af9" minOccurs="0"/>
                <xsd:element ref="ns3:lebff28af96841218f87aa57015526a3" minOccurs="0"/>
                <xsd:element ref="ns3:e6bb563068ec40c6a3cac3c001bd9e53" minOccurs="0"/>
                <xsd:element ref="ns4:DocumentOwner" minOccurs="0"/>
                <xsd:element ref="ns2:TaxCatchAll" minOccurs="0"/>
                <xsd:element ref="ns2:TaxCatchAllLabel" minOccurs="0"/>
                <xsd:element ref="ns5:MediaServiceMetadata" minOccurs="0"/>
                <xsd:element ref="ns5:MediaServiceFastMetadata" minOccurs="0"/>
                <xsd:element ref="ns5:MediaServiceAutoTags" minOccurs="0"/>
                <xsd:element ref="ns5:MediaServiceOCR" minOccurs="0"/>
                <xsd:element ref="ns5:MediaServiceGenerationTime" minOccurs="0"/>
                <xsd:element ref="ns5:MediaServiceEventHashCode" minOccurs="0"/>
                <xsd:element ref="ns2:SharedWithUsers" minOccurs="0"/>
                <xsd:element ref="ns2:SharedWithDetails" minOccurs="0"/>
                <xsd:element ref="ns5:MediaServiceObjectDetectorVersions" minOccurs="0"/>
                <xsd:element ref="ns5:lcf76f155ced4ddcb4097134ff3c332f" minOccurs="0"/>
                <xsd:element ref="ns5:MediaServiceDateTaken" minOccurs="0"/>
                <xsd:element ref="ns5:MediaServiceSearchProperties" minOccurs="0"/>
                <xsd:element ref="ns5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e49926-52f3-4098-8766-bbe9abc85108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10af0f5e-2bb6-4d99-a487-46915104d3b1}" ma:internalName="TaxCatchAll" ma:showField="CatchAllData" ma:web="44e49926-52f3-4098-8766-bbe9abc8510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6" nillable="true" ma:displayName="Taxonomy Catch All Column1" ma:hidden="true" ma:list="{10af0f5e-2bb6-4d99-a487-46915104d3b1}" ma:internalName="TaxCatchAllLabel" ma:readOnly="true" ma:showField="CatchAllDataLabel" ma:web="44e49926-52f3-4098-8766-bbe9abc8510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3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4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aad6fb-f8b9-4adf-843c-de495c9f02ef" elementFormDefault="qualified">
    <xsd:import namespace="http://schemas.microsoft.com/office/2006/documentManagement/types"/>
    <xsd:import namespace="http://schemas.microsoft.com/office/infopath/2007/PartnerControls"/>
    <xsd:element name="lf0596c7ee5a47018c43c34c33526af9" ma:index="8" nillable="true" ma:taxonomy="true" ma:internalName="lf0596c7ee5a47018c43c34c33526af9" ma:taxonomyFieldName="HsaUnit" ma:displayName="Enhet (HSA)" ma:default="" ma:fieldId="{5f0596c7-ee5a-4701-8c43-c34c33526af9}" ma:taxonomyMulti="true" ma:sspId="76f01679-147b-433d-bdef-1970141a7dae" ma:termSetId="d215a4a6-82eb-4191-85de-eeb3007e2981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lebff28af96841218f87aa57015526a3" ma:index="10" nillable="true" ma:taxonomy="true" ma:internalName="lebff28af96841218f87aa57015526a3" ma:taxonomyFieldName="EconomyUnit" ma:displayName="Enhet (ekonomi)" ma:default="" ma:fieldId="{5ebff28a-f968-4121-8f87-aa57015526a3}" ma:taxonomyMulti="true" ma:sspId="76f01679-147b-433d-bdef-1970141a7dae" ma:termSetId="c743c3ce-41c9-4361-b9ff-d1e54475aa5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e6bb563068ec40c6a3cac3c001bd9e53" ma:index="12" nillable="true" ma:taxonomy="true" ma:internalName="e6bb563068ec40c6a3cac3c001bd9e53" ma:taxonomyFieldName="DocumentCategory" ma:displayName="Dokumentkategori" ma:fieldId="{e6bb5630-68ec-40c6-a3ca-c3c001bd9e53}" ma:taxonomyMulti="true" ma:sspId="76f01679-147b-433d-bdef-1970141a7dae" ma:termSetId="6b6d138c-9fe4-4c7e-8453-7591c88063af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e49926-52f3-4098-8766-bbe9abc85108" elementFormDefault="qualified">
    <xsd:import namespace="http://schemas.microsoft.com/office/2006/documentManagement/types"/>
    <xsd:import namespace="http://schemas.microsoft.com/office/infopath/2007/PartnerControls"/>
    <xsd:element name="DocumentOwner" ma:index="14" nillable="true" ma:displayName="Dokumentägare" ma:list="UserInfo" ma:SharePointGroup="0" ma:internalName="DocumentOwner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5f6f2fc-9f5c-40f4-a0e9-59868af8ca1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7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8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9" nillable="true" ma:displayName="Tags" ma:internalName="MediaServiceAutoTags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27" nillable="true" ma:taxonomy="true" ma:internalName="lcf76f155ced4ddcb4097134ff3c332f" ma:taxonomyFieldName="MediaServiceImageTags" ma:displayName="Bildmarkeringar" ma:readOnly="false" ma:fieldId="{5cf76f15-5ced-4ddc-b409-7134ff3c332f}" ma:taxonomyMulti="true" ma:sspId="76f01679-147b-433d-bdef-1970141a7d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3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4" ma:displayName="Innehållstyp"/>
        <xsd:element ref="dc:title" minOccurs="0" maxOccurs="1" ma:index="0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C0F5BC4-6BFC-47CF-B656-953484E692B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A37E217-BE1C-406A-81B7-F7D3993C76AA}">
  <ds:schemaRefs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44e49926-52f3-4098-8766-bbe9abc85108"/>
    <ds:schemaRef ds:uri="http://purl.org/dc/terms/"/>
    <ds:schemaRef ds:uri="65f6f2fc-9f5c-40f4-a0e9-59868af8ca1d"/>
    <ds:schemaRef ds:uri="deaad6fb-f8b9-4adf-843c-de495c9f02ef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C96092A8-A452-4C38-85A4-E15DE44CEB48}">
  <ds:schemaRefs>
    <ds:schemaRef ds:uri="44e49926-52f3-4098-8766-bbe9abc85108"/>
    <ds:schemaRef ds:uri="65f6f2fc-9f5c-40f4-a0e9-59868af8ca1d"/>
    <ds:schemaRef ds:uri="deaad6fb-f8b9-4adf-843c-de495c9f02ef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Formulärsförändringar 2026</Template>
  <TotalTime>69</TotalTime>
  <Words>150</Words>
  <Application>Microsoft Office PowerPoint</Application>
  <PresentationFormat>Bredbild</PresentationFormat>
  <Paragraphs>10</Paragraphs>
  <Slides>3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4</vt:i4>
      </vt:variant>
      <vt:variant>
        <vt:lpstr>Bildrubriker</vt:lpstr>
      </vt:variant>
      <vt:variant>
        <vt:i4>3</vt:i4>
      </vt:variant>
    </vt:vector>
  </HeadingPairs>
  <TitlesOfParts>
    <vt:vector size="12" baseType="lpstr">
      <vt:lpstr>Aptos</vt:lpstr>
      <vt:lpstr>Arial</vt:lpstr>
      <vt:lpstr>Calibri</vt:lpstr>
      <vt:lpstr>Calibri Light</vt:lpstr>
      <vt:lpstr>Wingdings</vt:lpstr>
      <vt:lpstr>Anpassad formgivning</vt:lpstr>
      <vt:lpstr>2_Office-tema</vt:lpstr>
      <vt:lpstr>1_Anpassad formgivning</vt:lpstr>
      <vt:lpstr>02 Content pages - Light theme</vt:lpstr>
      <vt:lpstr>Inloggning  INCA</vt:lpstr>
      <vt:lpstr>Inloggning  INCA</vt:lpstr>
      <vt:lpstr>Ändra dina personuppgifter INCA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Sara Korpela</dc:creator>
  <cp:lastModifiedBy>Per Ivarsson</cp:lastModifiedBy>
  <cp:revision>146</cp:revision>
  <dcterms:created xsi:type="dcterms:W3CDTF">2025-09-21T07:37:55Z</dcterms:created>
  <dcterms:modified xsi:type="dcterms:W3CDTF">2026-01-30T03:26:19Z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0x01010036F999449BE542DAA8A32B6CA622072200E005A0DD79AAC94699F0D7158C669F4F</vt:lpwstr>
  </property>
  <property fmtid="{D5CDD505-2E9C-101B-9397-08002B2CF9AE}" pid="3" name="DocumentCategory">
    <vt:lpwstr/>
  </property>
  <property fmtid="{D5CDD505-2E9C-101B-9397-08002B2CF9AE}" pid="4" name="HsaUnit">
    <vt:lpwstr/>
  </property>
  <property fmtid="{D5CDD505-2E9C-101B-9397-08002B2CF9AE}" pid="5" name="EconomyUnit">
    <vt:lpwstr/>
  </property>
  <property fmtid="{D5CDD505-2E9C-101B-9397-08002B2CF9AE}" pid="6" name="MediaServiceImageTags">
    <vt:lpwstr/>
  </property>
</Properties>
</file>