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8228" r:id="rId2"/>
    <p:sldId id="8229" r:id="rId3"/>
    <p:sldId id="8230" r:id="rId4"/>
    <p:sldId id="8231" r:id="rId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534F4C-8509-4A75-9D5B-0FF420F62CFD}" v="1" dt="2026-02-03T12:44:29.9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 Korpela" userId="8d0b7c14-59f9-4a69-8fcd-2537567cae8c" providerId="ADAL" clId="{A7A5965C-9736-42AE-84B6-24B26907BE28}"/>
    <pc:docChg chg="addSld delSld modSld delMainMaster">
      <pc:chgData name="Sara Korpela" userId="8d0b7c14-59f9-4a69-8fcd-2537567cae8c" providerId="ADAL" clId="{A7A5965C-9736-42AE-84B6-24B26907BE28}" dt="2026-02-03T12:45:55.142" v="33" actId="113"/>
      <pc:docMkLst>
        <pc:docMk/>
      </pc:docMkLst>
      <pc:sldChg chg="del">
        <pc:chgData name="Sara Korpela" userId="8d0b7c14-59f9-4a69-8fcd-2537567cae8c" providerId="ADAL" clId="{A7A5965C-9736-42AE-84B6-24B26907BE28}" dt="2026-02-03T12:44:34.801" v="1" actId="2696"/>
        <pc:sldMkLst>
          <pc:docMk/>
          <pc:sldMk cId="241600047" sldId="256"/>
        </pc:sldMkLst>
      </pc:sldChg>
      <pc:sldChg chg="modSp add mod">
        <pc:chgData name="Sara Korpela" userId="8d0b7c14-59f9-4a69-8fcd-2537567cae8c" providerId="ADAL" clId="{A7A5965C-9736-42AE-84B6-24B26907BE28}" dt="2026-02-03T12:45:01.170" v="26" actId="20577"/>
        <pc:sldMkLst>
          <pc:docMk/>
          <pc:sldMk cId="1265171796" sldId="8228"/>
        </pc:sldMkLst>
        <pc:spChg chg="mod">
          <ac:chgData name="Sara Korpela" userId="8d0b7c14-59f9-4a69-8fcd-2537567cae8c" providerId="ADAL" clId="{A7A5965C-9736-42AE-84B6-24B26907BE28}" dt="2026-02-03T12:45:01.170" v="26" actId="20577"/>
          <ac:spMkLst>
            <pc:docMk/>
            <pc:sldMk cId="1265171796" sldId="8228"/>
            <ac:spMk id="2" creationId="{24513A73-2022-1E5B-7869-120693C645F5}"/>
          </ac:spMkLst>
        </pc:spChg>
        <pc:spChg chg="mod">
          <ac:chgData name="Sara Korpela" userId="8d0b7c14-59f9-4a69-8fcd-2537567cae8c" providerId="ADAL" clId="{A7A5965C-9736-42AE-84B6-24B26907BE28}" dt="2026-02-03T12:44:54.114" v="22" actId="20577"/>
          <ac:spMkLst>
            <pc:docMk/>
            <pc:sldMk cId="1265171796" sldId="8228"/>
            <ac:spMk id="3" creationId="{1FEE2D42-FFFE-998A-DD40-292EE857794A}"/>
          </ac:spMkLst>
        </pc:spChg>
      </pc:sldChg>
      <pc:sldChg chg="modSp add mod">
        <pc:chgData name="Sara Korpela" userId="8d0b7c14-59f9-4a69-8fcd-2537567cae8c" providerId="ADAL" clId="{A7A5965C-9736-42AE-84B6-24B26907BE28}" dt="2026-02-03T12:45:25.044" v="29" actId="113"/>
        <pc:sldMkLst>
          <pc:docMk/>
          <pc:sldMk cId="3948895509" sldId="8229"/>
        </pc:sldMkLst>
        <pc:spChg chg="mod">
          <ac:chgData name="Sara Korpela" userId="8d0b7c14-59f9-4a69-8fcd-2537567cae8c" providerId="ADAL" clId="{A7A5965C-9736-42AE-84B6-24B26907BE28}" dt="2026-02-03T12:45:25.044" v="29" actId="113"/>
          <ac:spMkLst>
            <pc:docMk/>
            <pc:sldMk cId="3948895509" sldId="8229"/>
            <ac:spMk id="5" creationId="{ADD1A1E9-26F9-61CD-17E0-7D4DA85E5131}"/>
          </ac:spMkLst>
        </pc:spChg>
      </pc:sldChg>
      <pc:sldChg chg="modSp add mod">
        <pc:chgData name="Sara Korpela" userId="8d0b7c14-59f9-4a69-8fcd-2537567cae8c" providerId="ADAL" clId="{A7A5965C-9736-42AE-84B6-24B26907BE28}" dt="2026-02-03T12:45:37.594" v="31" actId="113"/>
        <pc:sldMkLst>
          <pc:docMk/>
          <pc:sldMk cId="825257170" sldId="8230"/>
        </pc:sldMkLst>
        <pc:spChg chg="mod">
          <ac:chgData name="Sara Korpela" userId="8d0b7c14-59f9-4a69-8fcd-2537567cae8c" providerId="ADAL" clId="{A7A5965C-9736-42AE-84B6-24B26907BE28}" dt="2026-02-03T12:45:37.594" v="31" actId="113"/>
          <ac:spMkLst>
            <pc:docMk/>
            <pc:sldMk cId="825257170" sldId="8230"/>
            <ac:spMk id="5" creationId="{FFF9FA44-2279-8BFD-5FFD-F0B7DEC6D2D9}"/>
          </ac:spMkLst>
        </pc:spChg>
      </pc:sldChg>
      <pc:sldChg chg="modSp add mod">
        <pc:chgData name="Sara Korpela" userId="8d0b7c14-59f9-4a69-8fcd-2537567cae8c" providerId="ADAL" clId="{A7A5965C-9736-42AE-84B6-24B26907BE28}" dt="2026-02-03T12:45:55.142" v="33" actId="113"/>
        <pc:sldMkLst>
          <pc:docMk/>
          <pc:sldMk cId="22797945" sldId="8231"/>
        </pc:sldMkLst>
        <pc:spChg chg="mod">
          <ac:chgData name="Sara Korpela" userId="8d0b7c14-59f9-4a69-8fcd-2537567cae8c" providerId="ADAL" clId="{A7A5965C-9736-42AE-84B6-24B26907BE28}" dt="2026-02-03T12:45:55.142" v="33" actId="113"/>
          <ac:spMkLst>
            <pc:docMk/>
            <pc:sldMk cId="22797945" sldId="8231"/>
            <ac:spMk id="5" creationId="{B47BDCB3-5361-5925-DF13-32417E079D9F}"/>
          </ac:spMkLst>
        </pc:spChg>
      </pc:sldChg>
      <pc:sldMasterChg chg="del delSldLayout">
        <pc:chgData name="Sara Korpela" userId="8d0b7c14-59f9-4a69-8fcd-2537567cae8c" providerId="ADAL" clId="{A7A5965C-9736-42AE-84B6-24B26907BE28}" dt="2026-02-03T12:44:34.801" v="1" actId="2696"/>
        <pc:sldMasterMkLst>
          <pc:docMk/>
          <pc:sldMasterMk cId="3705271809" sldId="2147483648"/>
        </pc:sldMasterMkLst>
        <pc:sldLayoutChg chg="del">
          <pc:chgData name="Sara Korpela" userId="8d0b7c14-59f9-4a69-8fcd-2537567cae8c" providerId="ADAL" clId="{A7A5965C-9736-42AE-84B6-24B26907BE28}" dt="2026-02-03T12:44:34.801" v="1" actId="2696"/>
          <pc:sldLayoutMkLst>
            <pc:docMk/>
            <pc:sldMasterMk cId="3705271809" sldId="2147483648"/>
            <pc:sldLayoutMk cId="929840345" sldId="2147483649"/>
          </pc:sldLayoutMkLst>
        </pc:sldLayoutChg>
        <pc:sldLayoutChg chg="del">
          <pc:chgData name="Sara Korpela" userId="8d0b7c14-59f9-4a69-8fcd-2537567cae8c" providerId="ADAL" clId="{A7A5965C-9736-42AE-84B6-24B26907BE28}" dt="2026-02-03T12:44:34.801" v="1" actId="2696"/>
          <pc:sldLayoutMkLst>
            <pc:docMk/>
            <pc:sldMasterMk cId="3705271809" sldId="2147483648"/>
            <pc:sldLayoutMk cId="2845944769" sldId="2147483650"/>
          </pc:sldLayoutMkLst>
        </pc:sldLayoutChg>
        <pc:sldLayoutChg chg="del">
          <pc:chgData name="Sara Korpela" userId="8d0b7c14-59f9-4a69-8fcd-2537567cae8c" providerId="ADAL" clId="{A7A5965C-9736-42AE-84B6-24B26907BE28}" dt="2026-02-03T12:44:34.801" v="1" actId="2696"/>
          <pc:sldLayoutMkLst>
            <pc:docMk/>
            <pc:sldMasterMk cId="3705271809" sldId="2147483648"/>
            <pc:sldLayoutMk cId="1173762665" sldId="2147483651"/>
          </pc:sldLayoutMkLst>
        </pc:sldLayoutChg>
        <pc:sldLayoutChg chg="del">
          <pc:chgData name="Sara Korpela" userId="8d0b7c14-59f9-4a69-8fcd-2537567cae8c" providerId="ADAL" clId="{A7A5965C-9736-42AE-84B6-24B26907BE28}" dt="2026-02-03T12:44:34.801" v="1" actId="2696"/>
          <pc:sldLayoutMkLst>
            <pc:docMk/>
            <pc:sldMasterMk cId="3705271809" sldId="2147483648"/>
            <pc:sldLayoutMk cId="1182505488" sldId="2147483652"/>
          </pc:sldLayoutMkLst>
        </pc:sldLayoutChg>
        <pc:sldLayoutChg chg="del">
          <pc:chgData name="Sara Korpela" userId="8d0b7c14-59f9-4a69-8fcd-2537567cae8c" providerId="ADAL" clId="{A7A5965C-9736-42AE-84B6-24B26907BE28}" dt="2026-02-03T12:44:34.801" v="1" actId="2696"/>
          <pc:sldLayoutMkLst>
            <pc:docMk/>
            <pc:sldMasterMk cId="3705271809" sldId="2147483648"/>
            <pc:sldLayoutMk cId="3855137854" sldId="2147483653"/>
          </pc:sldLayoutMkLst>
        </pc:sldLayoutChg>
        <pc:sldLayoutChg chg="del">
          <pc:chgData name="Sara Korpela" userId="8d0b7c14-59f9-4a69-8fcd-2537567cae8c" providerId="ADAL" clId="{A7A5965C-9736-42AE-84B6-24B26907BE28}" dt="2026-02-03T12:44:34.801" v="1" actId="2696"/>
          <pc:sldLayoutMkLst>
            <pc:docMk/>
            <pc:sldMasterMk cId="3705271809" sldId="2147483648"/>
            <pc:sldLayoutMk cId="83518135" sldId="2147483654"/>
          </pc:sldLayoutMkLst>
        </pc:sldLayoutChg>
        <pc:sldLayoutChg chg="del">
          <pc:chgData name="Sara Korpela" userId="8d0b7c14-59f9-4a69-8fcd-2537567cae8c" providerId="ADAL" clId="{A7A5965C-9736-42AE-84B6-24B26907BE28}" dt="2026-02-03T12:44:34.801" v="1" actId="2696"/>
          <pc:sldLayoutMkLst>
            <pc:docMk/>
            <pc:sldMasterMk cId="3705271809" sldId="2147483648"/>
            <pc:sldLayoutMk cId="1987260977" sldId="2147483655"/>
          </pc:sldLayoutMkLst>
        </pc:sldLayoutChg>
        <pc:sldLayoutChg chg="del">
          <pc:chgData name="Sara Korpela" userId="8d0b7c14-59f9-4a69-8fcd-2537567cae8c" providerId="ADAL" clId="{A7A5965C-9736-42AE-84B6-24B26907BE28}" dt="2026-02-03T12:44:34.801" v="1" actId="2696"/>
          <pc:sldLayoutMkLst>
            <pc:docMk/>
            <pc:sldMasterMk cId="3705271809" sldId="2147483648"/>
            <pc:sldLayoutMk cId="237744985" sldId="2147483656"/>
          </pc:sldLayoutMkLst>
        </pc:sldLayoutChg>
        <pc:sldLayoutChg chg="del">
          <pc:chgData name="Sara Korpela" userId="8d0b7c14-59f9-4a69-8fcd-2537567cae8c" providerId="ADAL" clId="{A7A5965C-9736-42AE-84B6-24B26907BE28}" dt="2026-02-03T12:44:34.801" v="1" actId="2696"/>
          <pc:sldLayoutMkLst>
            <pc:docMk/>
            <pc:sldMasterMk cId="3705271809" sldId="2147483648"/>
            <pc:sldLayoutMk cId="1826011371" sldId="2147483657"/>
          </pc:sldLayoutMkLst>
        </pc:sldLayoutChg>
        <pc:sldLayoutChg chg="del">
          <pc:chgData name="Sara Korpela" userId="8d0b7c14-59f9-4a69-8fcd-2537567cae8c" providerId="ADAL" clId="{A7A5965C-9736-42AE-84B6-24B26907BE28}" dt="2026-02-03T12:44:34.801" v="1" actId="2696"/>
          <pc:sldLayoutMkLst>
            <pc:docMk/>
            <pc:sldMasterMk cId="3705271809" sldId="2147483648"/>
            <pc:sldLayoutMk cId="2695691127" sldId="2147483658"/>
          </pc:sldLayoutMkLst>
        </pc:sldLayoutChg>
        <pc:sldLayoutChg chg="del">
          <pc:chgData name="Sara Korpela" userId="8d0b7c14-59f9-4a69-8fcd-2537567cae8c" providerId="ADAL" clId="{A7A5965C-9736-42AE-84B6-24B26907BE28}" dt="2026-02-03T12:44:34.801" v="1" actId="2696"/>
          <pc:sldLayoutMkLst>
            <pc:docMk/>
            <pc:sldMasterMk cId="3705271809" sldId="2147483648"/>
            <pc:sldLayoutMk cId="353441987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812BF8-FB90-4410-AF56-A5439AE3A15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Bakgrund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9C5B3D9-96A2-4D65-A3EC-ABE6833D26BD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r>
              <a:rPr lang="sv-SE"/>
              <a:t>Byte från ITS plattform(egenutvecklad) till INCA </a:t>
            </a:r>
          </a:p>
          <a:p>
            <a:r>
              <a:rPr lang="sv-SE"/>
              <a:t>Riksstroke registercentrum(RC Norr) tillhandahåller INCA som plattform</a:t>
            </a:r>
          </a:p>
          <a:p>
            <a:r>
              <a:rPr lang="sv-SE"/>
              <a:t>INCA är plattform som alla cancerregister använder</a:t>
            </a:r>
          </a:p>
          <a:p>
            <a:r>
              <a:rPr lang="sv-SE"/>
              <a:t>Ett antal icke register använder den t ex Bråckregistret, Psoriasisregistret, Psykiatriregister  </a:t>
            </a:r>
          </a:p>
          <a:p>
            <a:pPr lvl="0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58923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15E6EA8-6BDC-449E-9C43-233A470616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5400">
                <a:solidFill>
                  <a:srgbClr val="2869BB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94064FA-CBE1-4B28-A768-99EFF6B9E4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</p:spTree>
    <p:extLst>
      <p:ext uri="{BB962C8B-B14F-4D97-AF65-F5344CB8AC3E}">
        <p14:creationId xmlns:p14="http://schemas.microsoft.com/office/powerpoint/2010/main" val="3965869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30C7867-BD58-4A4C-974D-FABB3E9D3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CE50469-B43C-4F53-9249-B6BA5BF66A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4282329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0B1368A-42D5-4D5E-9438-1913452C00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6784F75-EB9D-4290-9644-21CA6E2565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F87B0C1-D590-4414-B2EF-0494AF74E8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703735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0990CBB-AF56-486D-97D6-75B7809F8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9734AD5-CAA0-4583-8F36-9268ED950E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rgbClr val="2869BB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B0E139E-EEB8-43DD-B6CC-429310D09E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D3E111A0-59C6-4E0F-9C2E-AD084FA17E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rgbClr val="2869BB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23B4BFF3-E95F-4912-AE84-174AAE1998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66085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8E7CC37-8D45-4C95-B8A2-B648D69D1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2954522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4186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858A70A-F166-4867-89E9-0F5C6BC3C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E7E2CF4-0017-4C4E-B687-CFB567AB8D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DEF0F70-2A4E-4544-9E0F-83D4E02C36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90851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3379184-D40C-4B8E-8731-9146C8754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C78A7CF9-436F-4020-9BCB-361D665144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6311F81-E294-4D12-84DA-2B4F94F4B6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32437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3C83B8C7-A5DF-4700-A20C-06B14028C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Möte Riksstroke referensgrupp 6 februari 2025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A8D85F-C997-4036-A6C8-4CC4583CDF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Bakgrund och projektinfo</a:t>
            </a:r>
          </a:p>
          <a:p>
            <a:pPr lvl="0"/>
            <a:r>
              <a:rPr lang="sv-SE"/>
              <a:t>Formulär</a:t>
            </a:r>
          </a:p>
          <a:p>
            <a:pPr lvl="0"/>
            <a:r>
              <a:rPr lang="sv-SE"/>
              <a:t>Demo INCA</a:t>
            </a:r>
          </a:p>
          <a:p>
            <a:pPr lvl="3"/>
            <a:endParaRPr lang="sv-SE"/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BD7E33CB-350F-435A-91EA-D1B40F43B0BA}"/>
              </a:ext>
            </a:extLst>
          </p:cNvPr>
          <p:cNvSpPr txBox="1"/>
          <p:nvPr userDrawn="1"/>
        </p:nvSpPr>
        <p:spPr>
          <a:xfrm>
            <a:off x="8" y="6496577"/>
            <a:ext cx="10515600" cy="360000"/>
          </a:xfrm>
          <a:prstGeom prst="rect">
            <a:avLst/>
          </a:prstGeom>
          <a:solidFill>
            <a:srgbClr val="B50B1B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6311C8EF-EA09-4C83-B5F7-F8E408BE4C50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3737" y="6165130"/>
            <a:ext cx="1383097" cy="6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3239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rgbClr val="2869BB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2869BB"/>
        </a:buClr>
        <a:buFont typeface="Arial" panose="020B0604020202020204" pitchFamily="34" charset="0"/>
        <a:buChar char="•"/>
        <a:defRPr sz="2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Clr>
          <a:srgbClr val="2869BB"/>
        </a:buClr>
        <a:buFont typeface="Arial" panose="020B0604020202020204" pitchFamily="34" charset="0"/>
        <a:buNone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Clr>
          <a:srgbClr val="2869BB"/>
        </a:buClr>
        <a:buFont typeface="Arial" panose="020B0604020202020204" pitchFamily="34" charset="0"/>
        <a:buNone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Clr>
          <a:srgbClr val="2869BB"/>
        </a:buClr>
        <a:buFont typeface="Arial" panose="020B0604020202020204" pitchFamily="34" charset="0"/>
        <a:buNone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Clr>
          <a:srgbClr val="2869BB"/>
        </a:buClr>
        <a:buFont typeface="Arial" panose="020B0604020202020204" pitchFamily="34" charset="0"/>
        <a:buNone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4513A73-2022-1E5B-7869-120693C645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Riksstroke@INCA</a:t>
            </a:r>
            <a:br>
              <a:rPr lang="sv-SE" dirty="0"/>
            </a:br>
            <a:r>
              <a:rPr lang="sv-SE" dirty="0"/>
              <a:t>FAQ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1FEE2D42-FFFE-998A-DD40-292EE857794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65171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5615838F-7ACD-8032-C03B-3ADC740A3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Frågor och svar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ADD1A1E9-26F9-61CD-17E0-7D4DA85E51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1" dirty="0">
                <a:solidFill>
                  <a:schemeClr val="accent1"/>
                </a:solidFill>
              </a:rPr>
              <a:t>Fråga: </a:t>
            </a:r>
            <a:r>
              <a:rPr lang="sv-SE" b="1" dirty="0">
                <a:solidFill>
                  <a:schemeClr val="tx1"/>
                </a:solidFill>
              </a:rPr>
              <a:t>Om patienten avlider under vårdtiden var skriver jag datum för när patienten avled?</a:t>
            </a:r>
          </a:p>
          <a:p>
            <a:pPr marL="0" indent="0">
              <a:buNone/>
            </a:pPr>
            <a:r>
              <a:rPr lang="sv-SE" dirty="0">
                <a:solidFill>
                  <a:schemeClr val="accent1"/>
                </a:solidFill>
              </a:rPr>
              <a:t>Svar: </a:t>
            </a:r>
            <a:r>
              <a:rPr lang="sv-SE" dirty="0">
                <a:solidFill>
                  <a:schemeClr val="tx1"/>
                </a:solidFill>
              </a:rPr>
              <a:t>Registrera att patienten är avliden under vårdtiden i vårdflöde. Som utskrivningsdatum anges datum då patienten avled.</a:t>
            </a:r>
            <a:endParaRPr lang="sv-SE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sv-SE" b="1" dirty="0">
                <a:solidFill>
                  <a:schemeClr val="accent1"/>
                </a:solidFill>
              </a:rPr>
              <a:t>Fråga: </a:t>
            </a:r>
            <a:r>
              <a:rPr lang="sv-SE" b="1" dirty="0"/>
              <a:t>Om jag registrerat att patienten är avliden under vårdtiden varför måste jag fylla i frågor som rör utskrivningen?</a:t>
            </a:r>
          </a:p>
          <a:p>
            <a:pPr marL="0" indent="0">
              <a:buNone/>
            </a:pPr>
            <a:r>
              <a:rPr lang="sv-SE" dirty="0">
                <a:solidFill>
                  <a:schemeClr val="accent1"/>
                </a:solidFill>
              </a:rPr>
              <a:t>Svar: </a:t>
            </a:r>
            <a:r>
              <a:rPr lang="sv-SE" dirty="0">
                <a:solidFill>
                  <a:schemeClr val="tx1"/>
                </a:solidFill>
              </a:rPr>
              <a:t>Logik inte på plats för att tända och släcka frågor. Om patienten avlider under vårdtiden registrera okänt på frågorna i slutformuläret så blir registreringen komplett. Kommer rättas.</a:t>
            </a:r>
            <a:endParaRPr lang="sv-SE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8895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837F7CE8-69B2-F9C5-0882-3513D836E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Frågor och svar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FFF9FA44-2279-8BFD-5FFD-F0B7DEC6D2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1" dirty="0">
                <a:solidFill>
                  <a:schemeClr val="accent1"/>
                </a:solidFill>
              </a:rPr>
              <a:t>Fråga: </a:t>
            </a:r>
            <a:r>
              <a:rPr lang="sv-SE" b="1" dirty="0"/>
              <a:t>Tidigare har man inte behövt ange tidpunkt för utskrivning utan endast datum. Måste jag hitta ett klockslag nu?</a:t>
            </a:r>
          </a:p>
          <a:p>
            <a:pPr marL="0" indent="0">
              <a:buNone/>
            </a:pPr>
            <a:r>
              <a:rPr lang="sv-SE" dirty="0">
                <a:solidFill>
                  <a:schemeClr val="accent1"/>
                </a:solidFill>
              </a:rPr>
              <a:t>Svar: </a:t>
            </a:r>
            <a:r>
              <a:rPr lang="sv-SE" dirty="0">
                <a:solidFill>
                  <a:schemeClr val="tx1"/>
                </a:solidFill>
              </a:rPr>
              <a:t>Frivilligt att ange tid för utskrivning. Måste dock registreras ett klockslag. Ange 00:00</a:t>
            </a:r>
          </a:p>
          <a:p>
            <a:pPr marL="0" indent="0">
              <a:buNone/>
            </a:pPr>
            <a:r>
              <a:rPr lang="sv-SE" b="1" dirty="0">
                <a:solidFill>
                  <a:schemeClr val="accent1"/>
                </a:solidFill>
              </a:rPr>
              <a:t>Fråga: </a:t>
            </a:r>
            <a:r>
              <a:rPr lang="sv-SE" b="1" dirty="0">
                <a:solidFill>
                  <a:schemeClr val="tx1"/>
                </a:solidFill>
              </a:rPr>
              <a:t>Fliken vårdflöde blir inte grön trots att jag fyllt i alla frågor?</a:t>
            </a:r>
          </a:p>
          <a:p>
            <a:pPr marL="0" indent="0">
              <a:buNone/>
            </a:pPr>
            <a:r>
              <a:rPr lang="sv-SE" dirty="0">
                <a:solidFill>
                  <a:srgbClr val="0070C0"/>
                </a:solidFill>
              </a:rPr>
              <a:t>Svar: </a:t>
            </a:r>
            <a:r>
              <a:rPr lang="sv-SE" dirty="0">
                <a:solidFill>
                  <a:schemeClr val="tx1"/>
                </a:solidFill>
              </a:rPr>
              <a:t>När slutdiagnos registrerats i slutformuläret kommer vårdflödesfliken att blir grön</a:t>
            </a:r>
            <a:endParaRPr lang="sv-SE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5257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72DBD7CA-8769-1B0D-6B5B-FA9C4B849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Frågor och svar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B47BDCB3-5361-5925-DF13-32417E079D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1" dirty="0">
                <a:solidFill>
                  <a:schemeClr val="accent1"/>
                </a:solidFill>
              </a:rPr>
              <a:t>Fråga: </a:t>
            </a:r>
            <a:r>
              <a:rPr lang="sv-SE" b="1" dirty="0">
                <a:solidFill>
                  <a:schemeClr val="tx1"/>
                </a:solidFill>
              </a:rPr>
              <a:t>Om patienten är en wake up stroke, vilken tid ska jag registrera som insjuknandetid?</a:t>
            </a:r>
          </a:p>
          <a:p>
            <a:pPr marL="0" indent="0">
              <a:buNone/>
            </a:pPr>
            <a:r>
              <a:rPr lang="sv-SE" dirty="0">
                <a:solidFill>
                  <a:schemeClr val="accent1"/>
                </a:solidFill>
              </a:rPr>
              <a:t>Svar: </a:t>
            </a:r>
            <a:r>
              <a:rPr lang="sv-SE" dirty="0">
                <a:solidFill>
                  <a:schemeClr val="tx1"/>
                </a:solidFill>
              </a:rPr>
              <a:t>Insjuknandetid är den tidpunkt när patienten </a:t>
            </a:r>
            <a:r>
              <a:rPr lang="sv-SE" u="sng" dirty="0">
                <a:solidFill>
                  <a:schemeClr val="tx1"/>
                </a:solidFill>
              </a:rPr>
              <a:t>vaknade </a:t>
            </a:r>
            <a:r>
              <a:rPr lang="sv-SE" dirty="0">
                <a:solidFill>
                  <a:schemeClr val="tx1"/>
                </a:solidFill>
              </a:rPr>
              <a:t>med symtom. I startformuläret anges om patienten vaknade med symtom och där registreras när senast sågs frisk.</a:t>
            </a:r>
          </a:p>
          <a:p>
            <a:pPr marL="0" indent="0">
              <a:buNone/>
            </a:pPr>
            <a:r>
              <a:rPr lang="sv-SE" b="1" dirty="0">
                <a:solidFill>
                  <a:schemeClr val="accent1"/>
                </a:solidFill>
              </a:rPr>
              <a:t>Fråga: </a:t>
            </a:r>
            <a:r>
              <a:rPr lang="sv-SE" b="1" dirty="0">
                <a:solidFill>
                  <a:schemeClr val="tx1"/>
                </a:solidFill>
              </a:rPr>
              <a:t>Varför blir inte vårdformuläret grönt? Får upp att jag inte registrerat DT-angio och MR</a:t>
            </a:r>
          </a:p>
          <a:p>
            <a:pPr marL="0" indent="0">
              <a:buNone/>
            </a:pPr>
            <a:r>
              <a:rPr lang="sv-SE" dirty="0">
                <a:solidFill>
                  <a:schemeClr val="accent1"/>
                </a:solidFill>
              </a:rPr>
              <a:t>Svar: </a:t>
            </a:r>
            <a:r>
              <a:rPr lang="sv-SE" dirty="0">
                <a:solidFill>
                  <a:schemeClr val="tx1"/>
                </a:solidFill>
              </a:rPr>
              <a:t>I vårdformuläret under radiologi finns två flikar. ”Akut första ankomst till sjukhus” och ”Under vårdtillfället”. Frågorna under båda flikarna måste besvaras för att registreringen ska bli komplett.</a:t>
            </a:r>
            <a:endParaRPr lang="sv-SE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sv-SE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97945"/>
      </p:ext>
    </p:extLst>
  </p:cSld>
  <p:clrMapOvr>
    <a:masterClrMapping/>
  </p:clrMapOvr>
</p:sld>
</file>

<file path=ppt/theme/theme1.xml><?xml version="1.0" encoding="utf-8"?>
<a:theme xmlns:a="http://schemas.openxmlformats.org/drawingml/2006/main" name="Anpassad formgivning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267</Words>
  <Application>Microsoft Office PowerPoint</Application>
  <PresentationFormat>Bredbild</PresentationFormat>
  <Paragraphs>16</Paragraphs>
  <Slides>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Anpassad formgivning</vt:lpstr>
      <vt:lpstr>Riksstroke@INCA FAQ</vt:lpstr>
      <vt:lpstr>Frågor och svar</vt:lpstr>
      <vt:lpstr>Frågor och svar</vt:lpstr>
      <vt:lpstr>Frågor och svar</vt:lpstr>
    </vt:vector>
  </TitlesOfParts>
  <Company>Region Västerbotten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Sara Korpela</dc:creator>
  <cp:lastModifiedBy>Sara Korpela</cp:lastModifiedBy>
  <cp:revision>1</cp:revision>
  <dcterms:created xsi:type="dcterms:W3CDTF">2026-02-03T12:43:55Z</dcterms:created>
  <dcterms:modified xsi:type="dcterms:W3CDTF">2026-02-03T12:45:55Z</dcterms:modified>
</cp:coreProperties>
</file>