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0" r:id="rId5"/>
    <p:sldMasterId id="2147483685" r:id="rId6"/>
    <p:sldMasterId id="2147483707" r:id="rId7"/>
  </p:sldMasterIdLst>
  <p:notesMasterIdLst>
    <p:notesMasterId r:id="rId20"/>
  </p:notesMasterIdLst>
  <p:sldIdLst>
    <p:sldId id="8232" r:id="rId8"/>
    <p:sldId id="8281" r:id="rId9"/>
    <p:sldId id="8282" r:id="rId10"/>
    <p:sldId id="8283" r:id="rId11"/>
    <p:sldId id="8284" r:id="rId12"/>
    <p:sldId id="8287" r:id="rId13"/>
    <p:sldId id="8290" r:id="rId14"/>
    <p:sldId id="8286" r:id="rId15"/>
    <p:sldId id="8289" r:id="rId16"/>
    <p:sldId id="8291" r:id="rId17"/>
    <p:sldId id="8254" r:id="rId18"/>
    <p:sldId id="8255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3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79CB-38B2-4997-ABFA-392E75ECF0EE}" type="datetimeFigureOut">
              <a:rPr lang="sv-SE" smtClean="0"/>
              <a:t>2026-02-03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B1F60-1D92-4669-9076-74890E1090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5175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812BF8-FB90-4410-AF56-A5439AE3A1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Bakgrund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C5B3D9-96A2-4D65-A3EC-ABE6833D26BD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r>
              <a:rPr lang="sv-SE"/>
              <a:t>Byte från ITS plattform(egenutvecklad) till INCA </a:t>
            </a:r>
          </a:p>
          <a:p>
            <a:r>
              <a:rPr lang="sv-SE"/>
              <a:t>Riksstroke registercentrum(RC Norr) tillhandahåller INCA som plattform</a:t>
            </a:r>
          </a:p>
          <a:p>
            <a:r>
              <a:rPr lang="sv-SE"/>
              <a:t>INCA är plattform som alla cancerregister använder</a:t>
            </a:r>
          </a:p>
          <a:p>
            <a:r>
              <a:rPr lang="sv-SE"/>
              <a:t>Ett antal icke register använder den t ex Bråckregistret, Psoriasisregistret, Psykiatriregister  </a:t>
            </a:r>
          </a:p>
          <a:p>
            <a:pPr lv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542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73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6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59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47017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153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856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61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410025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7101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5E6EA8-6BDC-449E-9C43-233A47061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2869B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4064FA-CBE1-4B28-A768-99EFF6B9E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0599436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432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 med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466727"/>
            <a:ext cx="9623749" cy="85566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H1 </a:t>
            </a:r>
            <a:r>
              <a:rPr kumimoji="0" lang="en-US" sz="3300" b="1" i="0" u="none" strike="noStrike" kern="1200" cap="none" spc="0" normalizeH="0" baseline="0" noProof="0" err="1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Rubrik</a:t>
            </a: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err="1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i</a:t>
            </a: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presentation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295400" y="1495424"/>
            <a:ext cx="9619488" cy="3950208"/>
          </a:xfrm>
        </p:spPr>
        <p:txBody>
          <a:bodyPr/>
          <a:lstStyle>
            <a:lvl1pPr>
              <a:defRPr baseline="0"/>
            </a:lvl1pPr>
            <a:lvl2pPr>
              <a:spcBef>
                <a:spcPts val="1400"/>
              </a:spcBef>
              <a:spcAft>
                <a:spcPts val="600"/>
              </a:spcAft>
              <a:buSzPct val="80000"/>
              <a:defRPr/>
            </a:lvl2pPr>
            <a:lvl3pPr>
              <a:spcBef>
                <a:spcPts val="1400"/>
              </a:spcBef>
              <a:spcAft>
                <a:spcPts val="400"/>
              </a:spcAft>
              <a:defRPr/>
            </a:lvl3pPr>
            <a:lvl4pPr>
              <a:spcBef>
                <a:spcPts val="1400"/>
              </a:spcBef>
              <a:spcAft>
                <a:spcPts val="300"/>
              </a:spcAft>
              <a:defRPr baseline="0"/>
            </a:lvl4pPr>
            <a:lvl5pPr>
              <a:spcBef>
                <a:spcPts val="1400"/>
              </a:spcBef>
              <a:spcAft>
                <a:spcPts val="300"/>
              </a:spcAft>
              <a:buSzPct val="80000"/>
              <a:defRPr/>
            </a:lvl5pPr>
          </a:lstStyle>
          <a:p>
            <a:pPr lvl="0"/>
            <a:r>
              <a:rPr lang="en-US" err="1"/>
              <a:t>Klicka</a:t>
            </a:r>
            <a:r>
              <a:rPr lang="en-US"/>
              <a:t> </a:t>
            </a:r>
            <a:r>
              <a:rPr lang="en-US" err="1"/>
              <a:t>för</a:t>
            </a:r>
            <a:r>
              <a:rPr lang="en-US"/>
              <a:t> </a:t>
            </a:r>
            <a:r>
              <a:rPr lang="en-US" err="1"/>
              <a:t>att</a:t>
            </a:r>
            <a:r>
              <a:rPr lang="en-US"/>
              <a:t> </a:t>
            </a:r>
            <a:r>
              <a:rPr lang="en-US" err="1"/>
              <a:t>ändra</a:t>
            </a:r>
            <a:endParaRPr lang="en-US"/>
          </a:p>
          <a:p>
            <a:pPr lvl="1"/>
            <a:r>
              <a:rPr lang="en-US" err="1"/>
              <a:t>Andra</a:t>
            </a:r>
            <a:r>
              <a:rPr lang="en-US"/>
              <a:t> </a:t>
            </a:r>
            <a:r>
              <a:rPr lang="en-US" err="1"/>
              <a:t>nivån</a:t>
            </a:r>
            <a:endParaRPr lang="en-US"/>
          </a:p>
          <a:p>
            <a:pPr lvl="2"/>
            <a:r>
              <a:rPr lang="en-US" err="1"/>
              <a:t>Tredje</a:t>
            </a:r>
            <a:r>
              <a:rPr lang="en-US"/>
              <a:t> </a:t>
            </a:r>
            <a:r>
              <a:rPr lang="en-US" err="1"/>
              <a:t>nivån</a:t>
            </a:r>
            <a:endParaRPr lang="en-US"/>
          </a:p>
          <a:p>
            <a:pPr lvl="3"/>
            <a:r>
              <a:rPr lang="en-US" err="1"/>
              <a:t>Fjärde</a:t>
            </a:r>
            <a:r>
              <a:rPr lang="en-US"/>
              <a:t> </a:t>
            </a:r>
            <a:r>
              <a:rPr lang="en-US" err="1"/>
              <a:t>nivån</a:t>
            </a:r>
            <a:endParaRPr lang="en-US"/>
          </a:p>
          <a:p>
            <a:pPr lvl="4"/>
            <a:r>
              <a:rPr lang="en-US" err="1"/>
              <a:t>Femte</a:t>
            </a:r>
            <a:r>
              <a:rPr lang="en-US"/>
              <a:t> </a:t>
            </a:r>
            <a:r>
              <a:rPr lang="en-US" err="1"/>
              <a:t>nivån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3068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6">
          <p15:clr>
            <a:srgbClr val="FBAE40"/>
          </p15:clr>
        </p15:guide>
        <p15:guide id="2" pos="800">
          <p15:clr>
            <a:srgbClr val="FBAE40"/>
          </p15:clr>
        </p15:guide>
        <p15:guide id="3" pos="688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 med 3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466727"/>
            <a:ext cx="9623749" cy="855662"/>
          </a:xfrm>
          <a:noFill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H1 </a:t>
            </a:r>
            <a:r>
              <a:rPr kumimoji="0" lang="en-US" sz="3300" b="1" i="0" u="none" strike="noStrike" kern="1200" cap="none" spc="0" normalizeH="0" baseline="0" noProof="0" err="1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Rubrik</a:t>
            </a: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med </a:t>
            </a:r>
            <a:r>
              <a:rPr kumimoji="0" lang="en-US" sz="3300" b="1" i="0" u="none" strike="noStrike" kern="1200" cap="none" spc="0" normalizeH="0" baseline="0" noProof="0" err="1">
                <a:ln>
                  <a:noFill/>
                </a:ln>
                <a:solidFill>
                  <a:srgbClr val="62A60A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exempeltext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292352" y="1499616"/>
            <a:ext cx="9619488" cy="3950208"/>
          </a:xfrm>
          <a:prstGeom prst="rect">
            <a:avLst/>
          </a:prstGeom>
          <a:noFill/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1200"/>
              </a:spcBef>
              <a:buNone/>
              <a:defRPr sz="2400" b="1" i="1">
                <a:solidFill>
                  <a:srgbClr val="3994AE"/>
                </a:solidFill>
              </a:defRPr>
            </a:lvl2pPr>
            <a:lvl3pPr marL="228600" indent="-228600">
              <a:lnSpc>
                <a:spcPct val="100000"/>
              </a:lnSpc>
              <a:spcBef>
                <a:spcPts val="1400"/>
              </a:spcBef>
              <a:buFont typeface="Wingdings" panose="05000000000000000000" pitchFamily="2" charset="2"/>
              <a:buChar char=""/>
              <a:defRPr sz="2400">
                <a:solidFill>
                  <a:schemeClr val="tx1"/>
                </a:solidFill>
              </a:defRPr>
            </a:lvl3pPr>
            <a:lvl4pPr marL="457200" indent="-228600">
              <a:lnSpc>
                <a:spcPct val="100000"/>
              </a:lnSpc>
              <a:spcBef>
                <a:spcPts val="1400"/>
              </a:spcBef>
              <a:buSzPct val="80000"/>
              <a:buFont typeface="Calibri" panose="020F0502020204030204" pitchFamily="34" charset="0"/>
              <a:buChar char="○"/>
              <a:defRPr sz="2400">
                <a:solidFill>
                  <a:schemeClr val="tx1"/>
                </a:solidFill>
              </a:defRPr>
            </a:lvl4pPr>
            <a:lvl5pPr marL="801688" indent="-265176">
              <a:lnSpc>
                <a:spcPct val="100000"/>
              </a:lnSpc>
              <a:spcBef>
                <a:spcPts val="1400"/>
              </a:spcBef>
              <a:buFont typeface="Calibri" panose="020F0502020204030204" pitchFamily="34" charset="0"/>
              <a:buChar char="–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H2 </a:t>
            </a:r>
            <a:r>
              <a:rPr lang="en-US" err="1"/>
              <a:t>Rubrik</a:t>
            </a:r>
            <a:r>
              <a:rPr lang="en-US"/>
              <a:t> med </a:t>
            </a:r>
            <a:r>
              <a:rPr lang="en-US" err="1"/>
              <a:t>exempeltext</a:t>
            </a:r>
            <a:endParaRPr lang="en-US"/>
          </a:p>
          <a:p>
            <a:pPr lvl="1"/>
            <a:r>
              <a:rPr lang="en-US"/>
              <a:t>H3 Rubrik med exempeltext</a:t>
            </a:r>
          </a:p>
          <a:p>
            <a:pPr lvl="2"/>
            <a:r>
              <a:rPr lang="en-US" err="1"/>
              <a:t>Punktlista</a:t>
            </a:r>
            <a:r>
              <a:rPr lang="en-US"/>
              <a:t> med </a:t>
            </a:r>
            <a:r>
              <a:rPr lang="en-US" err="1"/>
              <a:t>exempeltext</a:t>
            </a:r>
            <a:r>
              <a:rPr lang="en-US"/>
              <a:t> </a:t>
            </a:r>
            <a:r>
              <a:rPr lang="en-US" err="1"/>
              <a:t>som</a:t>
            </a:r>
            <a:r>
              <a:rPr lang="en-US"/>
              <a:t> ligger under en </a:t>
            </a:r>
            <a:r>
              <a:rPr lang="en-US" err="1"/>
              <a:t>eller</a:t>
            </a:r>
            <a:r>
              <a:rPr lang="en-US"/>
              <a:t> </a:t>
            </a:r>
            <a:r>
              <a:rPr lang="en-US" err="1"/>
              <a:t>flera</a:t>
            </a:r>
            <a:r>
              <a:rPr lang="en-US"/>
              <a:t> </a:t>
            </a:r>
            <a:r>
              <a:rPr lang="en-US" err="1"/>
              <a:t>rubrik</a:t>
            </a:r>
            <a:endParaRPr lang="en-US"/>
          </a:p>
          <a:p>
            <a:pPr lvl="3"/>
            <a:r>
              <a:rPr lang="en-US" err="1"/>
              <a:t>Punktlista</a:t>
            </a:r>
            <a:r>
              <a:rPr lang="en-US"/>
              <a:t> nivå </a:t>
            </a:r>
            <a:r>
              <a:rPr lang="en-US" err="1"/>
              <a:t>två</a:t>
            </a:r>
            <a:endParaRPr lang="en-US"/>
          </a:p>
          <a:p>
            <a:pPr lvl="4"/>
            <a:r>
              <a:rPr lang="en-US"/>
              <a:t>Punktlista nivå </a:t>
            </a:r>
            <a:r>
              <a:rPr lang="en-US" err="1"/>
              <a:t>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68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6">
          <p15:clr>
            <a:srgbClr val="FBAE40"/>
          </p15:clr>
        </p15:guide>
        <p15:guide id="2" pos="800">
          <p15:clr>
            <a:srgbClr val="FBAE40"/>
          </p15:clr>
        </p15:guide>
        <p15:guide id="3" pos="6880">
          <p15:clr>
            <a:srgbClr val="FBAE40"/>
          </p15:clr>
        </p15:guide>
        <p15:guide id="4" orient="horz" pos="400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sektion med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301750" y="3454401"/>
            <a:ext cx="6431407" cy="39827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500" b="0">
                <a:solidFill>
                  <a:srgbClr val="808285"/>
                </a:solidFill>
              </a:defRPr>
            </a:lvl1pPr>
          </a:lstStyle>
          <a:p>
            <a:pPr lvl="0"/>
            <a:r>
              <a:rPr lang="en-US" err="1"/>
              <a:t>Underrubrik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01327" y="2976750"/>
            <a:ext cx="6431885" cy="477462"/>
          </a:xfrm>
        </p:spPr>
        <p:txBody>
          <a:bodyPr anchor="ctr">
            <a:noAutofit/>
          </a:bodyPr>
          <a:lstStyle>
            <a:lvl1pPr>
              <a:lnSpc>
                <a:spcPct val="90000"/>
              </a:lnSpc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Mellansektion</a:t>
            </a:r>
            <a:r>
              <a:rPr lang="en-US"/>
              <a:t>, </a:t>
            </a:r>
            <a:r>
              <a:rPr lang="en-US" err="1"/>
              <a:t>rubrik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/>
          <a:srcRect t="47191" r="50360"/>
          <a:stretch/>
        </p:blipFill>
        <p:spPr>
          <a:xfrm>
            <a:off x="6446026" y="0"/>
            <a:ext cx="5745975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2935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812BF8-FB90-4410-AF56-A5439AE3A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C5B3D9-96A2-4D65-A3EC-ABE6833D2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787153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5E6EA8-6BDC-449E-9C43-233A47061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2869B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4064FA-CBE1-4B28-A768-99EFF6B9E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3995742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0C7867-BD58-4A4C-974D-FABB3E9D3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E50469-B43C-4F53-9249-B6BA5BF66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4596053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B1368A-42D5-4D5E-9438-1913452C0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784F75-EB9D-4290-9644-21CA6E256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F87B0C1-D590-4414-B2EF-0494AF74E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078598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990CBB-AF56-486D-97D6-75B7809F8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734AD5-CAA0-4583-8F36-9268ED950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0E139E-EEB8-43DD-B6CC-429310D09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E111A0-59C6-4E0F-9C2E-AD084FA17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3B4BFF3-E95F-4912-AE84-174AAE199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291467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E7CC37-8D45-4C95-B8A2-B648D69D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17336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0C7867-BD58-4A4C-974D-FABB3E9D3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E50469-B43C-4F53-9249-B6BA5BF66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959851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7836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8A70A-F166-4867-89E9-0F5C6BC3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7E2CF4-0017-4C4E-B687-CFB567AB8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EF0F70-2A4E-4544-9E0F-83D4E02C3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652498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379184-D40C-4B8E-8731-9146C875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78A7CF9-436F-4020-9BCB-361D66514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311F81-E294-4D12-84DA-2B4F94F4B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582175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FAE3325-BC7C-054A-AFCB-3779B77B61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96000" y="1643063"/>
            <a:ext cx="9000000" cy="36226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AF140082-4DCE-6E01-67DB-1EAA8CE71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8C3715D-9569-B041-9A51-B736E10FDF8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99964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F337EE5-445B-5940-9D60-01EE0541A51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666509"/>
            <a:ext cx="10515599" cy="35992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D9FAB12-0829-40E5-B3D2-2BC1D911F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286085A-605C-BE74-1E24-11D0E3297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9871696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 - 2 col"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1DFDF1E-2CBD-CA4B-B01F-7D25C22C227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29638" y="1666510"/>
            <a:ext cx="5065200" cy="3599228"/>
          </a:xfrm>
        </p:spPr>
        <p:txBody>
          <a:bodyPr anchor="ctr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3CA242A7-3EC6-004C-8CC8-58CD0DCBFF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68775" y="1666510"/>
            <a:ext cx="5065200" cy="3599228"/>
          </a:xfrm>
        </p:spPr>
        <p:txBody>
          <a:bodyPr anchor="ctr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3E5E90F1-BE40-DB90-7160-2FB0E0C887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F0C15694-4018-6512-1764-2CE596651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7487050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1/3 image and 2/3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773A7FC-E041-0F40-BAC1-E852631F2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64100" y="1666510"/>
            <a:ext cx="6489700" cy="3599228"/>
          </a:xfrm>
        </p:spPr>
        <p:txBody>
          <a:bodyPr anchor="ctr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EAB502DA-9575-3014-18E2-0C73648A4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53DCA8D-7807-304D-935F-65793DEABC1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87E2759B-12E8-BC43-87B3-A6FD8632D78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8200" y="1666510"/>
            <a:ext cx="3599228" cy="3599228"/>
          </a:xfrm>
          <a:custGeom>
            <a:avLst/>
            <a:gdLst>
              <a:gd name="connsiteX0" fmla="*/ 1816100 w 3632200"/>
              <a:gd name="connsiteY0" fmla="*/ 0 h 3632200"/>
              <a:gd name="connsiteX1" fmla="*/ 3632200 w 3632200"/>
              <a:gd name="connsiteY1" fmla="*/ 1816100 h 3632200"/>
              <a:gd name="connsiteX2" fmla="*/ 1816100 w 3632200"/>
              <a:gd name="connsiteY2" fmla="*/ 3632200 h 3632200"/>
              <a:gd name="connsiteX3" fmla="*/ 0 w 3632200"/>
              <a:gd name="connsiteY3" fmla="*/ 1816100 h 3632200"/>
              <a:gd name="connsiteX4" fmla="*/ 1816100 w 3632200"/>
              <a:gd name="connsiteY4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32200" h="3632200">
                <a:moveTo>
                  <a:pt x="1816100" y="0"/>
                </a:moveTo>
                <a:cubicBezTo>
                  <a:pt x="2819104" y="0"/>
                  <a:pt x="3632200" y="813096"/>
                  <a:pt x="3632200" y="1816100"/>
                </a:cubicBezTo>
                <a:cubicBezTo>
                  <a:pt x="3632200" y="2819104"/>
                  <a:pt x="2819104" y="3632200"/>
                  <a:pt x="1816100" y="3632200"/>
                </a:cubicBezTo>
                <a:cubicBezTo>
                  <a:pt x="813096" y="3632200"/>
                  <a:pt x="0" y="2819104"/>
                  <a:pt x="0" y="1816100"/>
                </a:cubicBezTo>
                <a:cubicBezTo>
                  <a:pt x="0" y="813096"/>
                  <a:pt x="813096" y="0"/>
                  <a:pt x="1816100" y="0"/>
                </a:cubicBezTo>
                <a:close/>
              </a:path>
            </a:pathLst>
          </a:custGeom>
          <a:solidFill>
            <a:srgbClr val="F4F5F5"/>
          </a:solidFill>
        </p:spPr>
        <p:txBody>
          <a:bodyPr wrap="square">
            <a:no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79305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2/3 text and 1/3 image_arch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9BBD8C6-E58B-535E-0EE1-58317A8596DF}"/>
              </a:ext>
            </a:extLst>
          </p:cNvPr>
          <p:cNvSpPr/>
          <p:nvPr userDrawn="1"/>
        </p:nvSpPr>
        <p:spPr>
          <a:xfrm>
            <a:off x="0" y="-704"/>
            <a:ext cx="12192000" cy="6858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D846FD-3262-0B25-9C89-86A65A7751FF}"/>
              </a:ext>
            </a:extLst>
          </p:cNvPr>
          <p:cNvSpPr txBox="1">
            <a:spLocks/>
          </p:cNvSpPr>
          <p:nvPr userDrawn="1"/>
        </p:nvSpPr>
        <p:spPr>
          <a:xfrm>
            <a:off x="599677" y="6376598"/>
            <a:ext cx="2444373" cy="299338"/>
          </a:xfrm>
          <a:prstGeom prst="rect">
            <a:avLst/>
          </a:prstGeom>
        </p:spPr>
        <p:txBody>
          <a:bodyPr vert="horz" lIns="0" tIns="72000" rIns="0" bIns="0" rtlCol="0" anchor="ctr" anchorCtr="0"/>
          <a:lstStyle>
            <a:defPPr>
              <a:defRPr lang="en-SE"/>
            </a:defPPr>
            <a:lvl1pPr marL="0" algn="l" defTabSz="914400" rtl="0" eaLnBrk="1" latinLnBrk="0" hangingPunct="1">
              <a:defRPr sz="1000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Strictly</a:t>
            </a:r>
            <a:r>
              <a:rPr lang="en-GB" sz="1000" spc="-5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private and</a:t>
            </a:r>
            <a:r>
              <a:rPr lang="en-GB" sz="1000" spc="3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000" spc="-5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confidential.</a:t>
            </a:r>
            <a:endParaRPr lang="sv-SE" sz="1000">
              <a:solidFill>
                <a:schemeClr val="tx1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68481D15-114F-E641-B2E1-148B55B2F37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523224"/>
            <a:ext cx="6934200" cy="374251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F34385C-6B82-9CF4-B036-A7F80CAE82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80824"/>
            <a:ext cx="6934200" cy="1142400"/>
          </a:xfrm>
        </p:spPr>
        <p:txBody>
          <a:bodyPr/>
          <a:lstStyle>
            <a:lvl1pPr algn="l">
              <a:defRPr/>
            </a:lvl1pPr>
          </a:lstStyle>
          <a:p>
            <a:r>
              <a:rPr lang="sv-SE"/>
              <a:t>Ange rubrik</a:t>
            </a:r>
          </a:p>
        </p:txBody>
      </p:sp>
      <p:sp>
        <p:nvSpPr>
          <p:cNvPr id="18" name="Platshållare för bildnummer 17">
            <a:extLst>
              <a:ext uri="{FF2B5EF4-FFF2-40B4-BE49-F238E27FC236}">
                <a16:creationId xmlns:a16="http://schemas.microsoft.com/office/drawing/2014/main" id="{C66D2579-7A78-1A44-9615-6FED836E62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Platshållare för bild 15">
            <a:extLst>
              <a:ext uri="{FF2B5EF4-FFF2-40B4-BE49-F238E27FC236}">
                <a16:creationId xmlns:a16="http://schemas.microsoft.com/office/drawing/2014/main" id="{0B213598-6F6E-AD42-CBA5-D441238F2D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610598" y="0"/>
            <a:ext cx="3581020" cy="6857302"/>
          </a:xfrm>
          <a:custGeom>
            <a:avLst/>
            <a:gdLst>
              <a:gd name="connsiteX0" fmla="*/ 2953101 w 3581020"/>
              <a:gd name="connsiteY0" fmla="*/ 6282912 h 6857302"/>
              <a:gd name="connsiteX1" fmla="*/ 2989422 w 3581020"/>
              <a:gd name="connsiteY1" fmla="*/ 6299199 h 6857302"/>
              <a:gd name="connsiteX2" fmla="*/ 2989486 w 3581020"/>
              <a:gd name="connsiteY2" fmla="*/ 6299199 h 6857302"/>
              <a:gd name="connsiteX3" fmla="*/ 3016489 w 3581020"/>
              <a:gd name="connsiteY3" fmla="*/ 6420167 h 6857302"/>
              <a:gd name="connsiteX4" fmla="*/ 3008502 w 3581020"/>
              <a:gd name="connsiteY4" fmla="*/ 6492557 h 6857302"/>
              <a:gd name="connsiteX5" fmla="*/ 2935099 w 3581020"/>
              <a:gd name="connsiteY5" fmla="*/ 6500495 h 6857302"/>
              <a:gd name="connsiteX6" fmla="*/ 2814472 w 3581020"/>
              <a:gd name="connsiteY6" fmla="*/ 6473571 h 6857302"/>
              <a:gd name="connsiteX7" fmla="*/ 2811430 w 3581020"/>
              <a:gd name="connsiteY7" fmla="*/ 6402323 h 6857302"/>
              <a:gd name="connsiteX8" fmla="*/ 2881410 w 3581020"/>
              <a:gd name="connsiteY8" fmla="*/ 6403847 h 6857302"/>
              <a:gd name="connsiteX9" fmla="*/ 2919442 w 3581020"/>
              <a:gd name="connsiteY9" fmla="*/ 6403847 h 6857302"/>
              <a:gd name="connsiteX10" fmla="*/ 2919442 w 3581020"/>
              <a:gd name="connsiteY10" fmla="*/ 6365938 h 6857302"/>
              <a:gd name="connsiteX11" fmla="*/ 2917921 w 3581020"/>
              <a:gd name="connsiteY11" fmla="*/ 6296152 h 6857302"/>
              <a:gd name="connsiteX12" fmla="*/ 2953101 w 3581020"/>
              <a:gd name="connsiteY12" fmla="*/ 6282912 h 6857302"/>
              <a:gd name="connsiteX13" fmla="*/ 2953110 w 3581020"/>
              <a:gd name="connsiteY13" fmla="*/ 6229271 h 6857302"/>
              <a:gd name="connsiteX14" fmla="*/ 2879889 w 3581020"/>
              <a:gd name="connsiteY14" fmla="*/ 6258179 h 6857302"/>
              <a:gd name="connsiteX15" fmla="*/ 2850604 w 3581020"/>
              <a:gd name="connsiteY15" fmla="*/ 6335141 h 6857302"/>
              <a:gd name="connsiteX16" fmla="*/ 2773398 w 3581020"/>
              <a:gd name="connsiteY16" fmla="*/ 6364351 h 6857302"/>
              <a:gd name="connsiteX17" fmla="*/ 2776441 w 3581020"/>
              <a:gd name="connsiteY17" fmla="*/ 6511481 h 6857302"/>
              <a:gd name="connsiteX18" fmla="*/ 2897955 w 3581020"/>
              <a:gd name="connsiteY18" fmla="*/ 6553962 h 6857302"/>
              <a:gd name="connsiteX19" fmla="*/ 2901822 w 3581020"/>
              <a:gd name="connsiteY19" fmla="*/ 6554153 h 6857302"/>
              <a:gd name="connsiteX20" fmla="*/ 2912471 w 3581020"/>
              <a:gd name="connsiteY20" fmla="*/ 6554597 h 6857302"/>
              <a:gd name="connsiteX21" fmla="*/ 3045458 w 3581020"/>
              <a:gd name="connsiteY21" fmla="*/ 6648387 h 6857302"/>
              <a:gd name="connsiteX22" fmla="*/ 3135328 w 3581020"/>
              <a:gd name="connsiteY22" fmla="*/ 6560921 h 6857302"/>
              <a:gd name="connsiteX23" fmla="*/ 3183728 w 3581020"/>
              <a:gd name="connsiteY23" fmla="*/ 6554534 h 6857302"/>
              <a:gd name="connsiteX24" fmla="*/ 3184213 w 3581020"/>
              <a:gd name="connsiteY24" fmla="*/ 6554534 h 6857302"/>
              <a:gd name="connsiteX25" fmla="*/ 3190489 w 3581020"/>
              <a:gd name="connsiteY25" fmla="*/ 6554406 h 6857302"/>
              <a:gd name="connsiteX26" fmla="*/ 3184213 w 3581020"/>
              <a:gd name="connsiteY26" fmla="*/ 6554470 h 6857302"/>
              <a:gd name="connsiteX27" fmla="*/ 3183728 w 3581020"/>
              <a:gd name="connsiteY27" fmla="*/ 6554534 h 6857302"/>
              <a:gd name="connsiteX28" fmla="*/ 3182946 w 3581020"/>
              <a:gd name="connsiteY28" fmla="*/ 6554534 h 6857302"/>
              <a:gd name="connsiteX29" fmla="*/ 3314412 w 3581020"/>
              <a:gd name="connsiteY29" fmla="*/ 6511544 h 6857302"/>
              <a:gd name="connsiteX30" fmla="*/ 3314475 w 3581020"/>
              <a:gd name="connsiteY30" fmla="*/ 6511481 h 6857302"/>
              <a:gd name="connsiteX31" fmla="*/ 3317517 w 3581020"/>
              <a:gd name="connsiteY31" fmla="*/ 6364351 h 6857302"/>
              <a:gd name="connsiteX32" fmla="*/ 3240311 w 3581020"/>
              <a:gd name="connsiteY32" fmla="*/ 6335141 h 6857302"/>
              <a:gd name="connsiteX33" fmla="*/ 3211026 w 3581020"/>
              <a:gd name="connsiteY33" fmla="*/ 6258179 h 6857302"/>
              <a:gd name="connsiteX34" fmla="*/ 3063397 w 3581020"/>
              <a:gd name="connsiteY34" fmla="*/ 6261227 h 6857302"/>
              <a:gd name="connsiteX35" fmla="*/ 3045458 w 3581020"/>
              <a:gd name="connsiteY35" fmla="*/ 6285103 h 6857302"/>
              <a:gd name="connsiteX36" fmla="*/ 3027519 w 3581020"/>
              <a:gd name="connsiteY36" fmla="*/ 6261227 h 6857302"/>
              <a:gd name="connsiteX37" fmla="*/ 2953110 w 3581020"/>
              <a:gd name="connsiteY37" fmla="*/ 6229271 h 6857302"/>
              <a:gd name="connsiteX38" fmla="*/ 327397 w 3581020"/>
              <a:gd name="connsiteY38" fmla="*/ 0 h 6857302"/>
              <a:gd name="connsiteX39" fmla="*/ 3581020 w 3581020"/>
              <a:gd name="connsiteY39" fmla="*/ 0 h 6857302"/>
              <a:gd name="connsiteX40" fmla="*/ 3581020 w 3581020"/>
              <a:gd name="connsiteY40" fmla="*/ 6857302 h 6857302"/>
              <a:gd name="connsiteX41" fmla="*/ 327207 w 3581020"/>
              <a:gd name="connsiteY41" fmla="*/ 6857302 h 6857302"/>
              <a:gd name="connsiteX42" fmla="*/ 0 w 3581020"/>
              <a:gd name="connsiteY42" fmla="*/ 3429000 h 6857302"/>
              <a:gd name="connsiteX43" fmla="*/ 327397 w 3581020"/>
              <a:gd name="connsiteY43" fmla="*/ 0 h 685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581020" h="6857302">
                <a:moveTo>
                  <a:pt x="2953101" y="6282912"/>
                </a:moveTo>
                <a:cubicBezTo>
                  <a:pt x="2966032" y="6283484"/>
                  <a:pt x="2979153" y="6288976"/>
                  <a:pt x="2989422" y="6299199"/>
                </a:cubicBezTo>
                <a:lnTo>
                  <a:pt x="2989486" y="6299199"/>
                </a:lnTo>
                <a:cubicBezTo>
                  <a:pt x="3008882" y="6318567"/>
                  <a:pt x="3019151" y="6361429"/>
                  <a:pt x="3016489" y="6420167"/>
                </a:cubicBezTo>
                <a:cubicBezTo>
                  <a:pt x="3015348" y="6449314"/>
                  <a:pt x="3011544" y="6475857"/>
                  <a:pt x="3008502" y="6492557"/>
                </a:cubicBezTo>
                <a:cubicBezTo>
                  <a:pt x="2991768" y="6495541"/>
                  <a:pt x="2964384" y="6499352"/>
                  <a:pt x="2935099" y="6500495"/>
                </a:cubicBezTo>
                <a:cubicBezTo>
                  <a:pt x="2876465" y="6502781"/>
                  <a:pt x="2833869" y="6492874"/>
                  <a:pt x="2814472" y="6473571"/>
                </a:cubicBezTo>
                <a:cubicBezTo>
                  <a:pt x="2793935" y="6453123"/>
                  <a:pt x="2792413" y="6421246"/>
                  <a:pt x="2811430" y="6402323"/>
                </a:cubicBezTo>
                <a:cubicBezTo>
                  <a:pt x="2830446" y="6383337"/>
                  <a:pt x="2861633" y="6384162"/>
                  <a:pt x="2881410" y="6403847"/>
                </a:cubicBezTo>
                <a:cubicBezTo>
                  <a:pt x="2892059" y="6414452"/>
                  <a:pt x="2908793" y="6414452"/>
                  <a:pt x="2919442" y="6403847"/>
                </a:cubicBezTo>
                <a:cubicBezTo>
                  <a:pt x="2930091" y="6393243"/>
                  <a:pt x="2930091" y="6376542"/>
                  <a:pt x="2919442" y="6365938"/>
                </a:cubicBezTo>
                <a:cubicBezTo>
                  <a:pt x="2899665" y="6346190"/>
                  <a:pt x="2898905" y="6315074"/>
                  <a:pt x="2917921" y="6296152"/>
                </a:cubicBezTo>
                <a:cubicBezTo>
                  <a:pt x="2927429" y="6286690"/>
                  <a:pt x="2940170" y="6282340"/>
                  <a:pt x="2953101" y="6282912"/>
                </a:cubicBezTo>
                <a:close/>
                <a:moveTo>
                  <a:pt x="2953110" y="6229271"/>
                </a:moveTo>
                <a:cubicBezTo>
                  <a:pt x="2926384" y="6228699"/>
                  <a:pt x="2899856" y="6238272"/>
                  <a:pt x="2879889" y="6258179"/>
                </a:cubicBezTo>
                <a:cubicBezTo>
                  <a:pt x="2858972" y="6279007"/>
                  <a:pt x="2849083" y="6307074"/>
                  <a:pt x="2850604" y="6335141"/>
                </a:cubicBezTo>
                <a:cubicBezTo>
                  <a:pt x="2822460" y="6333617"/>
                  <a:pt x="2794316" y="6343523"/>
                  <a:pt x="2773398" y="6364351"/>
                </a:cubicBezTo>
                <a:cubicBezTo>
                  <a:pt x="2733464" y="6404166"/>
                  <a:pt x="2734985" y="6470142"/>
                  <a:pt x="2776441" y="6511481"/>
                </a:cubicBezTo>
                <a:cubicBezTo>
                  <a:pt x="2801796" y="6536754"/>
                  <a:pt x="2842744" y="6551041"/>
                  <a:pt x="2897955" y="6553962"/>
                </a:cubicBezTo>
                <a:cubicBezTo>
                  <a:pt x="2897955" y="6553962"/>
                  <a:pt x="2897955" y="6553962"/>
                  <a:pt x="2901822" y="6554153"/>
                </a:cubicBezTo>
                <a:cubicBezTo>
                  <a:pt x="2907970" y="6554406"/>
                  <a:pt x="2910189" y="6554597"/>
                  <a:pt x="2912471" y="6554597"/>
                </a:cubicBezTo>
                <a:cubicBezTo>
                  <a:pt x="2975478" y="6558217"/>
                  <a:pt x="3044887" y="6587109"/>
                  <a:pt x="3045458" y="6648387"/>
                </a:cubicBezTo>
                <a:cubicBezTo>
                  <a:pt x="3045838" y="6600667"/>
                  <a:pt x="3087329" y="6572664"/>
                  <a:pt x="3135328" y="6560921"/>
                </a:cubicBezTo>
                <a:lnTo>
                  <a:pt x="3183728" y="6554534"/>
                </a:lnTo>
                <a:lnTo>
                  <a:pt x="3184213" y="6554534"/>
                </a:lnTo>
                <a:cubicBezTo>
                  <a:pt x="3186305" y="6554470"/>
                  <a:pt x="3188397" y="6554406"/>
                  <a:pt x="3190489" y="6554406"/>
                </a:cubicBezTo>
                <a:cubicBezTo>
                  <a:pt x="3190489" y="6554406"/>
                  <a:pt x="3187763" y="6554406"/>
                  <a:pt x="3184213" y="6554470"/>
                </a:cubicBezTo>
                <a:lnTo>
                  <a:pt x="3183728" y="6554534"/>
                </a:lnTo>
                <a:lnTo>
                  <a:pt x="3182946" y="6554534"/>
                </a:lnTo>
                <a:cubicBezTo>
                  <a:pt x="3243291" y="6552946"/>
                  <a:pt x="3287535" y="6538341"/>
                  <a:pt x="3314412" y="6511544"/>
                </a:cubicBezTo>
                <a:lnTo>
                  <a:pt x="3314475" y="6511481"/>
                </a:lnTo>
                <a:cubicBezTo>
                  <a:pt x="3355930" y="6470142"/>
                  <a:pt x="3357452" y="6404166"/>
                  <a:pt x="3317517" y="6364351"/>
                </a:cubicBezTo>
                <a:cubicBezTo>
                  <a:pt x="3296600" y="6343460"/>
                  <a:pt x="3268456" y="6333617"/>
                  <a:pt x="3240311" y="6335141"/>
                </a:cubicBezTo>
                <a:cubicBezTo>
                  <a:pt x="3241833" y="6307074"/>
                  <a:pt x="3231944" y="6279007"/>
                  <a:pt x="3211026" y="6258179"/>
                </a:cubicBezTo>
                <a:cubicBezTo>
                  <a:pt x="3171092" y="6218365"/>
                  <a:pt x="3104852" y="6219889"/>
                  <a:pt x="3063397" y="6261227"/>
                </a:cubicBezTo>
                <a:cubicBezTo>
                  <a:pt x="3056551" y="6268022"/>
                  <a:pt x="3050719" y="6276150"/>
                  <a:pt x="3045458" y="6285103"/>
                </a:cubicBezTo>
                <a:cubicBezTo>
                  <a:pt x="3040197" y="6276086"/>
                  <a:pt x="3034302" y="6268022"/>
                  <a:pt x="3027519" y="6261227"/>
                </a:cubicBezTo>
                <a:cubicBezTo>
                  <a:pt x="3006760" y="6240558"/>
                  <a:pt x="2979836" y="6229842"/>
                  <a:pt x="2953110" y="6229271"/>
                </a:cubicBezTo>
                <a:close/>
                <a:moveTo>
                  <a:pt x="327397" y="0"/>
                </a:moveTo>
                <a:lnTo>
                  <a:pt x="3581020" y="0"/>
                </a:lnTo>
                <a:lnTo>
                  <a:pt x="3581020" y="6857302"/>
                </a:lnTo>
                <a:lnTo>
                  <a:pt x="327207" y="6857302"/>
                </a:lnTo>
                <a:cubicBezTo>
                  <a:pt x="120183" y="5869813"/>
                  <a:pt x="0" y="4693031"/>
                  <a:pt x="0" y="3429000"/>
                </a:cubicBezTo>
                <a:cubicBezTo>
                  <a:pt x="0" y="2164969"/>
                  <a:pt x="120246" y="987616"/>
                  <a:pt x="32739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9490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1/2 text and 1/2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346C1F0F-5F1B-7813-35C7-13BA5748757B}"/>
              </a:ext>
            </a:extLst>
          </p:cNvPr>
          <p:cNvSpPr/>
          <p:nvPr userDrawn="1"/>
        </p:nvSpPr>
        <p:spPr>
          <a:xfrm>
            <a:off x="0" y="-704"/>
            <a:ext cx="12192000" cy="6858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E8A22C48-AC3E-1D43-AF8A-46FE7AE497F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5B9A52B-A7CE-7CC0-DD57-C7F6F748539B}"/>
              </a:ext>
            </a:extLst>
          </p:cNvPr>
          <p:cNvSpPr txBox="1">
            <a:spLocks/>
          </p:cNvSpPr>
          <p:nvPr userDrawn="1"/>
        </p:nvSpPr>
        <p:spPr>
          <a:xfrm>
            <a:off x="599677" y="6376598"/>
            <a:ext cx="2444373" cy="299338"/>
          </a:xfrm>
          <a:prstGeom prst="rect">
            <a:avLst/>
          </a:prstGeom>
        </p:spPr>
        <p:txBody>
          <a:bodyPr vert="horz" lIns="0" tIns="72000" rIns="0" bIns="0" rtlCol="0" anchor="ctr" anchorCtr="0"/>
          <a:lstStyle>
            <a:defPPr>
              <a:defRPr lang="en-SE"/>
            </a:defPPr>
            <a:lvl1pPr marL="0" algn="l" defTabSz="914400" rtl="0" eaLnBrk="1" latinLnBrk="0" hangingPunct="1">
              <a:defRPr sz="1000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Strictly</a:t>
            </a:r>
            <a:r>
              <a:rPr lang="en-GB" sz="1000" spc="-5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private and</a:t>
            </a:r>
            <a:r>
              <a:rPr lang="en-GB" sz="1000" spc="3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000" spc="-5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confidential.</a:t>
            </a:r>
            <a:endParaRPr lang="sv-SE" sz="100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A9E2897-25F7-7DAF-88CF-941D95A5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890916"/>
            <a:ext cx="4419600" cy="11424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8AA056FA-24C7-D546-A7AB-05A2C76FDB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199" y="2084116"/>
            <a:ext cx="4419599" cy="318162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" name="Platshållare för bild 19">
            <a:extLst>
              <a:ext uri="{FF2B5EF4-FFF2-40B4-BE49-F238E27FC236}">
                <a16:creationId xmlns:a16="http://schemas.microsoft.com/office/drawing/2014/main" id="{7FFF950F-A05E-0AB6-563E-460C6E01701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5997" y="-4"/>
            <a:ext cx="6096000" cy="6857302"/>
          </a:xfrm>
          <a:custGeom>
            <a:avLst/>
            <a:gdLst>
              <a:gd name="connsiteX0" fmla="*/ 5466969 w 6096000"/>
              <a:gd name="connsiteY0" fmla="*/ 6282594 h 6857302"/>
              <a:gd name="connsiteX1" fmla="*/ 5503354 w 6096000"/>
              <a:gd name="connsiteY1" fmla="*/ 6298882 h 6857302"/>
              <a:gd name="connsiteX2" fmla="*/ 5503418 w 6096000"/>
              <a:gd name="connsiteY2" fmla="*/ 6298882 h 6857302"/>
              <a:gd name="connsiteX3" fmla="*/ 5530469 w 6096000"/>
              <a:gd name="connsiteY3" fmla="*/ 6419849 h 6857302"/>
              <a:gd name="connsiteX4" fmla="*/ 5522468 w 6096000"/>
              <a:gd name="connsiteY4" fmla="*/ 6492239 h 6857302"/>
              <a:gd name="connsiteX5" fmla="*/ 5448935 w 6096000"/>
              <a:gd name="connsiteY5" fmla="*/ 6500177 h 6857302"/>
              <a:gd name="connsiteX6" fmla="*/ 5328094 w 6096000"/>
              <a:gd name="connsiteY6" fmla="*/ 6473252 h 6857302"/>
              <a:gd name="connsiteX7" fmla="*/ 5325046 w 6096000"/>
              <a:gd name="connsiteY7" fmla="*/ 6402006 h 6857302"/>
              <a:gd name="connsiteX8" fmla="*/ 5395150 w 6096000"/>
              <a:gd name="connsiteY8" fmla="*/ 6403530 h 6857302"/>
              <a:gd name="connsiteX9" fmla="*/ 5433250 w 6096000"/>
              <a:gd name="connsiteY9" fmla="*/ 6403530 h 6857302"/>
              <a:gd name="connsiteX10" fmla="*/ 5433250 w 6096000"/>
              <a:gd name="connsiteY10" fmla="*/ 6365620 h 6857302"/>
              <a:gd name="connsiteX11" fmla="*/ 5431726 w 6096000"/>
              <a:gd name="connsiteY11" fmla="*/ 6295833 h 6857302"/>
              <a:gd name="connsiteX12" fmla="*/ 5466969 w 6096000"/>
              <a:gd name="connsiteY12" fmla="*/ 6282594 h 6857302"/>
              <a:gd name="connsiteX13" fmla="*/ 5467001 w 6096000"/>
              <a:gd name="connsiteY13" fmla="*/ 6228890 h 6857302"/>
              <a:gd name="connsiteX14" fmla="*/ 5393627 w 6096000"/>
              <a:gd name="connsiteY14" fmla="*/ 6257798 h 6857302"/>
              <a:gd name="connsiteX15" fmla="*/ 5364290 w 6096000"/>
              <a:gd name="connsiteY15" fmla="*/ 6334760 h 6857302"/>
              <a:gd name="connsiteX16" fmla="*/ 5286947 w 6096000"/>
              <a:gd name="connsiteY16" fmla="*/ 6363970 h 6857302"/>
              <a:gd name="connsiteX17" fmla="*/ 5289995 w 6096000"/>
              <a:gd name="connsiteY17" fmla="*/ 6511100 h 6857302"/>
              <a:gd name="connsiteX18" fmla="*/ 5411724 w 6096000"/>
              <a:gd name="connsiteY18" fmla="*/ 6553582 h 6857302"/>
              <a:gd name="connsiteX19" fmla="*/ 5415598 w 6096000"/>
              <a:gd name="connsiteY19" fmla="*/ 6553772 h 6857302"/>
              <a:gd name="connsiteX20" fmla="*/ 5426266 w 6096000"/>
              <a:gd name="connsiteY20" fmla="*/ 6554216 h 6857302"/>
              <a:gd name="connsiteX21" fmla="*/ 5559489 w 6096000"/>
              <a:gd name="connsiteY21" fmla="*/ 6648006 h 6857302"/>
              <a:gd name="connsiteX22" fmla="*/ 5649518 w 6096000"/>
              <a:gd name="connsiteY22" fmla="*/ 6560540 h 6857302"/>
              <a:gd name="connsiteX23" fmla="*/ 5698004 w 6096000"/>
              <a:gd name="connsiteY23" fmla="*/ 6554153 h 6857302"/>
              <a:gd name="connsiteX24" fmla="*/ 5698490 w 6096000"/>
              <a:gd name="connsiteY24" fmla="*/ 6554153 h 6857302"/>
              <a:gd name="connsiteX25" fmla="*/ 5704777 w 6096000"/>
              <a:gd name="connsiteY25" fmla="*/ 6554026 h 6857302"/>
              <a:gd name="connsiteX26" fmla="*/ 5698490 w 6096000"/>
              <a:gd name="connsiteY26" fmla="*/ 6554089 h 6857302"/>
              <a:gd name="connsiteX27" fmla="*/ 5698004 w 6096000"/>
              <a:gd name="connsiteY27" fmla="*/ 6554153 h 6857302"/>
              <a:gd name="connsiteX28" fmla="*/ 5697220 w 6096000"/>
              <a:gd name="connsiteY28" fmla="*/ 6554153 h 6857302"/>
              <a:gd name="connsiteX29" fmla="*/ 5828919 w 6096000"/>
              <a:gd name="connsiteY29" fmla="*/ 6511163 h 6857302"/>
              <a:gd name="connsiteX30" fmla="*/ 5828983 w 6096000"/>
              <a:gd name="connsiteY30" fmla="*/ 6511100 h 6857302"/>
              <a:gd name="connsiteX31" fmla="*/ 5832031 w 6096000"/>
              <a:gd name="connsiteY31" fmla="*/ 6363970 h 6857302"/>
              <a:gd name="connsiteX32" fmla="*/ 5754688 w 6096000"/>
              <a:gd name="connsiteY32" fmla="*/ 6334760 h 6857302"/>
              <a:gd name="connsiteX33" fmla="*/ 5725351 w 6096000"/>
              <a:gd name="connsiteY33" fmla="*/ 6257798 h 6857302"/>
              <a:gd name="connsiteX34" fmla="*/ 5577459 w 6096000"/>
              <a:gd name="connsiteY34" fmla="*/ 6260846 h 6857302"/>
              <a:gd name="connsiteX35" fmla="*/ 5559489 w 6096000"/>
              <a:gd name="connsiteY35" fmla="*/ 6284722 h 6857302"/>
              <a:gd name="connsiteX36" fmla="*/ 5541518 w 6096000"/>
              <a:gd name="connsiteY36" fmla="*/ 6260846 h 6857302"/>
              <a:gd name="connsiteX37" fmla="*/ 5467001 w 6096000"/>
              <a:gd name="connsiteY37" fmla="*/ 6228890 h 6857302"/>
              <a:gd name="connsiteX38" fmla="*/ 327978 w 6096000"/>
              <a:gd name="connsiteY38" fmla="*/ 0 h 6857302"/>
              <a:gd name="connsiteX39" fmla="*/ 6096000 w 6096000"/>
              <a:gd name="connsiteY39" fmla="*/ 0 h 6857302"/>
              <a:gd name="connsiteX40" fmla="*/ 6096000 w 6096000"/>
              <a:gd name="connsiteY40" fmla="*/ 6857302 h 6857302"/>
              <a:gd name="connsiteX41" fmla="*/ 327787 w 6096000"/>
              <a:gd name="connsiteY41" fmla="*/ 6857302 h 6857302"/>
              <a:gd name="connsiteX42" fmla="*/ 0 w 6096000"/>
              <a:gd name="connsiteY42" fmla="*/ 3429000 h 6857302"/>
              <a:gd name="connsiteX43" fmla="*/ 327978 w 6096000"/>
              <a:gd name="connsiteY43" fmla="*/ 0 h 685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6096000" h="6857302">
                <a:moveTo>
                  <a:pt x="5466969" y="6282594"/>
                </a:moveTo>
                <a:cubicBezTo>
                  <a:pt x="5479923" y="6283165"/>
                  <a:pt x="5493067" y="6288658"/>
                  <a:pt x="5503354" y="6298882"/>
                </a:cubicBezTo>
                <a:lnTo>
                  <a:pt x="5503418" y="6298882"/>
                </a:lnTo>
                <a:cubicBezTo>
                  <a:pt x="5522849" y="6318249"/>
                  <a:pt x="5533136" y="6361112"/>
                  <a:pt x="5530469" y="6419849"/>
                </a:cubicBezTo>
                <a:cubicBezTo>
                  <a:pt x="5529326" y="6448996"/>
                  <a:pt x="5525516" y="6475539"/>
                  <a:pt x="5522468" y="6492239"/>
                </a:cubicBezTo>
                <a:cubicBezTo>
                  <a:pt x="5505704" y="6495224"/>
                  <a:pt x="5478272" y="6499033"/>
                  <a:pt x="5448935" y="6500177"/>
                </a:cubicBezTo>
                <a:cubicBezTo>
                  <a:pt x="5390197" y="6502463"/>
                  <a:pt x="5347525" y="6492557"/>
                  <a:pt x="5328094" y="6473252"/>
                </a:cubicBezTo>
                <a:cubicBezTo>
                  <a:pt x="5307520" y="6452806"/>
                  <a:pt x="5305996" y="6420928"/>
                  <a:pt x="5325046" y="6402006"/>
                </a:cubicBezTo>
                <a:cubicBezTo>
                  <a:pt x="5344096" y="6383019"/>
                  <a:pt x="5375338" y="6383845"/>
                  <a:pt x="5395150" y="6403530"/>
                </a:cubicBezTo>
                <a:cubicBezTo>
                  <a:pt x="5405818" y="6414134"/>
                  <a:pt x="5422582" y="6414134"/>
                  <a:pt x="5433250" y="6403530"/>
                </a:cubicBezTo>
                <a:cubicBezTo>
                  <a:pt x="5443918" y="6392925"/>
                  <a:pt x="5443918" y="6376225"/>
                  <a:pt x="5433250" y="6365620"/>
                </a:cubicBezTo>
                <a:cubicBezTo>
                  <a:pt x="5413438" y="6345871"/>
                  <a:pt x="5412676" y="6314757"/>
                  <a:pt x="5431726" y="6295833"/>
                </a:cubicBezTo>
                <a:cubicBezTo>
                  <a:pt x="5441251" y="6286372"/>
                  <a:pt x="5454015" y="6282022"/>
                  <a:pt x="5466969" y="6282594"/>
                </a:cubicBezTo>
                <a:close/>
                <a:moveTo>
                  <a:pt x="5467001" y="6228890"/>
                </a:moveTo>
                <a:cubicBezTo>
                  <a:pt x="5440220" y="6228319"/>
                  <a:pt x="5413629" y="6237891"/>
                  <a:pt x="5393627" y="6257798"/>
                </a:cubicBezTo>
                <a:cubicBezTo>
                  <a:pt x="5372672" y="6278626"/>
                  <a:pt x="5362766" y="6306693"/>
                  <a:pt x="5364290" y="6334760"/>
                </a:cubicBezTo>
                <a:cubicBezTo>
                  <a:pt x="5336096" y="6333236"/>
                  <a:pt x="5307902" y="6343142"/>
                  <a:pt x="5286947" y="6363970"/>
                </a:cubicBezTo>
                <a:cubicBezTo>
                  <a:pt x="5246942" y="6403785"/>
                  <a:pt x="5248466" y="6469761"/>
                  <a:pt x="5289995" y="6511100"/>
                </a:cubicBezTo>
                <a:cubicBezTo>
                  <a:pt x="5315395" y="6536373"/>
                  <a:pt x="5356416" y="6550660"/>
                  <a:pt x="5411724" y="6553582"/>
                </a:cubicBezTo>
                <a:cubicBezTo>
                  <a:pt x="5411724" y="6553582"/>
                  <a:pt x="5411724" y="6553582"/>
                  <a:pt x="5415598" y="6553772"/>
                </a:cubicBezTo>
                <a:cubicBezTo>
                  <a:pt x="5421757" y="6554026"/>
                  <a:pt x="5423916" y="6554216"/>
                  <a:pt x="5426266" y="6554216"/>
                </a:cubicBezTo>
                <a:cubicBezTo>
                  <a:pt x="5489385" y="6557836"/>
                  <a:pt x="5558917" y="6586728"/>
                  <a:pt x="5559489" y="6648006"/>
                </a:cubicBezTo>
                <a:cubicBezTo>
                  <a:pt x="5559870" y="6600286"/>
                  <a:pt x="5601434" y="6572283"/>
                  <a:pt x="5649518" y="6560540"/>
                </a:cubicBezTo>
                <a:lnTo>
                  <a:pt x="5698004" y="6554153"/>
                </a:lnTo>
                <a:lnTo>
                  <a:pt x="5698490" y="6554153"/>
                </a:lnTo>
                <a:cubicBezTo>
                  <a:pt x="5700586" y="6554089"/>
                  <a:pt x="5702681" y="6554026"/>
                  <a:pt x="5704777" y="6554026"/>
                </a:cubicBezTo>
                <a:cubicBezTo>
                  <a:pt x="5704777" y="6554026"/>
                  <a:pt x="5702046" y="6554026"/>
                  <a:pt x="5698490" y="6554089"/>
                </a:cubicBezTo>
                <a:lnTo>
                  <a:pt x="5698004" y="6554153"/>
                </a:lnTo>
                <a:lnTo>
                  <a:pt x="5697220" y="6554153"/>
                </a:lnTo>
                <a:cubicBezTo>
                  <a:pt x="5757672" y="6552565"/>
                  <a:pt x="5801995" y="6537960"/>
                  <a:pt x="5828919" y="6511163"/>
                </a:cubicBezTo>
                <a:lnTo>
                  <a:pt x="5828983" y="6511100"/>
                </a:lnTo>
                <a:cubicBezTo>
                  <a:pt x="5870512" y="6469761"/>
                  <a:pt x="5872036" y="6403785"/>
                  <a:pt x="5832031" y="6363970"/>
                </a:cubicBezTo>
                <a:cubicBezTo>
                  <a:pt x="5811076" y="6343079"/>
                  <a:pt x="5782882" y="6333236"/>
                  <a:pt x="5754688" y="6334760"/>
                </a:cubicBezTo>
                <a:cubicBezTo>
                  <a:pt x="5756212" y="6306693"/>
                  <a:pt x="5746306" y="6278626"/>
                  <a:pt x="5725351" y="6257798"/>
                </a:cubicBezTo>
                <a:cubicBezTo>
                  <a:pt x="5685346" y="6217984"/>
                  <a:pt x="5618988" y="6219508"/>
                  <a:pt x="5577459" y="6260846"/>
                </a:cubicBezTo>
                <a:cubicBezTo>
                  <a:pt x="5570601" y="6267641"/>
                  <a:pt x="5564759" y="6275769"/>
                  <a:pt x="5559489" y="6284722"/>
                </a:cubicBezTo>
                <a:cubicBezTo>
                  <a:pt x="5554218" y="6275705"/>
                  <a:pt x="5548313" y="6267641"/>
                  <a:pt x="5541518" y="6260846"/>
                </a:cubicBezTo>
                <a:cubicBezTo>
                  <a:pt x="5520754" y="6240177"/>
                  <a:pt x="5493782" y="6229462"/>
                  <a:pt x="5467001" y="6228890"/>
                </a:cubicBezTo>
                <a:close/>
                <a:moveTo>
                  <a:pt x="327978" y="0"/>
                </a:moveTo>
                <a:lnTo>
                  <a:pt x="6096000" y="0"/>
                </a:lnTo>
                <a:lnTo>
                  <a:pt x="6096000" y="6857302"/>
                </a:lnTo>
                <a:lnTo>
                  <a:pt x="327787" y="6857302"/>
                </a:lnTo>
                <a:cubicBezTo>
                  <a:pt x="120396" y="5869813"/>
                  <a:pt x="0" y="4693031"/>
                  <a:pt x="0" y="3429000"/>
                </a:cubicBezTo>
                <a:cubicBezTo>
                  <a:pt x="0" y="2164969"/>
                  <a:pt x="120459" y="987616"/>
                  <a:pt x="32797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2463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text and 3 imag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AAA0D0F-1792-5F80-42CF-C347582DEEE1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2274691" y="2771633"/>
            <a:ext cx="1944000" cy="1944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BA4CEF5-C292-593D-610A-5801B85A8C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41158" y="4929303"/>
            <a:ext cx="2411067" cy="539115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spcBef>
                <a:spcPts val="100"/>
              </a:spcBef>
              <a:defRPr sz="1400" b="1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spcAft>
                <a:spcPts val="0"/>
              </a:spcAft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3CA9740F-2C6F-B461-0E0A-E8DA083A2B8A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5123999" y="2771633"/>
            <a:ext cx="1944000" cy="1944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FCB4AADE-FF6D-CE62-3CFA-3D7CDC9078E0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7973308" y="2771633"/>
            <a:ext cx="1944000" cy="1944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2FDD285-C35A-AE4A-5674-B2361D7BF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12" name="Text Placeholder 36">
            <a:extLst>
              <a:ext uri="{FF2B5EF4-FFF2-40B4-BE49-F238E27FC236}">
                <a16:creationId xmlns:a16="http://schemas.microsoft.com/office/drawing/2014/main" id="{6B9465F5-984C-E44A-922E-EAA5042F685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90466" y="4929303"/>
            <a:ext cx="2411067" cy="539115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spcBef>
                <a:spcPts val="100"/>
              </a:spcBef>
              <a:defRPr sz="1400" b="1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spcAft>
                <a:spcPts val="0"/>
              </a:spcAft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3" name="Text Placeholder 36">
            <a:extLst>
              <a:ext uri="{FF2B5EF4-FFF2-40B4-BE49-F238E27FC236}">
                <a16:creationId xmlns:a16="http://schemas.microsoft.com/office/drawing/2014/main" id="{940E1D3C-EC05-414D-ADF0-61189C7709C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739775" y="4929303"/>
            <a:ext cx="2411067" cy="539115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spcBef>
                <a:spcPts val="100"/>
              </a:spcBef>
              <a:defRPr sz="1400" b="1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spcAft>
                <a:spcPts val="0"/>
              </a:spcAft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6FDBCF91-F5B2-5A47-95A8-03D380158FF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404CEB0-1C72-9E4D-8BA0-771FF088CBC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596000" y="1586724"/>
            <a:ext cx="9000000" cy="1190078"/>
          </a:xfrm>
        </p:spPr>
        <p:txBody>
          <a:bodyPr/>
          <a:lstStyle>
            <a:lvl1pPr algn="ctr">
              <a:spcBef>
                <a:spcPts val="1200"/>
              </a:spcBef>
              <a:defRPr sz="1800" b="0" spc="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5551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B1368A-42D5-4D5E-9438-1913452C0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784F75-EB9D-4290-9644-21CA6E256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F87B0C1-D590-4414-B2EF-0494AF74E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4822226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text and 6 imag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AAA0D0F-1792-5F80-42CF-C347582DEEE1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83820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BA4CEF5-C292-593D-610A-5801B85A8C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8201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9C33C1AC-EC26-22A0-939B-A8EE9A18B166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264612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7DFFA707-FEE3-C7CA-1E58-1CE6A839F41E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445404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Picture Placeholder 10">
            <a:extLst>
              <a:ext uri="{FF2B5EF4-FFF2-40B4-BE49-F238E27FC236}">
                <a16:creationId xmlns:a16="http://schemas.microsoft.com/office/drawing/2014/main" id="{94157ED0-4549-03E2-CD63-D7CD22700E57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626196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4" name="Picture Placeholder 10">
            <a:extLst>
              <a:ext uri="{FF2B5EF4-FFF2-40B4-BE49-F238E27FC236}">
                <a16:creationId xmlns:a16="http://schemas.microsoft.com/office/drawing/2014/main" id="{436BDFA9-0FC1-034B-BA0E-BD2E72A57AC7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806988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6" name="Picture Placeholder 10">
            <a:extLst>
              <a:ext uri="{FF2B5EF4-FFF2-40B4-BE49-F238E27FC236}">
                <a16:creationId xmlns:a16="http://schemas.microsoft.com/office/drawing/2014/main" id="{B8F96D08-49AB-8701-2BBD-92A53B81855A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9877800" y="2841678"/>
            <a:ext cx="1476000" cy="1476000"/>
          </a:xfrm>
          <a:custGeom>
            <a:avLst/>
            <a:gdLst>
              <a:gd name="connsiteX0" fmla="*/ 1155357 w 2310714"/>
              <a:gd name="connsiteY0" fmla="*/ 0 h 2310714"/>
              <a:gd name="connsiteX1" fmla="*/ 2310714 w 2310714"/>
              <a:gd name="connsiteY1" fmla="*/ 1155357 h 2310714"/>
              <a:gd name="connsiteX2" fmla="*/ 1155357 w 2310714"/>
              <a:gd name="connsiteY2" fmla="*/ 2310714 h 2310714"/>
              <a:gd name="connsiteX3" fmla="*/ 0 w 2310714"/>
              <a:gd name="connsiteY3" fmla="*/ 1155357 h 2310714"/>
              <a:gd name="connsiteX4" fmla="*/ 1155357 w 2310714"/>
              <a:gd name="connsiteY4" fmla="*/ 0 h 231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714" h="2310714">
                <a:moveTo>
                  <a:pt x="1155357" y="0"/>
                </a:moveTo>
                <a:cubicBezTo>
                  <a:pt x="1793443" y="0"/>
                  <a:pt x="2310714" y="517271"/>
                  <a:pt x="2310714" y="1155357"/>
                </a:cubicBezTo>
                <a:cubicBezTo>
                  <a:pt x="2310714" y="1793443"/>
                  <a:pt x="1793443" y="2310714"/>
                  <a:pt x="1155357" y="2310714"/>
                </a:cubicBezTo>
                <a:cubicBezTo>
                  <a:pt x="517271" y="2310714"/>
                  <a:pt x="0" y="1793443"/>
                  <a:pt x="0" y="1155357"/>
                </a:cubicBezTo>
                <a:cubicBezTo>
                  <a:pt x="0" y="517271"/>
                  <a:pt x="517271" y="0"/>
                  <a:pt x="1155357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0F986E6-3D31-5FA9-E574-AD2731D31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0824"/>
            <a:ext cx="10515600" cy="11424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B235058-EE32-43EC-3ECC-3603B147C1A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596000" y="1586724"/>
            <a:ext cx="9000000" cy="1190078"/>
          </a:xfrm>
        </p:spPr>
        <p:txBody>
          <a:bodyPr/>
          <a:lstStyle>
            <a:lvl1pPr algn="ctr">
              <a:spcBef>
                <a:spcPts val="1200"/>
              </a:spcBef>
              <a:defRPr sz="1800" b="0" spc="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Text Placeholder 36">
            <a:extLst>
              <a:ext uri="{FF2B5EF4-FFF2-40B4-BE49-F238E27FC236}">
                <a16:creationId xmlns:a16="http://schemas.microsoft.com/office/drawing/2014/main" id="{00988929-479D-D048-B76C-3AE100F22D2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64612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1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0" name="Text Placeholder 36">
            <a:extLst>
              <a:ext uri="{FF2B5EF4-FFF2-40B4-BE49-F238E27FC236}">
                <a16:creationId xmlns:a16="http://schemas.microsoft.com/office/drawing/2014/main" id="{47F20924-5FE3-7A4E-9B68-776E91AD81F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45404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2" name="Text Placeholder 36">
            <a:extLst>
              <a:ext uri="{FF2B5EF4-FFF2-40B4-BE49-F238E27FC236}">
                <a16:creationId xmlns:a16="http://schemas.microsoft.com/office/drawing/2014/main" id="{560FA80B-7AEC-D849-AC48-27D95ABC4E6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6196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3" name="Text Placeholder 36">
            <a:extLst>
              <a:ext uri="{FF2B5EF4-FFF2-40B4-BE49-F238E27FC236}">
                <a16:creationId xmlns:a16="http://schemas.microsoft.com/office/drawing/2014/main" id="{6B146536-EB93-0544-AD6D-BE9C3AACDD7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06988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0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28" name="Text Placeholder 36">
            <a:extLst>
              <a:ext uri="{FF2B5EF4-FFF2-40B4-BE49-F238E27FC236}">
                <a16:creationId xmlns:a16="http://schemas.microsoft.com/office/drawing/2014/main" id="{F7053036-8443-5C4D-96F0-C0656C41573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877800" y="4590534"/>
            <a:ext cx="1476000" cy="53911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00"/>
              </a:spcBef>
              <a:buFont typeface="Arial" panose="020B0604020202020204" pitchFamily="34" charset="0"/>
              <a:buNone/>
              <a:defRPr sz="1400" b="1" i="0" cap="all" spc="-1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ctr">
              <a:lnSpc>
                <a:spcPct val="80000"/>
              </a:lnSpc>
              <a:spcBef>
                <a:spcPts val="100"/>
              </a:spcBef>
              <a:buNone/>
              <a:defRPr sz="1400" b="1" i="0" spc="-1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Name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9CF1ADF-C600-D840-AFB6-77FA9412D3CD}"/>
              </a:ext>
            </a:extLst>
          </p:cNvPr>
          <p:cNvSpPr>
            <a:spLocks noGrp="1"/>
          </p:cNvSpPr>
          <p:nvPr>
            <p:ph type="sldNum" sz="quarter" idx="37"/>
          </p:nvPr>
        </p:nvSpPr>
        <p:spPr/>
        <p:txBody>
          <a:bodyPr/>
          <a:lstStyle/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21108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6B4C-138B-474C-AE55-721708274A9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A3BB-D850-2F4F-B3A7-C5CDD760B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746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E83982-D124-9B69-E711-9810A006A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D5B9CB-0291-CBB9-9211-6A0BC4AA9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5FCA71-3220-1C4A-5BB0-956FF00A3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7CF-048E-49C2-964C-13BDD817EE86}" type="datetimeFigureOut">
              <a:rPr lang="sv-SE" smtClean="0"/>
              <a:t>2026-02-03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0407AE-A37D-8FBA-B918-7A587008F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EB91C6-207D-902C-9E45-D5FEF3389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1B9E-5AE1-4B96-A721-48EA9ADC9F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66318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1_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>
            <a:spLocks noGrp="1"/>
          </p:cNvSpPr>
          <p:nvPr>
            <p:ph type="title"/>
          </p:nvPr>
        </p:nvSpPr>
        <p:spPr>
          <a:xfrm>
            <a:off x="838200" y="380824"/>
            <a:ext cx="10515600" cy="11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72000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body" idx="1"/>
          </p:nvPr>
        </p:nvSpPr>
        <p:spPr>
          <a:xfrm>
            <a:off x="593991" y="6147212"/>
            <a:ext cx="9140031" cy="10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675"/>
              <a:buNone/>
              <a:defRPr sz="675">
                <a:solidFill>
                  <a:srgbClr val="ADAEB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237867" y="6376598"/>
            <a:ext cx="300850" cy="29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0886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990CBB-AF56-486D-97D6-75B7809F8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734AD5-CAA0-4583-8F36-9268ED950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0E139E-EEB8-43DD-B6CC-429310D09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E111A0-59C6-4E0F-9C2E-AD084FA17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3B4BFF3-E95F-4912-AE84-174AAE199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24804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E7CC37-8D45-4C95-B8A2-B648D69D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21050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043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8A70A-F166-4867-89E9-0F5C6BC3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7E2CF4-0017-4C4E-B687-CFB567AB8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EF0F70-2A4E-4544-9E0F-83D4E02C3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29457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379184-D40C-4B8E-8731-9146C875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78A7CF9-436F-4020-9BCB-361D66514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311F81-E294-4D12-84DA-2B4F94F4B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88343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2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C83B8C7-A5DF-4700-A20C-06B14028C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Möte Riksstroke referensgrupp 6 februari 2025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A8D85F-C997-4036-A6C8-4CC4583CD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Bakgrund och projektinfo</a:t>
            </a:r>
          </a:p>
          <a:p>
            <a:pPr lvl="0"/>
            <a:r>
              <a:rPr lang="sv-SE"/>
              <a:t>Formulär</a:t>
            </a:r>
          </a:p>
          <a:p>
            <a:pPr lvl="0"/>
            <a:r>
              <a:rPr lang="sv-SE"/>
              <a:t>Demo INCA</a:t>
            </a:r>
          </a:p>
          <a:p>
            <a:pPr lvl="3"/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D7E33CB-350F-435A-91EA-D1B40F43B0BA}"/>
              </a:ext>
            </a:extLst>
          </p:cNvPr>
          <p:cNvSpPr txBox="1"/>
          <p:nvPr userDrawn="1"/>
        </p:nvSpPr>
        <p:spPr>
          <a:xfrm>
            <a:off x="8" y="6496577"/>
            <a:ext cx="10515600" cy="360000"/>
          </a:xfrm>
          <a:prstGeom prst="rect">
            <a:avLst/>
          </a:prstGeom>
          <a:solidFill>
            <a:srgbClr val="B50B1B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311C8EF-EA09-4C83-B5F7-F8E408BE4C50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737" y="6165130"/>
            <a:ext cx="138309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77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869B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869BB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2017-03-21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>
                <a:solidFill>
                  <a:prstClr val="black">
                    <a:tint val="75000"/>
                  </a:prstClr>
                </a:solidFill>
              </a:rPr>
              <a:t>S Åsberg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6BAE2-4DB9-4B12-BF54-35A58B76C084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90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C83B8C7-A5DF-4700-A20C-06B14028C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A8D85F-C997-4036-A6C8-4CC4583CD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D7E33CB-350F-435A-91EA-D1B40F43B0BA}"/>
              </a:ext>
            </a:extLst>
          </p:cNvPr>
          <p:cNvSpPr txBox="1"/>
          <p:nvPr userDrawn="1"/>
        </p:nvSpPr>
        <p:spPr>
          <a:xfrm>
            <a:off x="8" y="6496577"/>
            <a:ext cx="10515600" cy="360000"/>
          </a:xfrm>
          <a:prstGeom prst="rect">
            <a:avLst/>
          </a:prstGeom>
          <a:solidFill>
            <a:srgbClr val="B50B1B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311C8EF-EA09-4C83-B5F7-F8E408BE4C50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737" y="6165130"/>
            <a:ext cx="138309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74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869B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869BB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ihandsfigur 21">
            <a:extLst>
              <a:ext uri="{FF2B5EF4-FFF2-40B4-BE49-F238E27FC236}">
                <a16:creationId xmlns:a16="http://schemas.microsoft.com/office/drawing/2014/main" id="{B6E8CE0E-7FAE-407E-843C-A85185DC6B2F}"/>
              </a:ext>
            </a:extLst>
          </p:cNvPr>
          <p:cNvSpPr/>
          <p:nvPr/>
        </p:nvSpPr>
        <p:spPr>
          <a:xfrm>
            <a:off x="0" y="5653048"/>
            <a:ext cx="12192000" cy="1126514"/>
          </a:xfrm>
          <a:custGeom>
            <a:avLst/>
            <a:gdLst>
              <a:gd name="connsiteX0" fmla="*/ 6798501 w 12192000"/>
              <a:gd name="connsiteY0" fmla="*/ 374833 h 1126514"/>
              <a:gd name="connsiteX1" fmla="*/ 0 w 12192000"/>
              <a:gd name="connsiteY1" fmla="*/ 125264 h 1126514"/>
              <a:gd name="connsiteX2" fmla="*/ 0 w 12192000"/>
              <a:gd name="connsiteY2" fmla="*/ 1126515 h 1126514"/>
              <a:gd name="connsiteX3" fmla="*/ 12192000 w 12192000"/>
              <a:gd name="connsiteY3" fmla="*/ 1126515 h 1126514"/>
              <a:gd name="connsiteX4" fmla="*/ 12192000 w 12192000"/>
              <a:gd name="connsiteY4" fmla="*/ 112675 h 1126514"/>
              <a:gd name="connsiteX5" fmla="*/ 6798501 w 12192000"/>
              <a:gd name="connsiteY5" fmla="*/ 374770 h 112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1126514">
                <a:moveTo>
                  <a:pt x="6798501" y="374833"/>
                </a:moveTo>
                <a:cubicBezTo>
                  <a:pt x="3657854" y="958680"/>
                  <a:pt x="1136904" y="446320"/>
                  <a:pt x="0" y="125264"/>
                </a:cubicBezTo>
                <a:lnTo>
                  <a:pt x="0" y="1126515"/>
                </a:lnTo>
                <a:lnTo>
                  <a:pt x="12192000" y="1126515"/>
                </a:lnTo>
                <a:lnTo>
                  <a:pt x="12192000" y="112675"/>
                </a:lnTo>
                <a:cubicBezTo>
                  <a:pt x="10959656" y="-62372"/>
                  <a:pt x="9213469" y="-74138"/>
                  <a:pt x="6798501" y="374770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6" name="Frihandsfigur 25">
            <a:extLst>
              <a:ext uri="{FF2B5EF4-FFF2-40B4-BE49-F238E27FC236}">
                <a16:creationId xmlns:a16="http://schemas.microsoft.com/office/drawing/2014/main" id="{11D828D5-6C28-EE29-8AEC-CB84E8C39613}"/>
              </a:ext>
            </a:extLst>
          </p:cNvPr>
          <p:cNvSpPr/>
          <p:nvPr userDrawn="1"/>
        </p:nvSpPr>
        <p:spPr>
          <a:xfrm>
            <a:off x="0" y="5778601"/>
            <a:ext cx="12192000" cy="1079399"/>
          </a:xfrm>
          <a:custGeom>
            <a:avLst/>
            <a:gdLst>
              <a:gd name="connsiteX0" fmla="*/ 0 w 12192000"/>
              <a:gd name="connsiteY0" fmla="*/ 0 h 1079399"/>
              <a:gd name="connsiteX1" fmla="*/ 7256463 w 12192000"/>
              <a:gd name="connsiteY1" fmla="*/ 432460 h 1079399"/>
              <a:gd name="connsiteX2" fmla="*/ 12192000 w 12192000"/>
              <a:gd name="connsiteY2" fmla="*/ 74207 h 1079399"/>
              <a:gd name="connsiteX3" fmla="*/ 12192000 w 12192000"/>
              <a:gd name="connsiteY3" fmla="*/ 780061 h 1079399"/>
              <a:gd name="connsiteX4" fmla="*/ 12192000 w 12192000"/>
              <a:gd name="connsiteY4" fmla="*/ 1013840 h 1079399"/>
              <a:gd name="connsiteX5" fmla="*/ 12192000 w 12192000"/>
              <a:gd name="connsiteY5" fmla="*/ 1079399 h 1079399"/>
              <a:gd name="connsiteX6" fmla="*/ 0 w 12192000"/>
              <a:gd name="connsiteY6" fmla="*/ 1079399 h 1079399"/>
              <a:gd name="connsiteX7" fmla="*/ 0 w 12192000"/>
              <a:gd name="connsiteY7" fmla="*/ 1013840 h 1079399"/>
              <a:gd name="connsiteX8" fmla="*/ 0 w 12192000"/>
              <a:gd name="connsiteY8" fmla="*/ 780061 h 107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1079399">
                <a:moveTo>
                  <a:pt x="0" y="0"/>
                </a:moveTo>
                <a:cubicBezTo>
                  <a:pt x="542163" y="195670"/>
                  <a:pt x="3432683" y="1134228"/>
                  <a:pt x="7256463" y="432460"/>
                </a:cubicBezTo>
                <a:cubicBezTo>
                  <a:pt x="9475915" y="25178"/>
                  <a:pt x="11067161" y="-24925"/>
                  <a:pt x="12192000" y="74207"/>
                </a:cubicBezTo>
                <a:lnTo>
                  <a:pt x="12192000" y="780061"/>
                </a:lnTo>
                <a:lnTo>
                  <a:pt x="12192000" y="1013840"/>
                </a:lnTo>
                <a:lnTo>
                  <a:pt x="12192000" y="1079399"/>
                </a:lnTo>
                <a:lnTo>
                  <a:pt x="0" y="1079399"/>
                </a:lnTo>
                <a:lnTo>
                  <a:pt x="0" y="1013840"/>
                </a:lnTo>
                <a:lnTo>
                  <a:pt x="0" y="78006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F24BD-3573-F056-C9CC-75E2759AD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0824"/>
            <a:ext cx="10515600" cy="1142400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2BBEE3-57B8-B6D8-E2EE-EF767879A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666510"/>
            <a:ext cx="10515600" cy="3599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1FF9DB0-B98A-B249-9ECB-772F1E548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7867" y="6376598"/>
            <a:ext cx="300850" cy="299338"/>
          </a:xfrm>
          <a:prstGeom prst="rect">
            <a:avLst/>
          </a:prstGeom>
        </p:spPr>
        <p:txBody>
          <a:bodyPr vert="horz" lIns="0" tIns="72000" rIns="0" bIns="0" rtlCol="0" anchor="ctr" anchorCtr="0"/>
          <a:lstStyle>
            <a:lvl1pPr algn="l">
              <a:defRPr sz="10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E07252E-534E-2846-9A3F-2B17A781E03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DEB8A0A-FAE5-0645-974F-D947F7DE2251}"/>
              </a:ext>
            </a:extLst>
          </p:cNvPr>
          <p:cNvSpPr txBox="1">
            <a:spLocks/>
          </p:cNvSpPr>
          <p:nvPr userDrawn="1"/>
        </p:nvSpPr>
        <p:spPr>
          <a:xfrm>
            <a:off x="599677" y="6376598"/>
            <a:ext cx="2444373" cy="299338"/>
          </a:xfrm>
          <a:prstGeom prst="rect">
            <a:avLst/>
          </a:prstGeom>
        </p:spPr>
        <p:txBody>
          <a:bodyPr vert="horz" lIns="0" tIns="72000" rIns="0" bIns="0" rtlCol="0" anchor="ctr" anchorCtr="0"/>
          <a:lstStyle>
            <a:defPPr>
              <a:defRPr lang="en-SE"/>
            </a:defPPr>
            <a:lvl1pPr marL="0" algn="l" defTabSz="914400" rtl="0" eaLnBrk="1" latinLnBrk="0" hangingPunct="1">
              <a:defRPr sz="1000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Strictly</a:t>
            </a:r>
            <a:r>
              <a:rPr lang="en-GB" sz="1000" spc="-5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private and</a:t>
            </a:r>
            <a:r>
              <a:rPr lang="en-GB" sz="1000" spc="3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000" spc="-5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confidential.</a:t>
            </a:r>
            <a:endParaRPr lang="sv-SE" sz="1000">
              <a:solidFill>
                <a:schemeClr val="bg2"/>
              </a:solidFill>
            </a:endParaRPr>
          </a:p>
        </p:txBody>
      </p:sp>
      <p:sp>
        <p:nvSpPr>
          <p:cNvPr id="27" name="Graphic 11">
            <a:extLst>
              <a:ext uri="{FF2B5EF4-FFF2-40B4-BE49-F238E27FC236}">
                <a16:creationId xmlns:a16="http://schemas.microsoft.com/office/drawing/2014/main" id="{55F7EDEB-2ED0-FC45-D304-F677A81A7A53}"/>
              </a:ext>
            </a:extLst>
          </p:cNvPr>
          <p:cNvSpPr/>
          <p:nvPr/>
        </p:nvSpPr>
        <p:spPr>
          <a:xfrm>
            <a:off x="11353783" y="6228673"/>
            <a:ext cx="600675" cy="419178"/>
          </a:xfrm>
          <a:custGeom>
            <a:avLst/>
            <a:gdLst>
              <a:gd name="connsiteX0" fmla="*/ 271473 w 600675"/>
              <a:gd name="connsiteY0" fmla="*/ 190849 h 419178"/>
              <a:gd name="connsiteX1" fmla="*/ 263499 w 600675"/>
              <a:gd name="connsiteY1" fmla="*/ 263269 h 419178"/>
              <a:gd name="connsiteX2" fmla="*/ 190254 w 600675"/>
              <a:gd name="connsiteY2" fmla="*/ 271237 h 419178"/>
              <a:gd name="connsiteX3" fmla="*/ 69953 w 600675"/>
              <a:gd name="connsiteY3" fmla="*/ 244315 h 419178"/>
              <a:gd name="connsiteX4" fmla="*/ 66921 w 600675"/>
              <a:gd name="connsiteY4" fmla="*/ 173027 h 419178"/>
              <a:gd name="connsiteX5" fmla="*/ 136745 w 600675"/>
              <a:gd name="connsiteY5" fmla="*/ 174547 h 419178"/>
              <a:gd name="connsiteX6" fmla="*/ 174695 w 600675"/>
              <a:gd name="connsiteY6" fmla="*/ 174547 h 419178"/>
              <a:gd name="connsiteX7" fmla="*/ 174695 w 600675"/>
              <a:gd name="connsiteY7" fmla="*/ 136628 h 419178"/>
              <a:gd name="connsiteX8" fmla="*/ 173174 w 600675"/>
              <a:gd name="connsiteY8" fmla="*/ 66860 h 419178"/>
              <a:gd name="connsiteX9" fmla="*/ 244519 w 600675"/>
              <a:gd name="connsiteY9" fmla="*/ 69890 h 419178"/>
              <a:gd name="connsiteX10" fmla="*/ 271463 w 600675"/>
              <a:gd name="connsiteY10" fmla="*/ 190849 h 419178"/>
              <a:gd name="connsiteX11" fmla="*/ 167691 w 600675"/>
              <a:gd name="connsiteY11" fmla="*/ 325366 h 419178"/>
              <a:gd name="connsiteX12" fmla="*/ 300316 w 600675"/>
              <a:gd name="connsiteY12" fmla="*/ 419179 h 419178"/>
              <a:gd name="connsiteX13" fmla="*/ 300377 w 600675"/>
              <a:gd name="connsiteY13" fmla="*/ 419179 h 419178"/>
              <a:gd name="connsiteX14" fmla="*/ 445080 w 600675"/>
              <a:gd name="connsiteY14" fmla="*/ 325141 h 419178"/>
              <a:gd name="connsiteX15" fmla="*/ 437524 w 600675"/>
              <a:gd name="connsiteY15" fmla="*/ 325243 h 419178"/>
              <a:gd name="connsiteX16" fmla="*/ 568679 w 600675"/>
              <a:gd name="connsiteY16" fmla="*/ 282234 h 419178"/>
              <a:gd name="connsiteX17" fmla="*/ 571711 w 600675"/>
              <a:gd name="connsiteY17" fmla="*/ 135108 h 419178"/>
              <a:gd name="connsiteX18" fmla="*/ 494678 w 600675"/>
              <a:gd name="connsiteY18" fmla="*/ 105911 h 419178"/>
              <a:gd name="connsiteX19" fmla="*/ 465458 w 600675"/>
              <a:gd name="connsiteY19" fmla="*/ 28941 h 419178"/>
              <a:gd name="connsiteX20" fmla="*/ 318213 w 600675"/>
              <a:gd name="connsiteY20" fmla="*/ 31971 h 419178"/>
              <a:gd name="connsiteX21" fmla="*/ 300336 w 600675"/>
              <a:gd name="connsiteY21" fmla="*/ 55822 h 419178"/>
              <a:gd name="connsiteX22" fmla="*/ 282459 w 600675"/>
              <a:gd name="connsiteY22" fmla="*/ 31971 h 419178"/>
              <a:gd name="connsiteX23" fmla="*/ 135214 w 600675"/>
              <a:gd name="connsiteY23" fmla="*/ 28941 h 419178"/>
              <a:gd name="connsiteX24" fmla="*/ 105993 w 600675"/>
              <a:gd name="connsiteY24" fmla="*/ 105911 h 419178"/>
              <a:gd name="connsiteX25" fmla="*/ 28961 w 600675"/>
              <a:gd name="connsiteY25" fmla="*/ 135108 h 419178"/>
              <a:gd name="connsiteX26" fmla="*/ 31993 w 600675"/>
              <a:gd name="connsiteY26" fmla="*/ 282234 h 419178"/>
              <a:gd name="connsiteX27" fmla="*/ 153203 w 600675"/>
              <a:gd name="connsiteY27" fmla="*/ 324713 h 419178"/>
              <a:gd name="connsiteX28" fmla="*/ 157042 w 600675"/>
              <a:gd name="connsiteY28" fmla="*/ 324927 h 419178"/>
              <a:gd name="connsiteX29" fmla="*/ 167681 w 600675"/>
              <a:gd name="connsiteY29" fmla="*/ 325356 h 41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00675" h="419178">
                <a:moveTo>
                  <a:pt x="271473" y="190849"/>
                </a:moveTo>
                <a:cubicBezTo>
                  <a:pt x="270340" y="220035"/>
                  <a:pt x="266542" y="246590"/>
                  <a:pt x="263499" y="263269"/>
                </a:cubicBezTo>
                <a:cubicBezTo>
                  <a:pt x="246806" y="266309"/>
                  <a:pt x="219485" y="270104"/>
                  <a:pt x="190254" y="271237"/>
                </a:cubicBezTo>
                <a:cubicBezTo>
                  <a:pt x="131814" y="273512"/>
                  <a:pt x="89311" y="263647"/>
                  <a:pt x="69953" y="244315"/>
                </a:cubicBezTo>
                <a:cubicBezTo>
                  <a:pt x="49462" y="223841"/>
                  <a:pt x="47941" y="191981"/>
                  <a:pt x="66921" y="173027"/>
                </a:cubicBezTo>
                <a:cubicBezTo>
                  <a:pt x="85890" y="154062"/>
                  <a:pt x="117010" y="154828"/>
                  <a:pt x="136745" y="174547"/>
                </a:cubicBezTo>
                <a:cubicBezTo>
                  <a:pt x="147374" y="185167"/>
                  <a:pt x="164066" y="185167"/>
                  <a:pt x="174695" y="174547"/>
                </a:cubicBezTo>
                <a:cubicBezTo>
                  <a:pt x="185323" y="163927"/>
                  <a:pt x="185323" y="147248"/>
                  <a:pt x="174695" y="136628"/>
                </a:cubicBezTo>
                <a:cubicBezTo>
                  <a:pt x="154959" y="116909"/>
                  <a:pt x="154204" y="85814"/>
                  <a:pt x="173174" y="66860"/>
                </a:cubicBezTo>
                <a:cubicBezTo>
                  <a:pt x="192143" y="47896"/>
                  <a:pt x="224018" y="49416"/>
                  <a:pt x="244519" y="69890"/>
                </a:cubicBezTo>
                <a:cubicBezTo>
                  <a:pt x="263867" y="89222"/>
                  <a:pt x="274128" y="132078"/>
                  <a:pt x="271463" y="190849"/>
                </a:cubicBezTo>
                <a:moveTo>
                  <a:pt x="167691" y="325366"/>
                </a:moveTo>
                <a:cubicBezTo>
                  <a:pt x="230481" y="329008"/>
                  <a:pt x="299774" y="357919"/>
                  <a:pt x="300316" y="419179"/>
                </a:cubicBezTo>
                <a:lnTo>
                  <a:pt x="300377" y="419179"/>
                </a:lnTo>
                <a:cubicBezTo>
                  <a:pt x="300949" y="353450"/>
                  <a:pt x="379176" y="325141"/>
                  <a:pt x="445080" y="325141"/>
                </a:cubicBezTo>
                <a:cubicBezTo>
                  <a:pt x="445100" y="325141"/>
                  <a:pt x="441751" y="325192"/>
                  <a:pt x="437524" y="325243"/>
                </a:cubicBezTo>
                <a:cubicBezTo>
                  <a:pt x="497752" y="323642"/>
                  <a:pt x="541858" y="309023"/>
                  <a:pt x="568679" y="282234"/>
                </a:cubicBezTo>
                <a:cubicBezTo>
                  <a:pt x="610049" y="240897"/>
                  <a:pt x="611560" y="174914"/>
                  <a:pt x="571711" y="135108"/>
                </a:cubicBezTo>
                <a:cubicBezTo>
                  <a:pt x="550842" y="114246"/>
                  <a:pt x="522755" y="104391"/>
                  <a:pt x="494678" y="105911"/>
                </a:cubicBezTo>
                <a:cubicBezTo>
                  <a:pt x="496200" y="77857"/>
                  <a:pt x="486337" y="49793"/>
                  <a:pt x="465458" y="28941"/>
                </a:cubicBezTo>
                <a:cubicBezTo>
                  <a:pt x="425620" y="-10875"/>
                  <a:pt x="359583" y="-9355"/>
                  <a:pt x="318213" y="31971"/>
                </a:cubicBezTo>
                <a:cubicBezTo>
                  <a:pt x="311424" y="38755"/>
                  <a:pt x="305563" y="46855"/>
                  <a:pt x="300336" y="55822"/>
                </a:cubicBezTo>
                <a:cubicBezTo>
                  <a:pt x="295109" y="46855"/>
                  <a:pt x="289248" y="38755"/>
                  <a:pt x="282459" y="31971"/>
                </a:cubicBezTo>
                <a:cubicBezTo>
                  <a:pt x="241089" y="-9365"/>
                  <a:pt x="175062" y="-10875"/>
                  <a:pt x="135214" y="28941"/>
                </a:cubicBezTo>
                <a:cubicBezTo>
                  <a:pt x="114345" y="49793"/>
                  <a:pt x="104472" y="77857"/>
                  <a:pt x="105993" y="105911"/>
                </a:cubicBezTo>
                <a:cubicBezTo>
                  <a:pt x="77917" y="104391"/>
                  <a:pt x="49830" y="114246"/>
                  <a:pt x="28961" y="135108"/>
                </a:cubicBezTo>
                <a:cubicBezTo>
                  <a:pt x="-10888" y="174914"/>
                  <a:pt x="-9366" y="240897"/>
                  <a:pt x="31993" y="282234"/>
                </a:cubicBezTo>
                <a:cubicBezTo>
                  <a:pt x="57293" y="307513"/>
                  <a:pt x="98132" y="321805"/>
                  <a:pt x="153203" y="324713"/>
                </a:cubicBezTo>
                <a:cubicBezTo>
                  <a:pt x="153203" y="324713"/>
                  <a:pt x="153183" y="324733"/>
                  <a:pt x="157042" y="324927"/>
                </a:cubicBezTo>
                <a:cubicBezTo>
                  <a:pt x="163178" y="325182"/>
                  <a:pt x="165373" y="325325"/>
                  <a:pt x="167681" y="325356"/>
                </a:cubicBezTo>
              </a:path>
            </a:pathLst>
          </a:custGeom>
          <a:solidFill>
            <a:srgbClr val="FFFFFF"/>
          </a:solidFill>
          <a:ln w="102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40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lnSpc>
          <a:spcPct val="80000"/>
        </a:lnSpc>
        <a:spcBef>
          <a:spcPct val="0"/>
        </a:spcBef>
        <a:buNone/>
        <a:defRPr sz="4200" b="0" i="0" kern="1200" cap="none" spc="0" baseline="0">
          <a:solidFill>
            <a:schemeClr val="tx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800"/>
        </a:spcBef>
        <a:spcAft>
          <a:spcPts val="200"/>
        </a:spcAft>
        <a:buClr>
          <a:schemeClr val="accent1"/>
        </a:buClr>
        <a:buFont typeface="Arial" panose="020B0604020202020204" pitchFamily="34" charset="0"/>
        <a:buNone/>
        <a:tabLst/>
        <a:defRPr lang="en-GB" sz="2500" b="0" kern="1200" spc="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184150" indent="-184150" algn="l" defTabSz="914400" rtl="0" eaLnBrk="1" latinLnBrk="0" hangingPunct="1">
        <a:lnSpc>
          <a:spcPct val="100000"/>
        </a:lnSpc>
        <a:spcBef>
          <a:spcPts val="80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•"/>
        <a:tabLst/>
        <a:defRPr lang="en-GB" sz="2400" b="0" i="0" kern="1200" cap="none" spc="0" baseline="0" dirty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/>
        <a:defRPr sz="1800" b="0" i="0" kern="1200" cap="none" spc="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1113" indent="0" algn="l" defTabSz="914400" rtl="0" eaLnBrk="1" latinLnBrk="0" hangingPunct="1">
        <a:lnSpc>
          <a:spcPct val="90000"/>
        </a:lnSpc>
        <a:spcBef>
          <a:spcPts val="2000"/>
        </a:spcBef>
        <a:spcAft>
          <a:spcPts val="0"/>
        </a:spcAft>
        <a:buFont typeface="Arial" panose="020B0604020202020204" pitchFamily="34" charset="0"/>
        <a:buNone/>
        <a:tabLst/>
        <a:defRPr sz="1400" b="1" i="0" kern="1200" cap="all" spc="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1113" indent="0" algn="l" defTabSz="914400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Arial" panose="020B0604020202020204" pitchFamily="34" charset="0"/>
        <a:buNone/>
        <a:tabLst/>
        <a:defRPr sz="1400" b="0" i="0" kern="1200" spc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orient="horz" pos="3317">
          <p15:clr>
            <a:srgbClr val="F26B43"/>
          </p15:clr>
        </p15:guide>
        <p15:guide id="5" pos="529">
          <p15:clr>
            <a:srgbClr val="F26B43"/>
          </p15:clr>
        </p15:guide>
        <p15:guide id="6" pos="7151">
          <p15:clr>
            <a:srgbClr val="F26B43"/>
          </p15:clr>
        </p15:guide>
        <p15:guide id="7" orient="horz" pos="59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07549-018A-38D1-14C7-9879849FE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E916B97B-A2BD-F970-192B-AB729D04A68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278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err="1"/>
              <a:t>Riksstroke@INCA</a:t>
            </a:r>
            <a:r>
              <a:rPr lang="sv-SE" sz="2800" dirty="0"/>
              <a:t> - </a:t>
            </a:r>
            <a:r>
              <a:rPr lang="sv-SE" sz="2800" dirty="0" err="1"/>
              <a:t>Dashboard</a:t>
            </a:r>
            <a:endParaRPr lang="sv-SE" sz="2800" dirty="0"/>
          </a:p>
        </p:txBody>
      </p:sp>
      <p:pic>
        <p:nvPicPr>
          <p:cNvPr id="9" name="Bildobjekt 8" descr="En bild som visar text, skärmbild, programvara, nummer&#10;&#10;AI-genererat innehåll kan vara felaktigt.">
            <a:extLst>
              <a:ext uri="{FF2B5EF4-FFF2-40B4-BE49-F238E27FC236}">
                <a16:creationId xmlns:a16="http://schemas.microsoft.com/office/drawing/2014/main" id="{2B7CC548-88A4-97BD-041D-CA591A4B2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026" y="1093059"/>
            <a:ext cx="10205884" cy="467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496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D7FE1-38AD-FCFC-8D4A-9FC2953FD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B19ABBDB-1AB4-FA7E-D8F7-315B8D9A2A85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278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err="1"/>
              <a:t>Riksstroke@INCA</a:t>
            </a:r>
            <a:r>
              <a:rPr lang="sv-SE" sz="2800" dirty="0"/>
              <a:t> – Enhetsöversikt pågående registreringar</a:t>
            </a:r>
          </a:p>
        </p:txBody>
      </p:sp>
      <p:pic>
        <p:nvPicPr>
          <p:cNvPr id="2" name="Bildobjekt 1" descr="En bild som visar text, skärmbild, nummer, Teckensnitt">
            <a:extLst>
              <a:ext uri="{FF2B5EF4-FFF2-40B4-BE49-F238E27FC236}">
                <a16:creationId xmlns:a16="http://schemas.microsoft.com/office/drawing/2014/main" id="{6D243088-143C-DE83-9F13-F71CE480D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60459"/>
            <a:ext cx="11290480" cy="3702853"/>
          </a:xfrm>
          <a:prstGeom prst="rect">
            <a:avLst/>
          </a:pr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361FDE50-71EE-7E00-06C5-51CD0CF51A1E}"/>
              </a:ext>
            </a:extLst>
          </p:cNvPr>
          <p:cNvSpPr txBox="1">
            <a:spLocks/>
          </p:cNvSpPr>
          <p:nvPr/>
        </p:nvSpPr>
        <p:spPr>
          <a:xfrm>
            <a:off x="730718" y="1162419"/>
            <a:ext cx="10515600" cy="109804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sv-SE" sz="1800" dirty="0"/>
          </a:p>
          <a:p>
            <a:pPr algn="l"/>
            <a:endParaRPr lang="sv-SE" sz="1800" dirty="0"/>
          </a:p>
          <a:p>
            <a:pPr algn="l"/>
            <a:endParaRPr lang="sv-SE" sz="1800" dirty="0"/>
          </a:p>
          <a:p>
            <a:pPr algn="l"/>
            <a:r>
              <a:rPr lang="sv-SE" sz="2900" dirty="0"/>
              <a:t>Vårdrelation – Information angående status kring vårdrelation</a:t>
            </a:r>
          </a:p>
          <a:p>
            <a:pPr algn="l"/>
            <a:endParaRPr lang="sv-SE" sz="2900" dirty="0"/>
          </a:p>
          <a:p>
            <a:pPr algn="l"/>
            <a:r>
              <a:rPr lang="sv-SE" sz="2900" dirty="0"/>
              <a:t>Status: En överblick vilka formulär som är klara eller ofullständiga</a:t>
            </a:r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038490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7A455-8FCA-D0B9-CB8B-6519B9402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F83DD378-E508-C703-ACCA-4572BB6F506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278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err="1"/>
              <a:t>Riksstroke@INCA</a:t>
            </a:r>
            <a:r>
              <a:rPr lang="sv-SE" sz="2800" dirty="0"/>
              <a:t> – Ta bort/makulera ett insjuknande</a:t>
            </a:r>
          </a:p>
        </p:txBody>
      </p:sp>
      <p:pic>
        <p:nvPicPr>
          <p:cNvPr id="5" name="Bildobjekt 4" descr="En bild som visar text, skärmbild, Teckensnitt, programvara">
            <a:extLst>
              <a:ext uri="{FF2B5EF4-FFF2-40B4-BE49-F238E27FC236}">
                <a16:creationId xmlns:a16="http://schemas.microsoft.com/office/drawing/2014/main" id="{4A0A3D32-D852-883D-E88C-05751C2D3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156" y="2017023"/>
            <a:ext cx="10327907" cy="2823953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D2FC356-55AF-F7DC-8BA2-77E94D91C976}"/>
              </a:ext>
            </a:extLst>
          </p:cNvPr>
          <p:cNvSpPr txBox="1">
            <a:spLocks/>
          </p:cNvSpPr>
          <p:nvPr/>
        </p:nvSpPr>
        <p:spPr>
          <a:xfrm>
            <a:off x="769219" y="992935"/>
            <a:ext cx="10684844" cy="9032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4135003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7E1AB-47BA-57D7-DFF1-A0DF926F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3EA75BDA-6D71-45EB-2662-AD28B492E86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278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err="1"/>
              <a:t>Riksstroke@INCA</a:t>
            </a:r>
            <a:r>
              <a:rPr lang="sv-SE" sz="2800" dirty="0"/>
              <a:t> – Listor slutförda registreringar</a:t>
            </a:r>
          </a:p>
        </p:txBody>
      </p:sp>
      <p:pic>
        <p:nvPicPr>
          <p:cNvPr id="5" name="Bildobjekt 4" descr="En bild som visar text, skärmbild, nummer, Teckensnitt">
            <a:extLst>
              <a:ext uri="{FF2B5EF4-FFF2-40B4-BE49-F238E27FC236}">
                <a16:creationId xmlns:a16="http://schemas.microsoft.com/office/drawing/2014/main" id="{3B93A939-AA7D-C502-0B66-226ADFE466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52" y="992936"/>
            <a:ext cx="10515600" cy="544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583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65911-F7A8-52C7-0EB0-93F8DED0E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29230FF2-6CA6-4110-C47A-25DADD6BD932}"/>
              </a:ext>
            </a:extLst>
          </p:cNvPr>
          <p:cNvSpPr txBox="1">
            <a:spLocks/>
          </p:cNvSpPr>
          <p:nvPr/>
        </p:nvSpPr>
        <p:spPr>
          <a:xfrm>
            <a:off x="1288025" y="1520158"/>
            <a:ext cx="8650861" cy="6278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/>
              <a:t>Skriv in personnummer och klicka på sökknappen</a:t>
            </a:r>
          </a:p>
        </p:txBody>
      </p:sp>
      <p:pic>
        <p:nvPicPr>
          <p:cNvPr id="3" name="Bildobjekt 2" descr="En bild som visar text, skärmbild, Teckensnitt&#10;&#10;AI-genererat innehåll kan vara felaktigt.">
            <a:extLst>
              <a:ext uri="{FF2B5EF4-FFF2-40B4-BE49-F238E27FC236}">
                <a16:creationId xmlns:a16="http://schemas.microsoft.com/office/drawing/2014/main" id="{5435BB12-A121-C683-2FAF-B4E1CC1B8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090" y="2676678"/>
            <a:ext cx="7515225" cy="1819275"/>
          </a:xfrm>
          <a:prstGeom prst="rect">
            <a:avLst/>
          </a:prstGeom>
        </p:spPr>
      </p:pic>
      <p:sp>
        <p:nvSpPr>
          <p:cNvPr id="8" name="Rubrik 1">
            <a:extLst>
              <a:ext uri="{FF2B5EF4-FFF2-40B4-BE49-F238E27FC236}">
                <a16:creationId xmlns:a16="http://schemas.microsoft.com/office/drawing/2014/main" id="{2B183E31-7014-FB75-C0DA-755720A59C8D}"/>
              </a:ext>
            </a:extLst>
          </p:cNvPr>
          <p:cNvSpPr txBox="1">
            <a:spLocks/>
          </p:cNvSpPr>
          <p:nvPr/>
        </p:nvSpPr>
        <p:spPr>
          <a:xfrm>
            <a:off x="990600" y="517526"/>
            <a:ext cx="10515600" cy="6278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err="1"/>
              <a:t>Riksstroke@INCA</a:t>
            </a:r>
            <a:r>
              <a:rPr lang="sv-SE" sz="2800" dirty="0"/>
              <a:t>- Registrera patient</a:t>
            </a:r>
          </a:p>
        </p:txBody>
      </p:sp>
    </p:spTree>
    <p:extLst>
      <p:ext uri="{BB962C8B-B14F-4D97-AF65-F5344CB8AC3E}">
        <p14:creationId xmlns:p14="http://schemas.microsoft.com/office/powerpoint/2010/main" val="3510300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18883-87CD-B70A-F93B-5F2AB2928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4CB00C81-1CDF-6F84-C48D-FCEB2C37A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813" y="180260"/>
            <a:ext cx="10515600" cy="7542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v-SE" sz="2800" dirty="0" err="1"/>
              <a:t>Rikstroke@INCA</a:t>
            </a:r>
            <a:r>
              <a:rPr lang="sv-SE" sz="2800" dirty="0"/>
              <a:t>   Välj registrering eller Välj Anmälan</a:t>
            </a:r>
          </a:p>
        </p:txBody>
      </p:sp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E15F7ECF-2C7B-891D-F4F7-745F8F2BF5D1}"/>
              </a:ext>
            </a:extLst>
          </p:cNvPr>
          <p:cNvCxnSpPr/>
          <p:nvPr/>
        </p:nvCxnSpPr>
        <p:spPr>
          <a:xfrm flipH="1">
            <a:off x="5192785" y="5352176"/>
            <a:ext cx="5788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DB2D0086-B002-681B-49B4-8EFE27DC20B9}"/>
              </a:ext>
            </a:extLst>
          </p:cNvPr>
          <p:cNvSpPr txBox="1"/>
          <p:nvPr/>
        </p:nvSpPr>
        <p:spPr>
          <a:xfrm>
            <a:off x="5847127" y="5167618"/>
            <a:ext cx="1442906" cy="377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/>
              <a:t>”Vänthall”</a:t>
            </a:r>
          </a:p>
        </p:txBody>
      </p:sp>
      <p:sp>
        <p:nvSpPr>
          <p:cNvPr id="3" name="Rubrik 3">
            <a:extLst>
              <a:ext uri="{FF2B5EF4-FFF2-40B4-BE49-F238E27FC236}">
                <a16:creationId xmlns:a16="http://schemas.microsoft.com/office/drawing/2014/main" id="{BC453108-ECA1-F74A-7959-BF0707651C94}"/>
              </a:ext>
            </a:extLst>
          </p:cNvPr>
          <p:cNvSpPr txBox="1">
            <a:spLocks/>
          </p:cNvSpPr>
          <p:nvPr/>
        </p:nvSpPr>
        <p:spPr>
          <a:xfrm>
            <a:off x="757813" y="934497"/>
            <a:ext cx="10515600" cy="952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sv-SE" sz="2400" dirty="0"/>
              <a:t>Registrering: Välj skapa registrering när man skall inkludera en patient i Riksstroke</a:t>
            </a:r>
          </a:p>
          <a:p>
            <a:pPr>
              <a:lnSpc>
                <a:spcPct val="100000"/>
              </a:lnSpc>
            </a:pPr>
            <a:r>
              <a:rPr lang="sv-SE" sz="2400" dirty="0"/>
              <a:t>Anmälan: Välj anmälan om ni vill skapa en komihåglista på </a:t>
            </a:r>
            <a:r>
              <a:rPr lang="sv-SE" sz="2400" dirty="0" err="1"/>
              <a:t>ev</a:t>
            </a:r>
            <a:r>
              <a:rPr lang="sv-SE" sz="2400" dirty="0"/>
              <a:t> Stroke/TIA patienter som skall inkluderas i registret</a:t>
            </a:r>
          </a:p>
        </p:txBody>
      </p:sp>
      <p:pic>
        <p:nvPicPr>
          <p:cNvPr id="7" name="Bildobjekt 6" descr="En bild som visar text, skärmbild, linje, Teckensnitt">
            <a:extLst>
              <a:ext uri="{FF2B5EF4-FFF2-40B4-BE49-F238E27FC236}">
                <a16:creationId xmlns:a16="http://schemas.microsoft.com/office/drawing/2014/main" id="{1700482B-D6D3-7FF4-CE54-045B07601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327" y="2046490"/>
            <a:ext cx="11037346" cy="378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64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6FFFB-7794-D2D7-76FF-CC3F8AFAC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4D433A7-88CF-6B59-7155-CF4E0719F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2800" dirty="0" err="1"/>
              <a:t>Rikstroke@INCA</a:t>
            </a:r>
            <a:r>
              <a:rPr lang="sv-SE" sz="2800" dirty="0"/>
              <a:t>  Anmälan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B58E630E-1871-86DD-AB7F-92040629757E}"/>
              </a:ext>
            </a:extLst>
          </p:cNvPr>
          <p:cNvSpPr txBox="1"/>
          <p:nvPr/>
        </p:nvSpPr>
        <p:spPr>
          <a:xfrm>
            <a:off x="5847127" y="5167618"/>
            <a:ext cx="1442906" cy="377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/>
              <a:t>”Vänthall”</a:t>
            </a:r>
          </a:p>
        </p:txBody>
      </p:sp>
      <p:pic>
        <p:nvPicPr>
          <p:cNvPr id="5" name="Bildobjekt 4" descr="En bild som visar text, skärmbild">
            <a:extLst>
              <a:ext uri="{FF2B5EF4-FFF2-40B4-BE49-F238E27FC236}">
                <a16:creationId xmlns:a16="http://schemas.microsoft.com/office/drawing/2014/main" id="{5308EEC3-8B69-9651-2718-7AD5C8B6E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855362" cy="351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249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7D149-4594-EABF-842E-18A715B25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3907EE4-FC7A-6B57-86CB-168939DA1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2800" dirty="0" err="1"/>
              <a:t>Rikstroke@INCA</a:t>
            </a:r>
            <a:r>
              <a:rPr lang="sv-SE" sz="2800" dirty="0"/>
              <a:t> Registrera</a:t>
            </a:r>
          </a:p>
        </p:txBody>
      </p:sp>
      <p:pic>
        <p:nvPicPr>
          <p:cNvPr id="5" name="Bildobjekt 4" descr="En bild som visar text, skärmbild&#10;&#10;AI-genererat innehåll kan vara felaktigt.">
            <a:extLst>
              <a:ext uri="{FF2B5EF4-FFF2-40B4-BE49-F238E27FC236}">
                <a16:creationId xmlns:a16="http://schemas.microsoft.com/office/drawing/2014/main" id="{EF72D7CE-A3CD-2CC7-F205-9595AEFB5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795" y="1452027"/>
            <a:ext cx="10338100" cy="395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612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E30B0-D0EE-7798-7BAB-DF8C20DCE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DAC1CB0-2F0E-4B3A-DAEB-3A077B894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2800" dirty="0" err="1"/>
              <a:t>Rikstroke@INCA</a:t>
            </a:r>
            <a:r>
              <a:rPr lang="sv-SE" sz="2800" dirty="0"/>
              <a:t> Information om patient</a:t>
            </a:r>
          </a:p>
        </p:txBody>
      </p:sp>
      <p:pic>
        <p:nvPicPr>
          <p:cNvPr id="3" name="Bildobjekt 2" descr="En bild som visar text, skärmbild, programvara, Datorikon">
            <a:extLst>
              <a:ext uri="{FF2B5EF4-FFF2-40B4-BE49-F238E27FC236}">
                <a16:creationId xmlns:a16="http://schemas.microsoft.com/office/drawing/2014/main" id="{E8CAF9E6-8127-5FC2-0F6A-3EB5F7CA7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29" y="1313982"/>
            <a:ext cx="11353800" cy="500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072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4D2FB-5188-9894-80F8-F53FA0981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B0C8E31-B38D-4040-77A4-143ADAF86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2800" dirty="0" err="1"/>
              <a:t>Rikstroke@INCA</a:t>
            </a:r>
            <a:r>
              <a:rPr lang="sv-SE" sz="2800" dirty="0"/>
              <a:t> Spara formulär</a:t>
            </a:r>
          </a:p>
        </p:txBody>
      </p:sp>
      <p:pic>
        <p:nvPicPr>
          <p:cNvPr id="3" name="Bildobjekt 2" descr="En bild som visar text, programvara, Webbsida, skärmbild&#10;&#10;AI-genererat innehåll kan vara felaktigt.">
            <a:extLst>
              <a:ext uri="{FF2B5EF4-FFF2-40B4-BE49-F238E27FC236}">
                <a16:creationId xmlns:a16="http://schemas.microsoft.com/office/drawing/2014/main" id="{355ECD8D-608F-425C-52D9-DC3FBF0B5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2851354"/>
            <a:ext cx="11410950" cy="3419321"/>
          </a:xfrm>
          <a:prstGeom prst="rect">
            <a:avLst/>
          </a:prstGeom>
        </p:spPr>
      </p:pic>
      <p:sp>
        <p:nvSpPr>
          <p:cNvPr id="6" name="Rubrik 3">
            <a:extLst>
              <a:ext uri="{FF2B5EF4-FFF2-40B4-BE49-F238E27FC236}">
                <a16:creationId xmlns:a16="http://schemas.microsoft.com/office/drawing/2014/main" id="{20AA0E8C-43F5-3B80-41A5-9ED59D8C5064}"/>
              </a:ext>
            </a:extLst>
          </p:cNvPr>
          <p:cNvSpPr txBox="1">
            <a:spLocks/>
          </p:cNvSpPr>
          <p:nvPr/>
        </p:nvSpPr>
        <p:spPr>
          <a:xfrm>
            <a:off x="390525" y="1608240"/>
            <a:ext cx="114109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/>
              <a:t>Spara – Förändringar är sparade men formuläret stängs ej ner</a:t>
            </a:r>
          </a:p>
          <a:p>
            <a:pPr algn="ctr"/>
            <a:r>
              <a:rPr lang="sv-SE" sz="2800" dirty="0"/>
              <a:t>      </a:t>
            </a:r>
          </a:p>
          <a:p>
            <a:r>
              <a:rPr lang="sv-SE" sz="2800" dirty="0"/>
              <a:t>Spara och stäng. Förändringar sparas och valideras. Man får välja på att  spara ändå eller visa vilka frågor som behöver besvaras för att formulären blir fullständigt ifyllda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696847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264C2-2D50-50A6-C9B0-AAF15DD87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A9B443A-89DA-2A1D-8443-4DD741E1D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5417"/>
          </a:xfrm>
        </p:spPr>
        <p:txBody>
          <a:bodyPr>
            <a:normAutofit/>
          </a:bodyPr>
          <a:lstStyle/>
          <a:p>
            <a:pPr algn="ctr"/>
            <a:r>
              <a:rPr lang="sv-SE" sz="2800" dirty="0" err="1"/>
              <a:t>Rikstroke@INCA</a:t>
            </a:r>
            <a:r>
              <a:rPr lang="sv-SE" sz="2800" dirty="0"/>
              <a:t> formulär </a:t>
            </a:r>
            <a:r>
              <a:rPr lang="sv-SE" sz="2800" dirty="0" err="1"/>
              <a:t>vårdflöde</a:t>
            </a:r>
            <a:endParaRPr lang="sv-SE" sz="2800" dirty="0"/>
          </a:p>
        </p:txBody>
      </p:sp>
      <p:pic>
        <p:nvPicPr>
          <p:cNvPr id="7" name="Bildobjekt 6" descr="En bild som visar text, skärmbild, programvara, Webbsida">
            <a:extLst>
              <a:ext uri="{FF2B5EF4-FFF2-40B4-BE49-F238E27FC236}">
                <a16:creationId xmlns:a16="http://schemas.microsoft.com/office/drawing/2014/main" id="{2E99F873-55A0-F34E-2BBD-32F64D5CB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773" y="1389597"/>
            <a:ext cx="9791700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000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7795B-022C-E576-FE5E-18066DAD3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1265A625-CD9A-FF27-EC27-68A7DF5DE4CC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6278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2869B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err="1"/>
              <a:t>Riksstroke@INCA</a:t>
            </a:r>
            <a:r>
              <a:rPr lang="sv-SE" sz="2800" dirty="0"/>
              <a:t> –Enhetsöversikt över pågående anmälningar</a:t>
            </a:r>
          </a:p>
        </p:txBody>
      </p:sp>
      <p:pic>
        <p:nvPicPr>
          <p:cNvPr id="5" name="Bildobjekt 4" descr="En bild som visar text, skärmbild, linje, Teckensnitt&#10;&#10;AI-genererat innehåll kan vara felaktigt.">
            <a:extLst>
              <a:ext uri="{FF2B5EF4-FFF2-40B4-BE49-F238E27FC236}">
                <a16:creationId xmlns:a16="http://schemas.microsoft.com/office/drawing/2014/main" id="{0BB115B7-6D00-0C4D-FA98-DD6DCFF00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998" y="1732437"/>
            <a:ext cx="11053187" cy="339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387272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02 Content pages - Light theme">
  <a:themeElements>
    <a:clrScheme name="Uman Sense">
      <a:dk1>
        <a:srgbClr val="797B80"/>
      </a:dk1>
      <a:lt1>
        <a:srgbClr val="F3F5F5"/>
      </a:lt1>
      <a:dk2>
        <a:srgbClr val="8B9999"/>
      </a:dk2>
      <a:lt2>
        <a:srgbClr val="FFFFFF"/>
      </a:lt2>
      <a:accent1>
        <a:srgbClr val="6D9C89"/>
      </a:accent1>
      <a:accent2>
        <a:srgbClr val="85A098"/>
      </a:accent2>
      <a:accent3>
        <a:srgbClr val="E2C25A"/>
      </a:accent3>
      <a:accent4>
        <a:srgbClr val="D75B4F"/>
      </a:accent4>
      <a:accent5>
        <a:srgbClr val="92645F"/>
      </a:accent5>
      <a:accent6>
        <a:srgbClr val="8A7E78"/>
      </a:accent6>
      <a:hlink>
        <a:srgbClr val="7C9C89"/>
      </a:hlink>
      <a:folHlink>
        <a:srgbClr val="7C9C89"/>
      </a:folHlink>
    </a:clrScheme>
    <a:fontScheme name="Uman Sens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asdokument Region Västerbotten" ma:contentTypeID="0x01010036F999449BE542DAA8A32B6CA622072200E005A0DD79AAC94699F0D7158C669F4F" ma:contentTypeVersion="22" ma:contentTypeDescription="Innehållstyp för basdokument för Region Västerbotten" ma:contentTypeScope="" ma:versionID="200fd9b93bbf79583c6fdb5fa473720e">
  <xsd:schema xmlns:xsd="http://www.w3.org/2001/XMLSchema" xmlns:xs="http://www.w3.org/2001/XMLSchema" xmlns:p="http://schemas.microsoft.com/office/2006/metadata/properties" xmlns:ns2="44e49926-52f3-4098-8766-bbe9abc85108" xmlns:ns3="deaad6fb-f8b9-4adf-843c-de495c9f02ef" xmlns:ns4="44e49926-52f3-4098-8766-bbe9abc85108" xmlns:ns5="65f6f2fc-9f5c-40f4-a0e9-59868af8ca1d" targetNamespace="http://schemas.microsoft.com/office/2006/metadata/properties" ma:root="true" ma:fieldsID="1cdb0185323a71268a80d9da2f3ded97" ns4:_="" ns3:_="" ns5:_="">
    <xsd:import namespace="44e49926-52f3-4098-8766-bbe9abc85108"/>
    <xsd:import namespace="deaad6fb-f8b9-4adf-843c-de495c9f02ef"/>
    <xsd:import namespace="44e49926-52f3-4098-8766-bbe9abc85108"/>
    <xsd:import namespace="65f6f2fc-9f5c-40f4-a0e9-59868af8ca1d"/>
    <xsd:element name="properties">
      <xsd:complexType>
        <xsd:sequence>
          <xsd:element name="documentManagement">
            <xsd:complexType>
              <xsd:all>
                <xsd:element ref="ns3:lf0596c7ee5a47018c43c34c33526af9" minOccurs="0"/>
                <xsd:element ref="ns3:lebff28af96841218f87aa57015526a3" minOccurs="0"/>
                <xsd:element ref="ns3:e6bb563068ec40c6a3cac3c001bd9e53" minOccurs="0"/>
                <xsd:element ref="ns4:DocumentOwner" minOccurs="0"/>
                <xsd:element ref="ns2:TaxCatchAll" minOccurs="0"/>
                <xsd:element ref="ns2:TaxCatchAllLabel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2:SharedWithUsers" minOccurs="0"/>
                <xsd:element ref="ns2:SharedWithDetails" minOccurs="0"/>
                <xsd:element ref="ns5:MediaServiceObjectDetectorVersions" minOccurs="0"/>
                <xsd:element ref="ns5:lcf76f155ced4ddcb4097134ff3c332f" minOccurs="0"/>
                <xsd:element ref="ns5:MediaServiceDateTaken" minOccurs="0"/>
                <xsd:element ref="ns5:MediaServiceSearchProperties" minOccurs="0"/>
                <xsd:element ref="ns5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49926-52f3-4098-8766-bbe9abc85108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0af0f5e-2bb6-4d99-a487-46915104d3b1}" ma:internalName="TaxCatchAll" ma:showField="CatchAllData" ma:web="44e49926-52f3-4098-8766-bbe9abc85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6" nillable="true" ma:displayName="Taxonomy Catch All Column1" ma:hidden="true" ma:list="{10af0f5e-2bb6-4d99-a487-46915104d3b1}" ma:internalName="TaxCatchAllLabel" ma:readOnly="true" ma:showField="CatchAllDataLabel" ma:web="44e49926-52f3-4098-8766-bbe9abc85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aad6fb-f8b9-4adf-843c-de495c9f02ef" elementFormDefault="qualified">
    <xsd:import namespace="http://schemas.microsoft.com/office/2006/documentManagement/types"/>
    <xsd:import namespace="http://schemas.microsoft.com/office/infopath/2007/PartnerControls"/>
    <xsd:element name="lf0596c7ee5a47018c43c34c33526af9" ma:index="8" nillable="true" ma:taxonomy="true" ma:internalName="lf0596c7ee5a47018c43c34c33526af9" ma:taxonomyFieldName="HsaUnit" ma:displayName="Enhet (HSA)" ma:default="" ma:fieldId="{5f0596c7-ee5a-4701-8c43-c34c33526af9}" ma:taxonomyMulti="true" ma:sspId="76f01679-147b-433d-bdef-1970141a7dae" ma:termSetId="d215a4a6-82eb-4191-85de-eeb3007e298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ebff28af96841218f87aa57015526a3" ma:index="10" nillable="true" ma:taxonomy="true" ma:internalName="lebff28af96841218f87aa57015526a3" ma:taxonomyFieldName="EconomyUnit" ma:displayName="Enhet (ekonomi)" ma:default="" ma:fieldId="{5ebff28a-f968-4121-8f87-aa57015526a3}" ma:taxonomyMulti="true" ma:sspId="76f01679-147b-433d-bdef-1970141a7dae" ma:termSetId="c743c3ce-41c9-4361-b9ff-d1e54475aa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6bb563068ec40c6a3cac3c001bd9e53" ma:index="12" nillable="true" ma:taxonomy="true" ma:internalName="e6bb563068ec40c6a3cac3c001bd9e53" ma:taxonomyFieldName="DocumentCategory" ma:displayName="Dokumentkategori" ma:fieldId="{e6bb5630-68ec-40c6-a3ca-c3c001bd9e53}" ma:taxonomyMulti="true" ma:sspId="76f01679-147b-433d-bdef-1970141a7dae" ma:termSetId="6b6d138c-9fe4-4c7e-8453-7591c88063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49926-52f3-4098-8766-bbe9abc85108" elementFormDefault="qualified">
    <xsd:import namespace="http://schemas.microsoft.com/office/2006/documentManagement/types"/>
    <xsd:import namespace="http://schemas.microsoft.com/office/infopath/2007/PartnerControls"/>
    <xsd:element name="DocumentOwner" ma:index="14" nillable="true" ma:displayName="Dokumentägare" ma:list="UserInfo" ma:SharePointGroup="0" ma:internalName="DocumentOwner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f6f2fc-9f5c-40f4-a0e9-59868af8ca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7" nillable="true" ma:taxonomy="true" ma:internalName="lcf76f155ced4ddcb4097134ff3c332f" ma:taxonomyFieldName="MediaServiceImageTags" ma:displayName="Bildmarkeringar" ma:readOnly="false" ma:fieldId="{5cf76f15-5ced-4ddc-b409-7134ff3c332f}" ma:taxonomyMulti="true" ma:sspId="76f01679-147b-433d-bdef-1970141a7d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3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Innehållstyp"/>
        <xsd:element ref="dc:title" minOccurs="0" maxOccurs="1" ma:index="0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6bb563068ec40c6a3cac3c001bd9e53 xmlns="deaad6fb-f8b9-4adf-843c-de495c9f02ef">
      <Terms xmlns="http://schemas.microsoft.com/office/infopath/2007/PartnerControls"/>
    </e6bb563068ec40c6a3cac3c001bd9e53>
    <TaxCatchAll xmlns="44e49926-52f3-4098-8766-bbe9abc85108" xsi:nil="true"/>
    <DocumentOwner xmlns="44e49926-52f3-4098-8766-bbe9abc85108">
      <UserInfo>
        <DisplayName/>
        <AccountId xsi:nil="true"/>
        <AccountType/>
      </UserInfo>
    </DocumentOwner>
    <lf0596c7ee5a47018c43c34c33526af9 xmlns="deaad6fb-f8b9-4adf-843c-de495c9f02ef">
      <Terms xmlns="http://schemas.microsoft.com/office/infopath/2007/PartnerControls"/>
    </lf0596c7ee5a47018c43c34c33526af9>
    <lebff28af96841218f87aa57015526a3 xmlns="deaad6fb-f8b9-4adf-843c-de495c9f02ef">
      <Terms xmlns="http://schemas.microsoft.com/office/infopath/2007/PartnerControls"/>
    </lebff28af96841218f87aa57015526a3>
    <lcf76f155ced4ddcb4097134ff3c332f xmlns="65f6f2fc-9f5c-40f4-a0e9-59868af8ca1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6092A8-A452-4C38-85A4-E15DE44CEB48}">
  <ds:schemaRefs>
    <ds:schemaRef ds:uri="44e49926-52f3-4098-8766-bbe9abc85108"/>
    <ds:schemaRef ds:uri="65f6f2fc-9f5c-40f4-a0e9-59868af8ca1d"/>
    <ds:schemaRef ds:uri="deaad6fb-f8b9-4adf-843c-de495c9f02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A37E217-BE1C-406A-81B7-F7D3993C76AA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44e49926-52f3-4098-8766-bbe9abc85108"/>
    <ds:schemaRef ds:uri="http://purl.org/dc/terms/"/>
    <ds:schemaRef ds:uri="65f6f2fc-9f5c-40f4-a0e9-59868af8ca1d"/>
    <ds:schemaRef ds:uri="deaad6fb-f8b9-4adf-843c-de495c9f02e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C0F5BC4-6BFC-47CF-B656-953484E692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Formulärsförändringar 2026</Template>
  <TotalTime>138</TotalTime>
  <Words>179</Words>
  <Application>Microsoft Office PowerPoint</Application>
  <PresentationFormat>Bredbild</PresentationFormat>
  <Paragraphs>27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12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Wingdings</vt:lpstr>
      <vt:lpstr>Anpassad formgivning</vt:lpstr>
      <vt:lpstr>2_Office-tema</vt:lpstr>
      <vt:lpstr>1_Anpassad formgivning</vt:lpstr>
      <vt:lpstr>02 Content pages - Light theme</vt:lpstr>
      <vt:lpstr>PowerPoint-presentation</vt:lpstr>
      <vt:lpstr>PowerPoint-presentation</vt:lpstr>
      <vt:lpstr>Rikstroke@INCA   Välj registrering eller Välj Anmälan</vt:lpstr>
      <vt:lpstr>Rikstroke@INCA  Anmälan</vt:lpstr>
      <vt:lpstr>Rikstroke@INCA Registrera</vt:lpstr>
      <vt:lpstr>Rikstroke@INCA Information om patient</vt:lpstr>
      <vt:lpstr>Rikstroke@INCA Spara formulär</vt:lpstr>
      <vt:lpstr>Rikstroke@INCA formulär vårdflöde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Korpela</dc:creator>
  <cp:lastModifiedBy>Per Ivarsson</cp:lastModifiedBy>
  <cp:revision>155</cp:revision>
  <dcterms:created xsi:type="dcterms:W3CDTF">2025-09-21T07:37:55Z</dcterms:created>
  <dcterms:modified xsi:type="dcterms:W3CDTF">2026-02-03T07:20:25Z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0x01010036F999449BE542DAA8A32B6CA622072200E005A0DD79AAC94699F0D7158C669F4F</vt:lpwstr>
  </property>
  <property fmtid="{D5CDD505-2E9C-101B-9397-08002B2CF9AE}" pid="3" name="DocumentCategory">
    <vt:lpwstr/>
  </property>
  <property fmtid="{D5CDD505-2E9C-101B-9397-08002B2CF9AE}" pid="4" name="HsaUnit">
    <vt:lpwstr/>
  </property>
  <property fmtid="{D5CDD505-2E9C-101B-9397-08002B2CF9AE}" pid="5" name="EconomyUnit">
    <vt:lpwstr/>
  </property>
  <property fmtid="{D5CDD505-2E9C-101B-9397-08002B2CF9AE}" pid="6" name="MediaServiceImageTags">
    <vt:lpwstr/>
  </property>
</Properties>
</file>