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85" r:id="rId7"/>
    <p:sldMasterId id="2147483707" r:id="rId8"/>
  </p:sldMasterIdLst>
  <p:notesMasterIdLst>
    <p:notesMasterId r:id="rId53"/>
  </p:notesMasterIdLst>
  <p:sldIdLst>
    <p:sldId id="262" r:id="rId9"/>
    <p:sldId id="8293" r:id="rId10"/>
    <p:sldId id="8213" r:id="rId11"/>
    <p:sldId id="8301" r:id="rId12"/>
    <p:sldId id="8230" r:id="rId13"/>
    <p:sldId id="8228" r:id="rId14"/>
    <p:sldId id="8272" r:id="rId15"/>
    <p:sldId id="8214" r:id="rId16"/>
    <p:sldId id="8215" r:id="rId17"/>
    <p:sldId id="8216" r:id="rId18"/>
    <p:sldId id="8224" r:id="rId19"/>
    <p:sldId id="8225" r:id="rId20"/>
    <p:sldId id="8303" r:id="rId21"/>
    <p:sldId id="8305" r:id="rId22"/>
    <p:sldId id="8218" r:id="rId23"/>
    <p:sldId id="8219" r:id="rId24"/>
    <p:sldId id="8220" r:id="rId25"/>
    <p:sldId id="8295" r:id="rId26"/>
    <p:sldId id="8302" r:id="rId27"/>
    <p:sldId id="8296" r:id="rId28"/>
    <p:sldId id="8298" r:id="rId29"/>
    <p:sldId id="8304" r:id="rId30"/>
    <p:sldId id="8297" r:id="rId31"/>
    <p:sldId id="8232" r:id="rId32"/>
    <p:sldId id="8281" r:id="rId33"/>
    <p:sldId id="8282" r:id="rId34"/>
    <p:sldId id="8283" r:id="rId35"/>
    <p:sldId id="8284" r:id="rId36"/>
    <p:sldId id="8254" r:id="rId37"/>
    <p:sldId id="8255" r:id="rId38"/>
    <p:sldId id="8256" r:id="rId39"/>
    <p:sldId id="8261" r:id="rId40"/>
    <p:sldId id="8278" r:id="rId41"/>
    <p:sldId id="8276" r:id="rId42"/>
    <p:sldId id="8285" r:id="rId43"/>
    <p:sldId id="8286" r:id="rId44"/>
    <p:sldId id="8287" r:id="rId45"/>
    <p:sldId id="8288" r:id="rId46"/>
    <p:sldId id="8290" r:id="rId47"/>
    <p:sldId id="8264" r:id="rId48"/>
    <p:sldId id="8292" r:id="rId49"/>
    <p:sldId id="8291" r:id="rId50"/>
    <p:sldId id="8266" r:id="rId51"/>
    <p:sldId id="8280" r:id="rId5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D286C-43E0-4299-A300-4C1D941863D2}" v="75" dt="2026-02-09T06:50:40.620"/>
    <p1510:client id="{7632F7BC-A51E-497C-AE90-17DE557B1AB1}" v="14" dt="2026-02-09T08:27:12.441"/>
    <p1510:client id="{7CE6DD22-CD01-4F37-9991-327E4E895A27}" v="61" dt="2026-02-09T11:56:04.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51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Ivarsson" userId="S::per.ivarsson@regionvasterbotten.se::837e59ff-8005-45d4-98c1-4b62352fa0d1" providerId="AD" clId="Web-{7632F7BC-A51E-497C-AE90-17DE557B1AB1}"/>
    <pc:docChg chg="modSld">
      <pc:chgData name="Per Ivarsson" userId="S::per.ivarsson@regionvasterbotten.se::837e59ff-8005-45d4-98c1-4b62352fa0d1" providerId="AD" clId="Web-{7632F7BC-A51E-497C-AE90-17DE557B1AB1}" dt="2026-02-09T08:27:12.441" v="13" actId="20577"/>
      <pc:docMkLst>
        <pc:docMk/>
      </pc:docMkLst>
      <pc:sldChg chg="modSp">
        <pc:chgData name="Per Ivarsson" userId="S::per.ivarsson@regionvasterbotten.se::837e59ff-8005-45d4-98c1-4b62352fa0d1" providerId="AD" clId="Web-{7632F7BC-A51E-497C-AE90-17DE557B1AB1}" dt="2026-02-09T08:26:31.973" v="2" actId="20577"/>
        <pc:sldMkLst>
          <pc:docMk/>
          <pc:sldMk cId="2260036416" sldId="8213"/>
        </pc:sldMkLst>
        <pc:spChg chg="mod">
          <ac:chgData name="Per Ivarsson" userId="S::per.ivarsson@regionvasterbotten.se::837e59ff-8005-45d4-98c1-4b62352fa0d1" providerId="AD" clId="Web-{7632F7BC-A51E-497C-AE90-17DE557B1AB1}" dt="2026-02-09T08:26:31.973" v="2" actId="20577"/>
          <ac:spMkLst>
            <pc:docMk/>
            <pc:sldMk cId="2260036416" sldId="8213"/>
            <ac:spMk id="3" creationId="{B25A1DF9-65BA-E37C-5CC0-77E7EDA1DF1C}"/>
          </ac:spMkLst>
        </pc:spChg>
      </pc:sldChg>
      <pc:sldChg chg="modSp">
        <pc:chgData name="Per Ivarsson" userId="S::per.ivarsson@regionvasterbotten.se::837e59ff-8005-45d4-98c1-4b62352fa0d1" providerId="AD" clId="Web-{7632F7BC-A51E-497C-AE90-17DE557B1AB1}" dt="2026-02-09T08:27:12.441" v="13" actId="20577"/>
        <pc:sldMkLst>
          <pc:docMk/>
          <pc:sldMk cId="3835937745" sldId="8280"/>
        </pc:sldMkLst>
        <pc:spChg chg="mod">
          <ac:chgData name="Per Ivarsson" userId="S::per.ivarsson@regionvasterbotten.se::837e59ff-8005-45d4-98c1-4b62352fa0d1" providerId="AD" clId="Web-{7632F7BC-A51E-497C-AE90-17DE557B1AB1}" dt="2026-02-09T08:27:12.441" v="13" actId="20577"/>
          <ac:spMkLst>
            <pc:docMk/>
            <pc:sldMk cId="3835937745" sldId="8280"/>
            <ac:spMk id="3" creationId="{6B50E128-570E-7C3C-FA88-3C1E0C3AD0A5}"/>
          </ac:spMkLst>
        </pc:spChg>
      </pc:sldChg>
    </pc:docChg>
  </pc:docChgLst>
  <pc:docChgLst>
    <pc:chgData name="Per Ivarsson" userId="S::per.ivarsson@regionvasterbotten.se::837e59ff-8005-45d4-98c1-4b62352fa0d1" providerId="AD" clId="Web-{26CD286C-43E0-4299-A300-4C1D941863D2}"/>
    <pc:docChg chg="modSld">
      <pc:chgData name="Per Ivarsson" userId="S::per.ivarsson@regionvasterbotten.se::837e59ff-8005-45d4-98c1-4b62352fa0d1" providerId="AD" clId="Web-{26CD286C-43E0-4299-A300-4C1D941863D2}" dt="2026-02-09T06:50:40.620" v="74" actId="20577"/>
      <pc:docMkLst>
        <pc:docMk/>
      </pc:docMkLst>
      <pc:sldChg chg="modSp">
        <pc:chgData name="Per Ivarsson" userId="S::per.ivarsson@regionvasterbotten.se::837e59ff-8005-45d4-98c1-4b62352fa0d1" providerId="AD" clId="Web-{26CD286C-43E0-4299-A300-4C1D941863D2}" dt="2026-02-09T06:50:40.620" v="74" actId="20577"/>
        <pc:sldMkLst>
          <pc:docMk/>
          <pc:sldMk cId="2260036416" sldId="8213"/>
        </pc:sldMkLst>
        <pc:spChg chg="mod">
          <ac:chgData name="Per Ivarsson" userId="S::per.ivarsson@regionvasterbotten.se::837e59ff-8005-45d4-98c1-4b62352fa0d1" providerId="AD" clId="Web-{26CD286C-43E0-4299-A300-4C1D941863D2}" dt="2026-02-09T06:50:40.620" v="74" actId="20577"/>
          <ac:spMkLst>
            <pc:docMk/>
            <pc:sldMk cId="2260036416" sldId="8213"/>
            <ac:spMk id="3" creationId="{B25A1DF9-65BA-E37C-5CC0-77E7EDA1DF1C}"/>
          </ac:spMkLst>
        </pc:spChg>
      </pc:sldChg>
      <pc:sldChg chg="mod modShow">
        <pc:chgData name="Per Ivarsson" userId="S::per.ivarsson@regionvasterbotten.se::837e59ff-8005-45d4-98c1-4b62352fa0d1" providerId="AD" clId="Web-{26CD286C-43E0-4299-A300-4C1D941863D2}" dt="2026-02-09T06:42:00.163" v="15"/>
        <pc:sldMkLst>
          <pc:docMk/>
          <pc:sldMk cId="1757496146" sldId="8232"/>
        </pc:sldMkLst>
      </pc:sldChg>
      <pc:sldChg chg="mod modShow">
        <pc:chgData name="Per Ivarsson" userId="S::per.ivarsson@regionvasterbotten.se::837e59ff-8005-45d4-98c1-4b62352fa0d1" providerId="AD" clId="Web-{26CD286C-43E0-4299-A300-4C1D941863D2}" dt="2026-02-09T06:46:54.726" v="28"/>
        <pc:sldMkLst>
          <pc:docMk/>
          <pc:sldMk cId="4135003593" sldId="8254"/>
        </pc:sldMkLst>
      </pc:sldChg>
      <pc:sldChg chg="mod modShow">
        <pc:chgData name="Per Ivarsson" userId="S::per.ivarsson@regionvasterbotten.se::837e59ff-8005-45d4-98c1-4b62352fa0d1" providerId="AD" clId="Web-{26CD286C-43E0-4299-A300-4C1D941863D2}" dt="2026-02-09T06:46:57.444" v="29"/>
        <pc:sldMkLst>
          <pc:docMk/>
          <pc:sldMk cId="2906583411" sldId="8255"/>
        </pc:sldMkLst>
      </pc:sldChg>
      <pc:sldChg chg="mod modShow">
        <pc:chgData name="Per Ivarsson" userId="S::per.ivarsson@regionvasterbotten.se::837e59ff-8005-45d4-98c1-4b62352fa0d1" providerId="AD" clId="Web-{26CD286C-43E0-4299-A300-4C1D941863D2}" dt="2026-02-09T06:47:00.398" v="30"/>
        <pc:sldMkLst>
          <pc:docMk/>
          <pc:sldMk cId="650955251" sldId="8256"/>
        </pc:sldMkLst>
      </pc:sldChg>
      <pc:sldChg chg="mod modShow">
        <pc:chgData name="Per Ivarsson" userId="S::per.ivarsson@regionvasterbotten.se::837e59ff-8005-45d4-98c1-4b62352fa0d1" providerId="AD" clId="Web-{26CD286C-43E0-4299-A300-4C1D941863D2}" dt="2026-02-09T06:47:03.585" v="31"/>
        <pc:sldMkLst>
          <pc:docMk/>
          <pc:sldMk cId="3043935089" sldId="8261"/>
        </pc:sldMkLst>
      </pc:sldChg>
      <pc:sldChg chg="mod modShow">
        <pc:chgData name="Per Ivarsson" userId="S::per.ivarsson@regionvasterbotten.se::837e59ff-8005-45d4-98c1-4b62352fa0d1" providerId="AD" clId="Web-{26CD286C-43E0-4299-A300-4C1D941863D2}" dt="2026-02-09T06:47:28.398" v="39"/>
        <pc:sldMkLst>
          <pc:docMk/>
          <pc:sldMk cId="3039534160" sldId="8264"/>
        </pc:sldMkLst>
      </pc:sldChg>
      <pc:sldChg chg="mod modShow">
        <pc:chgData name="Per Ivarsson" userId="S::per.ivarsson@regionvasterbotten.se::837e59ff-8005-45d4-98c1-4b62352fa0d1" providerId="AD" clId="Web-{26CD286C-43E0-4299-A300-4C1D941863D2}" dt="2026-02-09T06:47:39.476" v="42"/>
        <pc:sldMkLst>
          <pc:docMk/>
          <pc:sldMk cId="572691826" sldId="8266"/>
        </pc:sldMkLst>
      </pc:sldChg>
      <pc:sldChg chg="mod modShow">
        <pc:chgData name="Per Ivarsson" userId="S::per.ivarsson@regionvasterbotten.se::837e59ff-8005-45d4-98c1-4b62352fa0d1" providerId="AD" clId="Web-{26CD286C-43E0-4299-A300-4C1D941863D2}" dt="2026-02-09T06:47:10.695" v="33"/>
        <pc:sldMkLst>
          <pc:docMk/>
          <pc:sldMk cId="3009603396" sldId="8276"/>
        </pc:sldMkLst>
      </pc:sldChg>
      <pc:sldChg chg="mod modShow">
        <pc:chgData name="Per Ivarsson" userId="S::per.ivarsson@regionvasterbotten.se::837e59ff-8005-45d4-98c1-4b62352fa0d1" providerId="AD" clId="Web-{26CD286C-43E0-4299-A300-4C1D941863D2}" dt="2026-02-09T06:47:06.710" v="32"/>
        <pc:sldMkLst>
          <pc:docMk/>
          <pc:sldMk cId="1333489977" sldId="8278"/>
        </pc:sldMkLst>
      </pc:sldChg>
      <pc:sldChg chg="mod modShow">
        <pc:chgData name="Per Ivarsson" userId="S::per.ivarsson@regionvasterbotten.se::837e59ff-8005-45d4-98c1-4b62352fa0d1" providerId="AD" clId="Web-{26CD286C-43E0-4299-A300-4C1D941863D2}" dt="2026-02-09T06:46:42.788" v="24"/>
        <pc:sldMkLst>
          <pc:docMk/>
          <pc:sldMk cId="3510300326" sldId="8281"/>
        </pc:sldMkLst>
      </pc:sldChg>
      <pc:sldChg chg="mod modShow">
        <pc:chgData name="Per Ivarsson" userId="S::per.ivarsson@regionvasterbotten.se::837e59ff-8005-45d4-98c1-4b62352fa0d1" providerId="AD" clId="Web-{26CD286C-43E0-4299-A300-4C1D941863D2}" dt="2026-02-09T06:46:44.960" v="25"/>
        <pc:sldMkLst>
          <pc:docMk/>
          <pc:sldMk cId="133364137" sldId="8282"/>
        </pc:sldMkLst>
      </pc:sldChg>
      <pc:sldChg chg="mod modShow">
        <pc:chgData name="Per Ivarsson" userId="S::per.ivarsson@regionvasterbotten.se::837e59ff-8005-45d4-98c1-4b62352fa0d1" providerId="AD" clId="Web-{26CD286C-43E0-4299-A300-4C1D941863D2}" dt="2026-02-09T06:46:48.179" v="26"/>
        <pc:sldMkLst>
          <pc:docMk/>
          <pc:sldMk cId="1267249514" sldId="8283"/>
        </pc:sldMkLst>
      </pc:sldChg>
      <pc:sldChg chg="mod modShow">
        <pc:chgData name="Per Ivarsson" userId="S::per.ivarsson@regionvasterbotten.se::837e59ff-8005-45d4-98c1-4b62352fa0d1" providerId="AD" clId="Web-{26CD286C-43E0-4299-A300-4C1D941863D2}" dt="2026-02-09T06:46:51.788" v="27"/>
        <pc:sldMkLst>
          <pc:docMk/>
          <pc:sldMk cId="2834612905" sldId="8284"/>
        </pc:sldMkLst>
      </pc:sldChg>
      <pc:sldChg chg="mod modShow">
        <pc:chgData name="Per Ivarsson" userId="S::per.ivarsson@regionvasterbotten.se::837e59ff-8005-45d4-98c1-4b62352fa0d1" providerId="AD" clId="Web-{26CD286C-43E0-4299-A300-4C1D941863D2}" dt="2026-02-09T06:47:13.226" v="34"/>
        <pc:sldMkLst>
          <pc:docMk/>
          <pc:sldMk cId="3229286908" sldId="8285"/>
        </pc:sldMkLst>
      </pc:sldChg>
      <pc:sldChg chg="mod modShow">
        <pc:chgData name="Per Ivarsson" userId="S::per.ivarsson@regionvasterbotten.se::837e59ff-8005-45d4-98c1-4b62352fa0d1" providerId="AD" clId="Web-{26CD286C-43E0-4299-A300-4C1D941863D2}" dt="2026-02-09T06:47:16.163" v="35"/>
        <pc:sldMkLst>
          <pc:docMk/>
          <pc:sldMk cId="450178718" sldId="8286"/>
        </pc:sldMkLst>
      </pc:sldChg>
      <pc:sldChg chg="mod modShow">
        <pc:chgData name="Per Ivarsson" userId="S::per.ivarsson@regionvasterbotten.se::837e59ff-8005-45d4-98c1-4b62352fa0d1" providerId="AD" clId="Web-{26CD286C-43E0-4299-A300-4C1D941863D2}" dt="2026-02-09T06:47:19.242" v="36"/>
        <pc:sldMkLst>
          <pc:docMk/>
          <pc:sldMk cId="600610272" sldId="8287"/>
        </pc:sldMkLst>
      </pc:sldChg>
      <pc:sldChg chg="mod modShow">
        <pc:chgData name="Per Ivarsson" userId="S::per.ivarsson@regionvasterbotten.se::837e59ff-8005-45d4-98c1-4b62352fa0d1" providerId="AD" clId="Web-{26CD286C-43E0-4299-A300-4C1D941863D2}" dt="2026-02-09T06:47:22.367" v="37"/>
        <pc:sldMkLst>
          <pc:docMk/>
          <pc:sldMk cId="515457553" sldId="8288"/>
        </pc:sldMkLst>
      </pc:sldChg>
      <pc:sldChg chg="mod modShow">
        <pc:chgData name="Per Ivarsson" userId="S::per.ivarsson@regionvasterbotten.se::837e59ff-8005-45d4-98c1-4b62352fa0d1" providerId="AD" clId="Web-{26CD286C-43E0-4299-A300-4C1D941863D2}" dt="2026-02-09T06:47:25.164" v="38"/>
        <pc:sldMkLst>
          <pc:docMk/>
          <pc:sldMk cId="3038490241" sldId="8290"/>
        </pc:sldMkLst>
      </pc:sldChg>
      <pc:sldChg chg="mod modShow">
        <pc:chgData name="Per Ivarsson" userId="S::per.ivarsson@regionvasterbotten.se::837e59ff-8005-45d4-98c1-4b62352fa0d1" providerId="AD" clId="Web-{26CD286C-43E0-4299-A300-4C1D941863D2}" dt="2026-02-09T06:47:34.804" v="41"/>
        <pc:sldMkLst>
          <pc:docMk/>
          <pc:sldMk cId="3738947924" sldId="8291"/>
        </pc:sldMkLst>
      </pc:sldChg>
      <pc:sldChg chg="mod modShow">
        <pc:chgData name="Per Ivarsson" userId="S::per.ivarsson@regionvasterbotten.se::837e59ff-8005-45d4-98c1-4b62352fa0d1" providerId="AD" clId="Web-{26CD286C-43E0-4299-A300-4C1D941863D2}" dt="2026-02-09T06:47:31.773" v="40"/>
        <pc:sldMkLst>
          <pc:docMk/>
          <pc:sldMk cId="3391529897" sldId="8292"/>
        </pc:sldMkLst>
      </pc:sldChg>
      <pc:sldChg chg="modSp">
        <pc:chgData name="Per Ivarsson" userId="S::per.ivarsson@regionvasterbotten.se::837e59ff-8005-45d4-98c1-4b62352fa0d1" providerId="AD" clId="Web-{26CD286C-43E0-4299-A300-4C1D941863D2}" dt="2026-02-09T06:42:49.687" v="23" actId="20577"/>
        <pc:sldMkLst>
          <pc:docMk/>
          <pc:sldMk cId="2566309617" sldId="8293"/>
        </pc:sldMkLst>
        <pc:spChg chg="mod">
          <ac:chgData name="Per Ivarsson" userId="S::per.ivarsson@regionvasterbotten.se::837e59ff-8005-45d4-98c1-4b62352fa0d1" providerId="AD" clId="Web-{26CD286C-43E0-4299-A300-4C1D941863D2}" dt="2026-02-09T06:42:49.687" v="23" actId="20577"/>
          <ac:spMkLst>
            <pc:docMk/>
            <pc:sldMk cId="2566309617" sldId="8293"/>
            <ac:spMk id="3" creationId="{5C567B31-DBB6-4B17-6A01-DA7D77B9E1D0}"/>
          </ac:spMkLst>
        </pc:spChg>
      </pc:sldChg>
      <pc:sldChg chg="mod modShow">
        <pc:chgData name="Per Ivarsson" userId="S::per.ivarsson@regionvasterbotten.se::837e59ff-8005-45d4-98c1-4b62352fa0d1" providerId="AD" clId="Web-{26CD286C-43E0-4299-A300-4C1D941863D2}" dt="2026-02-09T06:41:56.975" v="14"/>
        <pc:sldMkLst>
          <pc:docMk/>
          <pc:sldMk cId="644601120" sldId="8297"/>
        </pc:sldMkLst>
      </pc:sldChg>
      <pc:sldChg chg="modSp">
        <pc:chgData name="Per Ivarsson" userId="S::per.ivarsson@regionvasterbotten.se::837e59ff-8005-45d4-98c1-4b62352fa0d1" providerId="AD" clId="Web-{26CD286C-43E0-4299-A300-4C1D941863D2}" dt="2026-02-09T06:35:47.423" v="1" actId="20577"/>
        <pc:sldMkLst>
          <pc:docMk/>
          <pc:sldMk cId="2180964314" sldId="8301"/>
        </pc:sldMkLst>
        <pc:spChg chg="mod">
          <ac:chgData name="Per Ivarsson" userId="S::per.ivarsson@regionvasterbotten.se::837e59ff-8005-45d4-98c1-4b62352fa0d1" providerId="AD" clId="Web-{26CD286C-43E0-4299-A300-4C1D941863D2}" dt="2026-02-09T06:35:47.423" v="1" actId="20577"/>
          <ac:spMkLst>
            <pc:docMk/>
            <pc:sldMk cId="2180964314" sldId="8301"/>
            <ac:spMk id="5" creationId="{33CD0E44-2067-71A0-BCC8-E1AD70DA6B07}"/>
          </ac:spMkLst>
        </pc:spChg>
      </pc:sldChg>
      <pc:sldChg chg="modSp">
        <pc:chgData name="Per Ivarsson" userId="S::per.ivarsson@regionvasterbotten.se::837e59ff-8005-45d4-98c1-4b62352fa0d1" providerId="AD" clId="Web-{26CD286C-43E0-4299-A300-4C1D941863D2}" dt="2026-02-09T06:38:10.455" v="7" actId="20577"/>
        <pc:sldMkLst>
          <pc:docMk/>
          <pc:sldMk cId="926738704" sldId="8303"/>
        </pc:sldMkLst>
        <pc:spChg chg="mod">
          <ac:chgData name="Per Ivarsson" userId="S::per.ivarsson@regionvasterbotten.se::837e59ff-8005-45d4-98c1-4b62352fa0d1" providerId="AD" clId="Web-{26CD286C-43E0-4299-A300-4C1D941863D2}" dt="2026-02-09T06:38:10.455" v="7" actId="20577"/>
          <ac:spMkLst>
            <pc:docMk/>
            <pc:sldMk cId="926738704" sldId="8303"/>
            <ac:spMk id="5" creationId="{A9925068-33A3-1A85-72D6-C8C5B0A5D332}"/>
          </ac:spMkLst>
        </pc:spChg>
      </pc:sldChg>
      <pc:sldChg chg="modSp">
        <pc:chgData name="Per Ivarsson" userId="S::per.ivarsson@regionvasterbotten.se::837e59ff-8005-45d4-98c1-4b62352fa0d1" providerId="AD" clId="Web-{26CD286C-43E0-4299-A300-4C1D941863D2}" dt="2026-02-09T06:40:17.800" v="13" actId="20577"/>
        <pc:sldMkLst>
          <pc:docMk/>
          <pc:sldMk cId="3498816982" sldId="8304"/>
        </pc:sldMkLst>
        <pc:spChg chg="mod">
          <ac:chgData name="Per Ivarsson" userId="S::per.ivarsson@regionvasterbotten.se::837e59ff-8005-45d4-98c1-4b62352fa0d1" providerId="AD" clId="Web-{26CD286C-43E0-4299-A300-4C1D941863D2}" dt="2026-02-09T06:40:17.800" v="13" actId="20577"/>
          <ac:spMkLst>
            <pc:docMk/>
            <pc:sldMk cId="3498816982" sldId="8304"/>
            <ac:spMk id="3" creationId="{767A4F4E-CC06-6CCE-3F5D-B9CC090DF8A5}"/>
          </ac:spMkLst>
        </pc:spChg>
      </pc:sldChg>
    </pc:docChg>
  </pc:docChgLst>
  <pc:docChgLst>
    <pc:chgData name="Per Ivarsson" userId="S::per.ivarsson@regionvasterbotten.se::837e59ff-8005-45d4-98c1-4b62352fa0d1" providerId="AD" clId="Web-{9A76165C-D021-45DD-81DB-CE0BC81EDB9B}"/>
    <pc:docChg chg="addSld delSld modSld">
      <pc:chgData name="Per Ivarsson" userId="S::per.ivarsson@regionvasterbotten.se::837e59ff-8005-45d4-98c1-4b62352fa0d1" providerId="AD" clId="Web-{9A76165C-D021-45DD-81DB-CE0BC81EDB9B}" dt="2026-01-26T07:23:17.127" v="17"/>
      <pc:docMkLst>
        <pc:docMk/>
      </pc:docMkLst>
      <pc:sldChg chg="mod modShow">
        <pc:chgData name="Per Ivarsson" userId="S::per.ivarsson@regionvasterbotten.se::837e59ff-8005-45d4-98c1-4b62352fa0d1" providerId="AD" clId="Web-{9A76165C-D021-45DD-81DB-CE0BC81EDB9B}" dt="2026-01-26T07:22:36.548" v="13"/>
        <pc:sldMkLst>
          <pc:docMk/>
          <pc:sldMk cId="650955251" sldId="8256"/>
        </pc:sldMkLst>
      </pc:sldChg>
      <pc:sldChg chg="addSp delSp modSp add del">
        <pc:chgData name="Per Ivarsson" userId="S::per.ivarsson@regionvasterbotten.se::837e59ff-8005-45d4-98c1-4b62352fa0d1" providerId="AD" clId="Web-{9A76165C-D021-45DD-81DB-CE0BC81EDB9B}" dt="2026-01-26T07:21:51.751" v="11" actId="14100"/>
        <pc:sldMkLst>
          <pc:docMk/>
          <pc:sldMk cId="3043935089" sldId="8261"/>
        </pc:sldMkLst>
        <pc:picChg chg="add mod">
          <ac:chgData name="Per Ivarsson" userId="S::per.ivarsson@regionvasterbotten.se::837e59ff-8005-45d4-98c1-4b62352fa0d1" providerId="AD" clId="Web-{9A76165C-D021-45DD-81DB-CE0BC81EDB9B}" dt="2026-01-26T07:21:51.751" v="11" actId="14100"/>
          <ac:picMkLst>
            <pc:docMk/>
            <pc:sldMk cId="3043935089" sldId="8261"/>
            <ac:picMk id="5" creationId="{D3F03647-57C6-3809-F7F8-79CC73E85DE7}"/>
          </ac:picMkLst>
        </pc:picChg>
      </pc:sldChg>
      <pc:sldChg chg="mod modShow">
        <pc:chgData name="Per Ivarsson" userId="S::per.ivarsson@regionvasterbotten.se::837e59ff-8005-45d4-98c1-4b62352fa0d1" providerId="AD" clId="Web-{9A76165C-D021-45DD-81DB-CE0BC81EDB9B}" dt="2026-01-26T07:23:10.923" v="15"/>
        <pc:sldMkLst>
          <pc:docMk/>
          <pc:sldMk cId="133364137" sldId="8282"/>
        </pc:sldMkLst>
      </pc:sldChg>
      <pc:sldChg chg="mod modShow">
        <pc:chgData name="Per Ivarsson" userId="S::per.ivarsson@regionvasterbotten.se::837e59ff-8005-45d4-98c1-4b62352fa0d1" providerId="AD" clId="Web-{9A76165C-D021-45DD-81DB-CE0BC81EDB9B}" dt="2026-01-26T07:23:13.705" v="16"/>
        <pc:sldMkLst>
          <pc:docMk/>
          <pc:sldMk cId="1267249514" sldId="8283"/>
        </pc:sldMkLst>
      </pc:sldChg>
      <pc:sldChg chg="mod modShow">
        <pc:chgData name="Per Ivarsson" userId="S::per.ivarsson@regionvasterbotten.se::837e59ff-8005-45d4-98c1-4b62352fa0d1" providerId="AD" clId="Web-{9A76165C-D021-45DD-81DB-CE0BC81EDB9B}" dt="2026-01-26T07:23:17.127" v="17"/>
        <pc:sldMkLst>
          <pc:docMk/>
          <pc:sldMk cId="2834612905" sldId="8284"/>
        </pc:sldMkLst>
      </pc:sldChg>
    </pc:docChg>
  </pc:docChgLst>
  <pc:docChgLst>
    <pc:chgData name="Per Ivarsson" userId="S::per.ivarsson@regionvasterbotten.se::837e59ff-8005-45d4-98c1-4b62352fa0d1" providerId="AD" clId="Web-{60E86D82-6374-4804-8BC1-9524225778D6}"/>
    <pc:docChg chg="modSld">
      <pc:chgData name="Per Ivarsson" userId="S::per.ivarsson@regionvasterbotten.se::837e59ff-8005-45d4-98c1-4b62352fa0d1" providerId="AD" clId="Web-{60E86D82-6374-4804-8BC1-9524225778D6}" dt="2026-01-23T12:50:15.452" v="51" actId="20577"/>
      <pc:docMkLst>
        <pc:docMk/>
      </pc:docMkLst>
      <pc:sldChg chg="modSp">
        <pc:chgData name="Per Ivarsson" userId="S::per.ivarsson@regionvasterbotten.se::837e59ff-8005-45d4-98c1-4b62352fa0d1" providerId="AD" clId="Web-{60E86D82-6374-4804-8BC1-9524225778D6}" dt="2026-01-23T12:50:15.452" v="51" actId="20577"/>
        <pc:sldMkLst>
          <pc:docMk/>
          <pc:sldMk cId="2042683319" sldId="8295"/>
        </pc:sldMkLst>
        <pc:spChg chg="mod">
          <ac:chgData name="Per Ivarsson" userId="S::per.ivarsson@regionvasterbotten.se::837e59ff-8005-45d4-98c1-4b62352fa0d1" providerId="AD" clId="Web-{60E86D82-6374-4804-8BC1-9524225778D6}" dt="2026-01-23T12:50:15.452" v="51" actId="20577"/>
          <ac:spMkLst>
            <pc:docMk/>
            <pc:sldMk cId="2042683319" sldId="8295"/>
            <ac:spMk id="3" creationId="{77AAEFEF-0B74-F5EF-C84E-176F387BA177}"/>
          </ac:spMkLst>
        </pc:spChg>
      </pc:sldChg>
    </pc:docChg>
  </pc:docChgLst>
  <pc:docChgLst>
    <pc:chgData name="Per Ivarsson" userId="S::per.ivarsson@regionvasterbotten.se::837e59ff-8005-45d4-98c1-4b62352fa0d1" providerId="AD" clId="Web-{C1F2BFF7-7266-4CD1-AF20-3A6944B2D798}"/>
    <pc:docChg chg="addSld modSld sldOrd">
      <pc:chgData name="Per Ivarsson" userId="S::per.ivarsson@regionvasterbotten.se::837e59ff-8005-45d4-98c1-4b62352fa0d1" providerId="AD" clId="Web-{C1F2BFF7-7266-4CD1-AF20-3A6944B2D798}" dt="2026-01-21T10:47:20.415" v="287" actId="20577"/>
      <pc:docMkLst>
        <pc:docMk/>
      </pc:docMkLst>
      <pc:sldChg chg="modSp">
        <pc:chgData name="Per Ivarsson" userId="S::per.ivarsson@regionvasterbotten.se::837e59ff-8005-45d4-98c1-4b62352fa0d1" providerId="AD" clId="Web-{C1F2BFF7-7266-4CD1-AF20-3A6944B2D798}" dt="2026-01-21T10:37:55.173" v="112" actId="20577"/>
        <pc:sldMkLst>
          <pc:docMk/>
          <pc:sldMk cId="2260036416" sldId="8213"/>
        </pc:sldMkLst>
        <pc:spChg chg="mod">
          <ac:chgData name="Per Ivarsson" userId="S::per.ivarsson@regionvasterbotten.se::837e59ff-8005-45d4-98c1-4b62352fa0d1" providerId="AD" clId="Web-{C1F2BFF7-7266-4CD1-AF20-3A6944B2D798}" dt="2026-01-21T10:37:55.173" v="112" actId="20577"/>
          <ac:spMkLst>
            <pc:docMk/>
            <pc:sldMk cId="2260036416" sldId="8213"/>
            <ac:spMk id="2" creationId="{FB71EC12-9DCB-3A6E-13F1-7130602501EA}"/>
          </ac:spMkLst>
        </pc:spChg>
      </pc:sldChg>
      <pc:sldChg chg="addSp modSp">
        <pc:chgData name="Per Ivarsson" userId="S::per.ivarsson@regionvasterbotten.se::837e59ff-8005-45d4-98c1-4b62352fa0d1" providerId="AD" clId="Web-{C1F2BFF7-7266-4CD1-AF20-3A6944B2D798}" dt="2026-01-21T10:46:23.228" v="259" actId="1076"/>
        <pc:sldMkLst>
          <pc:docMk/>
          <pc:sldMk cId="4129667623" sldId="8228"/>
        </pc:sldMkLst>
        <pc:spChg chg="mod">
          <ac:chgData name="Per Ivarsson" userId="S::per.ivarsson@regionvasterbotten.se::837e59ff-8005-45d4-98c1-4b62352fa0d1" providerId="AD" clId="Web-{C1F2BFF7-7266-4CD1-AF20-3A6944B2D798}" dt="2026-01-21T10:43:23.918" v="227" actId="20577"/>
          <ac:spMkLst>
            <pc:docMk/>
            <pc:sldMk cId="4129667623" sldId="8228"/>
            <ac:spMk id="2" creationId="{C4F16039-38B3-1725-912E-55E9F869E67A}"/>
          </ac:spMkLst>
        </pc:spChg>
        <pc:spChg chg="mod">
          <ac:chgData name="Per Ivarsson" userId="S::per.ivarsson@regionvasterbotten.se::837e59ff-8005-45d4-98c1-4b62352fa0d1" providerId="AD" clId="Web-{C1F2BFF7-7266-4CD1-AF20-3A6944B2D798}" dt="2026-01-21T10:46:15.899" v="258" actId="20577"/>
          <ac:spMkLst>
            <pc:docMk/>
            <pc:sldMk cId="4129667623" sldId="8228"/>
            <ac:spMk id="3" creationId="{D5D9AA8E-DC2C-5776-3853-3155680624EA}"/>
          </ac:spMkLst>
        </pc:spChg>
        <pc:picChg chg="add mod">
          <ac:chgData name="Per Ivarsson" userId="S::per.ivarsson@regionvasterbotten.se::837e59ff-8005-45d4-98c1-4b62352fa0d1" providerId="AD" clId="Web-{C1F2BFF7-7266-4CD1-AF20-3A6944B2D798}" dt="2026-01-21T10:45:19.134" v="250" actId="1076"/>
          <ac:picMkLst>
            <pc:docMk/>
            <pc:sldMk cId="4129667623" sldId="8228"/>
            <ac:picMk id="4" creationId="{28E3E92B-8695-AF7F-2EE3-9F25DF18CE8A}"/>
          </ac:picMkLst>
        </pc:picChg>
        <pc:picChg chg="add mod">
          <ac:chgData name="Per Ivarsson" userId="S::per.ivarsson@regionvasterbotten.se::837e59ff-8005-45d4-98c1-4b62352fa0d1" providerId="AD" clId="Web-{C1F2BFF7-7266-4CD1-AF20-3A6944B2D798}" dt="2026-01-21T10:46:23.228" v="259" actId="1076"/>
          <ac:picMkLst>
            <pc:docMk/>
            <pc:sldMk cId="4129667623" sldId="8228"/>
            <ac:picMk id="5" creationId="{9201A6B7-38E1-96B8-C575-523055C51BEC}"/>
          </ac:picMkLst>
        </pc:picChg>
      </pc:sldChg>
      <pc:sldChg chg="modSp">
        <pc:chgData name="Per Ivarsson" userId="S::per.ivarsson@regionvasterbotten.se::837e59ff-8005-45d4-98c1-4b62352fa0d1" providerId="AD" clId="Web-{C1F2BFF7-7266-4CD1-AF20-3A6944B2D798}" dt="2026-01-21T10:47:20.415" v="287" actId="20577"/>
        <pc:sldMkLst>
          <pc:docMk/>
          <pc:sldMk cId="888086577" sldId="8230"/>
        </pc:sldMkLst>
        <pc:spChg chg="mod">
          <ac:chgData name="Per Ivarsson" userId="S::per.ivarsson@regionvasterbotten.se::837e59ff-8005-45d4-98c1-4b62352fa0d1" providerId="AD" clId="Web-{C1F2BFF7-7266-4CD1-AF20-3A6944B2D798}" dt="2026-01-21T10:47:20.415" v="287" actId="20577"/>
          <ac:spMkLst>
            <pc:docMk/>
            <pc:sldMk cId="888086577" sldId="8230"/>
            <ac:spMk id="3" creationId="{3182AFE8-198F-97EF-6E30-9DD005A19E4C}"/>
          </ac:spMkLst>
        </pc:spChg>
      </pc:sldChg>
      <pc:sldChg chg="modSp add ord replId">
        <pc:chgData name="Per Ivarsson" userId="S::per.ivarsson@regionvasterbotten.se::837e59ff-8005-45d4-98c1-4b62352fa0d1" providerId="AD" clId="Web-{C1F2BFF7-7266-4CD1-AF20-3A6944B2D798}" dt="2026-01-21T10:38:27.892" v="115" actId="20577"/>
        <pc:sldMkLst>
          <pc:docMk/>
          <pc:sldMk cId="2566309617" sldId="8293"/>
        </pc:sldMkLst>
        <pc:spChg chg="mod">
          <ac:chgData name="Per Ivarsson" userId="S::per.ivarsson@regionvasterbotten.se::837e59ff-8005-45d4-98c1-4b62352fa0d1" providerId="AD" clId="Web-{C1F2BFF7-7266-4CD1-AF20-3A6944B2D798}" dt="2026-01-21T10:34:41.986" v="4" actId="20577"/>
          <ac:spMkLst>
            <pc:docMk/>
            <pc:sldMk cId="2566309617" sldId="8293"/>
            <ac:spMk id="2" creationId="{A1389A89-E98C-7770-1371-87EDDEE7FDAA}"/>
          </ac:spMkLst>
        </pc:spChg>
        <pc:spChg chg="mod">
          <ac:chgData name="Per Ivarsson" userId="S::per.ivarsson@regionvasterbotten.se::837e59ff-8005-45d4-98c1-4b62352fa0d1" providerId="AD" clId="Web-{C1F2BFF7-7266-4CD1-AF20-3A6944B2D798}" dt="2026-01-21T10:38:27.892" v="115" actId="20577"/>
          <ac:spMkLst>
            <pc:docMk/>
            <pc:sldMk cId="2566309617" sldId="8293"/>
            <ac:spMk id="3" creationId="{5C567B31-DBB6-4B17-6A01-DA7D77B9E1D0}"/>
          </ac:spMkLst>
        </pc:spChg>
      </pc:sldChg>
    </pc:docChg>
  </pc:docChgLst>
  <pc:docChgLst>
    <pc:chgData name="Per Ivarsson" userId="S::per.ivarsson@regionvasterbotten.se::837e59ff-8005-45d4-98c1-4b62352fa0d1" providerId="AD" clId="Web-{07A279BC-5FA3-433D-BF29-501263A30DD9}"/>
    <pc:docChg chg="addSld modSld">
      <pc:chgData name="Per Ivarsson" userId="S::per.ivarsson@regionvasterbotten.se::837e59ff-8005-45d4-98c1-4b62352fa0d1" providerId="AD" clId="Web-{07A279BC-5FA3-433D-BF29-501263A30DD9}" dt="2026-01-23T08:51:37.467" v="9" actId="20577"/>
      <pc:docMkLst>
        <pc:docMk/>
      </pc:docMkLst>
    </pc:docChg>
  </pc:docChgLst>
  <pc:docChgLst>
    <pc:chgData name="Per Ivarsson" userId="S::per.ivarsson@regionvasterbotten.se::837e59ff-8005-45d4-98c1-4b62352fa0d1" providerId="AD" clId="Web-{A6B42CDF-9691-43EC-BEB9-49BD0314F6B3}"/>
    <pc:docChg chg="modSld">
      <pc:chgData name="Per Ivarsson" userId="S::per.ivarsson@regionvasterbotten.se::837e59ff-8005-45d4-98c1-4b62352fa0d1" providerId="AD" clId="Web-{A6B42CDF-9691-43EC-BEB9-49BD0314F6B3}" dt="2026-02-06T12:37:39.495" v="43" actId="20577"/>
      <pc:docMkLst>
        <pc:docMk/>
      </pc:docMkLst>
      <pc:sldChg chg="modSp">
        <pc:chgData name="Per Ivarsson" userId="S::per.ivarsson@regionvasterbotten.se::837e59ff-8005-45d4-98c1-4b62352fa0d1" providerId="AD" clId="Web-{A6B42CDF-9691-43EC-BEB9-49BD0314F6B3}" dt="2026-02-06T12:36:15.245" v="27" actId="20577"/>
        <pc:sldMkLst>
          <pc:docMk/>
          <pc:sldMk cId="2260036416" sldId="8213"/>
        </pc:sldMkLst>
        <pc:spChg chg="mod">
          <ac:chgData name="Per Ivarsson" userId="S::per.ivarsson@regionvasterbotten.se::837e59ff-8005-45d4-98c1-4b62352fa0d1" providerId="AD" clId="Web-{A6B42CDF-9691-43EC-BEB9-49BD0314F6B3}" dt="2026-02-06T12:36:15.245" v="27" actId="20577"/>
          <ac:spMkLst>
            <pc:docMk/>
            <pc:sldMk cId="2260036416" sldId="8213"/>
            <ac:spMk id="3" creationId="{B25A1DF9-65BA-E37C-5CC0-77E7EDA1DF1C}"/>
          </ac:spMkLst>
        </pc:spChg>
      </pc:sldChg>
      <pc:sldChg chg="modSp">
        <pc:chgData name="Per Ivarsson" userId="S::per.ivarsson@regionvasterbotten.se::837e59ff-8005-45d4-98c1-4b62352fa0d1" providerId="AD" clId="Web-{A6B42CDF-9691-43EC-BEB9-49BD0314F6B3}" dt="2026-02-06T12:37:39.495" v="43" actId="20577"/>
        <pc:sldMkLst>
          <pc:docMk/>
          <pc:sldMk cId="3835937745" sldId="8280"/>
        </pc:sldMkLst>
        <pc:spChg chg="mod">
          <ac:chgData name="Per Ivarsson" userId="S::per.ivarsson@regionvasterbotten.se::837e59ff-8005-45d4-98c1-4b62352fa0d1" providerId="AD" clId="Web-{A6B42CDF-9691-43EC-BEB9-49BD0314F6B3}" dt="2026-02-06T12:37:39.495" v="43" actId="20577"/>
          <ac:spMkLst>
            <pc:docMk/>
            <pc:sldMk cId="3835937745" sldId="8280"/>
            <ac:spMk id="3" creationId="{6B50E128-570E-7C3C-FA88-3C1E0C3AD0A5}"/>
          </ac:spMkLst>
        </pc:spChg>
      </pc:sldChg>
      <pc:sldChg chg="modSp">
        <pc:chgData name="Per Ivarsson" userId="S::per.ivarsson@regionvasterbotten.se::837e59ff-8005-45d4-98c1-4b62352fa0d1" providerId="AD" clId="Web-{A6B42CDF-9691-43EC-BEB9-49BD0314F6B3}" dt="2026-02-06T12:36:01.308" v="22" actId="20577"/>
        <pc:sldMkLst>
          <pc:docMk/>
          <pc:sldMk cId="2566309617" sldId="8293"/>
        </pc:sldMkLst>
        <pc:spChg chg="mod">
          <ac:chgData name="Per Ivarsson" userId="S::per.ivarsson@regionvasterbotten.se::837e59ff-8005-45d4-98c1-4b62352fa0d1" providerId="AD" clId="Web-{A6B42CDF-9691-43EC-BEB9-49BD0314F6B3}" dt="2026-02-06T12:36:01.308" v="22" actId="20577"/>
          <ac:spMkLst>
            <pc:docMk/>
            <pc:sldMk cId="2566309617" sldId="8293"/>
            <ac:spMk id="3" creationId="{5C567B31-DBB6-4B17-6A01-DA7D77B9E1D0}"/>
          </ac:spMkLst>
        </pc:spChg>
      </pc:sldChg>
      <pc:sldChg chg="modSp">
        <pc:chgData name="Per Ivarsson" userId="S::per.ivarsson@regionvasterbotten.se::837e59ff-8005-45d4-98c1-4b62352fa0d1" providerId="AD" clId="Web-{A6B42CDF-9691-43EC-BEB9-49BD0314F6B3}" dt="2026-02-06T12:35:11.839" v="14" actId="20577"/>
        <pc:sldMkLst>
          <pc:docMk/>
          <pc:sldMk cId="2180964314" sldId="8301"/>
        </pc:sldMkLst>
        <pc:spChg chg="mod">
          <ac:chgData name="Per Ivarsson" userId="S::per.ivarsson@regionvasterbotten.se::837e59ff-8005-45d4-98c1-4b62352fa0d1" providerId="AD" clId="Web-{A6B42CDF-9691-43EC-BEB9-49BD0314F6B3}" dt="2026-02-06T12:35:11.839" v="14" actId="20577"/>
          <ac:spMkLst>
            <pc:docMk/>
            <pc:sldMk cId="2180964314" sldId="8301"/>
            <ac:spMk id="5" creationId="{33CD0E44-2067-71A0-BCC8-E1AD70DA6B07}"/>
          </ac:spMkLst>
        </pc:spChg>
      </pc:sldChg>
    </pc:docChg>
  </pc:docChgLst>
  <pc:docChgLst>
    <pc:chgData name="Per Ivarsson" userId="S::per.ivarsson@regionvasterbotten.se::837e59ff-8005-45d4-98c1-4b62352fa0d1" providerId="AD" clId="Web-{F9009867-E783-4B8C-A4A1-C8C03D44FB4A}"/>
    <pc:docChg chg="modSld">
      <pc:chgData name="Per Ivarsson" userId="S::per.ivarsson@regionvasterbotten.se::837e59ff-8005-45d4-98c1-4b62352fa0d1" providerId="AD" clId="Web-{F9009867-E783-4B8C-A4A1-C8C03D44FB4A}" dt="2026-02-02T10:08:59.008" v="94" actId="20577"/>
      <pc:docMkLst>
        <pc:docMk/>
      </pc:docMkLst>
      <pc:sldChg chg="modSp">
        <pc:chgData name="Per Ivarsson" userId="S::per.ivarsson@regionvasterbotten.se::837e59ff-8005-45d4-98c1-4b62352fa0d1" providerId="AD" clId="Web-{F9009867-E783-4B8C-A4A1-C8C03D44FB4A}" dt="2026-02-02T10:08:59.008" v="94" actId="20577"/>
        <pc:sldMkLst>
          <pc:docMk/>
          <pc:sldMk cId="3835937745" sldId="8280"/>
        </pc:sldMkLst>
        <pc:spChg chg="mod">
          <ac:chgData name="Per Ivarsson" userId="S::per.ivarsson@regionvasterbotten.se::837e59ff-8005-45d4-98c1-4b62352fa0d1" providerId="AD" clId="Web-{F9009867-E783-4B8C-A4A1-C8C03D44FB4A}" dt="2026-02-02T10:08:59.008" v="94" actId="20577"/>
          <ac:spMkLst>
            <pc:docMk/>
            <pc:sldMk cId="3835937745" sldId="8280"/>
            <ac:spMk id="3" creationId="{6B50E128-570E-7C3C-FA88-3C1E0C3AD0A5}"/>
          </ac:spMkLst>
        </pc:spChg>
      </pc:sldChg>
      <pc:sldChg chg="modSp">
        <pc:chgData name="Per Ivarsson" userId="S::per.ivarsson@regionvasterbotten.se::837e59ff-8005-45d4-98c1-4b62352fa0d1" providerId="AD" clId="Web-{F9009867-E783-4B8C-A4A1-C8C03D44FB4A}" dt="2026-02-02T10:07:51.758" v="62" actId="20577"/>
        <pc:sldMkLst>
          <pc:docMk/>
          <pc:sldMk cId="3498816982" sldId="8304"/>
        </pc:sldMkLst>
        <pc:spChg chg="mod">
          <ac:chgData name="Per Ivarsson" userId="S::per.ivarsson@regionvasterbotten.se::837e59ff-8005-45d4-98c1-4b62352fa0d1" providerId="AD" clId="Web-{F9009867-E783-4B8C-A4A1-C8C03D44FB4A}" dt="2026-02-02T10:07:51.758" v="62" actId="20577"/>
          <ac:spMkLst>
            <pc:docMk/>
            <pc:sldMk cId="3498816982" sldId="8304"/>
            <ac:spMk id="3" creationId="{767A4F4E-CC06-6CCE-3F5D-B9CC090DF8A5}"/>
          </ac:spMkLst>
        </pc:spChg>
      </pc:sldChg>
    </pc:docChg>
  </pc:docChgLst>
  <pc:docChgLst>
    <pc:chgData name="Per Ivarsson" userId="S::per.ivarsson@regionvasterbotten.se::837e59ff-8005-45d4-98c1-4b62352fa0d1" providerId="AD" clId="Web-{73A9BCB3-2146-4C9E-ABF8-21A5138B52D4}"/>
    <pc:docChg chg="modSld">
      <pc:chgData name="Per Ivarsson" userId="S::per.ivarsson@regionvasterbotten.se::837e59ff-8005-45d4-98c1-4b62352fa0d1" providerId="AD" clId="Web-{73A9BCB3-2146-4C9E-ABF8-21A5138B52D4}" dt="2026-02-02T12:26:33.678" v="31" actId="20577"/>
      <pc:docMkLst>
        <pc:docMk/>
      </pc:docMkLst>
      <pc:sldChg chg="modSp">
        <pc:chgData name="Per Ivarsson" userId="S::per.ivarsson@regionvasterbotten.se::837e59ff-8005-45d4-98c1-4b62352fa0d1" providerId="AD" clId="Web-{73A9BCB3-2146-4C9E-ABF8-21A5138B52D4}" dt="2026-02-02T12:25:14.600" v="26" actId="20577"/>
        <pc:sldMkLst>
          <pc:docMk/>
          <pc:sldMk cId="2260036416" sldId="8213"/>
        </pc:sldMkLst>
        <pc:spChg chg="mod">
          <ac:chgData name="Per Ivarsson" userId="S::per.ivarsson@regionvasterbotten.se::837e59ff-8005-45d4-98c1-4b62352fa0d1" providerId="AD" clId="Web-{73A9BCB3-2146-4C9E-ABF8-21A5138B52D4}" dt="2026-02-02T12:25:14.600" v="26" actId="20577"/>
          <ac:spMkLst>
            <pc:docMk/>
            <pc:sldMk cId="2260036416" sldId="8213"/>
            <ac:spMk id="3" creationId="{B25A1DF9-65BA-E37C-5CC0-77E7EDA1DF1C}"/>
          </ac:spMkLst>
        </pc:spChg>
      </pc:sldChg>
      <pc:sldChg chg="modSp">
        <pc:chgData name="Per Ivarsson" userId="S::per.ivarsson@regionvasterbotten.se::837e59ff-8005-45d4-98c1-4b62352fa0d1" providerId="AD" clId="Web-{73A9BCB3-2146-4C9E-ABF8-21A5138B52D4}" dt="2026-02-02T12:25:59.788" v="30" actId="20577"/>
        <pc:sldMkLst>
          <pc:docMk/>
          <pc:sldMk cId="708285408" sldId="8302"/>
        </pc:sldMkLst>
        <pc:spChg chg="mod">
          <ac:chgData name="Per Ivarsson" userId="S::per.ivarsson@regionvasterbotten.se::837e59ff-8005-45d4-98c1-4b62352fa0d1" providerId="AD" clId="Web-{73A9BCB3-2146-4C9E-ABF8-21A5138B52D4}" dt="2026-02-02T12:25:59.788" v="30" actId="20577"/>
          <ac:spMkLst>
            <pc:docMk/>
            <pc:sldMk cId="708285408" sldId="8302"/>
            <ac:spMk id="3" creationId="{3A6EFA1D-B579-A491-E0C1-1E8E15C97ED9}"/>
          </ac:spMkLst>
        </pc:spChg>
      </pc:sldChg>
      <pc:sldChg chg="modSp">
        <pc:chgData name="Per Ivarsson" userId="S::per.ivarsson@regionvasterbotten.se::837e59ff-8005-45d4-98c1-4b62352fa0d1" providerId="AD" clId="Web-{73A9BCB3-2146-4C9E-ABF8-21A5138B52D4}" dt="2026-02-02T12:26:33.678" v="31" actId="20577"/>
        <pc:sldMkLst>
          <pc:docMk/>
          <pc:sldMk cId="3498816982" sldId="8304"/>
        </pc:sldMkLst>
        <pc:spChg chg="mod">
          <ac:chgData name="Per Ivarsson" userId="S::per.ivarsson@regionvasterbotten.se::837e59ff-8005-45d4-98c1-4b62352fa0d1" providerId="AD" clId="Web-{73A9BCB3-2146-4C9E-ABF8-21A5138B52D4}" dt="2026-02-02T12:26:33.678" v="31" actId="20577"/>
          <ac:spMkLst>
            <pc:docMk/>
            <pc:sldMk cId="3498816982" sldId="8304"/>
            <ac:spMk id="3" creationId="{767A4F4E-CC06-6CCE-3F5D-B9CC090DF8A5}"/>
          </ac:spMkLst>
        </pc:spChg>
      </pc:sldChg>
    </pc:docChg>
  </pc:docChgLst>
  <pc:docChgLst>
    <pc:chgData name="Per Ivarsson" userId="S::per.ivarsson@regionvasterbotten.se::837e59ff-8005-45d4-98c1-4b62352fa0d1" providerId="AD" clId="Web-{B7C6687F-4030-4B71-B346-89D6EF3C7830}"/>
    <pc:docChg chg="addSld delSld modSld sldOrd">
      <pc:chgData name="Per Ivarsson" userId="S::per.ivarsson@regionvasterbotten.se::837e59ff-8005-45d4-98c1-4b62352fa0d1" providerId="AD" clId="Web-{B7C6687F-4030-4B71-B346-89D6EF3C7830}" dt="2026-01-23T08:44:02.526" v="203" actId="20577"/>
      <pc:docMkLst>
        <pc:docMk/>
      </pc:docMkLst>
      <pc:sldChg chg="addSp delSp modSp">
        <pc:chgData name="Per Ivarsson" userId="S::per.ivarsson@regionvasterbotten.se::837e59ff-8005-45d4-98c1-4b62352fa0d1" providerId="AD" clId="Web-{B7C6687F-4030-4B71-B346-89D6EF3C7830}" dt="2026-01-23T08:40:31.430" v="175" actId="14100"/>
        <pc:sldMkLst>
          <pc:docMk/>
          <pc:sldMk cId="4135003593" sldId="8254"/>
        </pc:sldMkLst>
        <pc:picChg chg="add mod">
          <ac:chgData name="Per Ivarsson" userId="S::per.ivarsson@regionvasterbotten.se::837e59ff-8005-45d4-98c1-4b62352fa0d1" providerId="AD" clId="Web-{B7C6687F-4030-4B71-B346-89D6EF3C7830}" dt="2026-01-23T08:40:31.430" v="175" actId="14100"/>
          <ac:picMkLst>
            <pc:docMk/>
            <pc:sldMk cId="4135003593" sldId="8254"/>
            <ac:picMk id="2" creationId="{AD108B7A-269C-B383-2360-A67697DACF13}"/>
          </ac:picMkLst>
        </pc:picChg>
      </pc:sldChg>
      <pc:sldChg chg="ord">
        <pc:chgData name="Per Ivarsson" userId="S::per.ivarsson@regionvasterbotten.se::837e59ff-8005-45d4-98c1-4b62352fa0d1" providerId="AD" clId="Web-{B7C6687F-4030-4B71-B346-89D6EF3C7830}" dt="2026-01-23T08:41:31.040" v="176"/>
        <pc:sldMkLst>
          <pc:docMk/>
          <pc:sldMk cId="2879105591" sldId="8272"/>
        </pc:sldMkLst>
      </pc:sldChg>
      <pc:sldChg chg="modSp add del">
        <pc:chgData name="Per Ivarsson" userId="S::per.ivarsson@regionvasterbotten.se::837e59ff-8005-45d4-98c1-4b62352fa0d1" providerId="AD" clId="Web-{B7C6687F-4030-4B71-B346-89D6EF3C7830}" dt="2026-01-23T08:44:02.526" v="203" actId="20577"/>
        <pc:sldMkLst>
          <pc:docMk/>
          <pc:sldMk cId="133364137" sldId="8282"/>
        </pc:sldMkLst>
        <pc:spChg chg="mod">
          <ac:chgData name="Per Ivarsson" userId="S::per.ivarsson@regionvasterbotten.se::837e59ff-8005-45d4-98c1-4b62352fa0d1" providerId="AD" clId="Web-{B7C6687F-4030-4B71-B346-89D6EF3C7830}" dt="2026-01-23T08:44:02.526" v="203" actId="20577"/>
          <ac:spMkLst>
            <pc:docMk/>
            <pc:sldMk cId="133364137" sldId="8282"/>
            <ac:spMk id="4" creationId="{4CB00C81-1CDF-6F84-C48D-FCEB2C37A35E}"/>
          </ac:spMkLst>
        </pc:spChg>
      </pc:sldChg>
      <pc:sldChg chg="add del">
        <pc:chgData name="Per Ivarsson" userId="S::per.ivarsson@regionvasterbotten.se::837e59ff-8005-45d4-98c1-4b62352fa0d1" providerId="AD" clId="Web-{B7C6687F-4030-4B71-B346-89D6EF3C7830}" dt="2026-01-23T08:43:41.479" v="197"/>
        <pc:sldMkLst>
          <pc:docMk/>
          <pc:sldMk cId="1267249514" sldId="8283"/>
        </pc:sldMkLst>
      </pc:sldChg>
      <pc:sldChg chg="modSp">
        <pc:chgData name="Per Ivarsson" userId="S::per.ivarsson@regionvasterbotten.se::837e59ff-8005-45d4-98c1-4b62352fa0d1" providerId="AD" clId="Web-{B7C6687F-4030-4B71-B346-89D6EF3C7830}" dt="2026-01-23T08:42:29.572" v="189" actId="20577"/>
        <pc:sldMkLst>
          <pc:docMk/>
          <pc:sldMk cId="2042683319" sldId="8295"/>
        </pc:sldMkLst>
        <pc:spChg chg="mod">
          <ac:chgData name="Per Ivarsson" userId="S::per.ivarsson@regionvasterbotten.se::837e59ff-8005-45d4-98c1-4b62352fa0d1" providerId="AD" clId="Web-{B7C6687F-4030-4B71-B346-89D6EF3C7830}" dt="2026-01-23T08:42:29.572" v="189" actId="20577"/>
          <ac:spMkLst>
            <pc:docMk/>
            <pc:sldMk cId="2042683319" sldId="8295"/>
            <ac:spMk id="3" creationId="{77AAEFEF-0B74-F5EF-C84E-176F387BA177}"/>
          </ac:spMkLst>
        </pc:spChg>
      </pc:sldChg>
      <pc:sldChg chg="addSp modSp">
        <pc:chgData name="Per Ivarsson" userId="S::per.ivarsson@regionvasterbotten.se::837e59ff-8005-45d4-98c1-4b62352fa0d1" providerId="AD" clId="Web-{B7C6687F-4030-4B71-B346-89D6EF3C7830}" dt="2026-01-23T08:34:53.850" v="53" actId="20577"/>
        <pc:sldMkLst>
          <pc:docMk/>
          <pc:sldMk cId="2651842919" sldId="8296"/>
        </pc:sldMkLst>
        <pc:spChg chg="mod">
          <ac:chgData name="Per Ivarsson" userId="S::per.ivarsson@regionvasterbotten.se::837e59ff-8005-45d4-98c1-4b62352fa0d1" providerId="AD" clId="Web-{B7C6687F-4030-4B71-B346-89D6EF3C7830}" dt="2026-01-23T08:34:53.850" v="53" actId="20577"/>
          <ac:spMkLst>
            <pc:docMk/>
            <pc:sldMk cId="2651842919" sldId="8296"/>
            <ac:spMk id="3" creationId="{AD4EBC73-A4D5-982B-79D7-C2332D7FB82D}"/>
          </ac:spMkLst>
        </pc:spChg>
        <pc:spChg chg="add">
          <ac:chgData name="Per Ivarsson" userId="S::per.ivarsson@regionvasterbotten.se::837e59ff-8005-45d4-98c1-4b62352fa0d1" providerId="AD" clId="Web-{B7C6687F-4030-4B71-B346-89D6EF3C7830}" dt="2026-01-23T08:33:45.037" v="29"/>
          <ac:spMkLst>
            <pc:docMk/>
            <pc:sldMk cId="2651842919" sldId="8296"/>
            <ac:spMk id="7" creationId="{7E6607B6-6B66-BFBC-0423-7AD4906591B9}"/>
          </ac:spMkLst>
        </pc:spChg>
        <pc:spChg chg="add mod">
          <ac:chgData name="Per Ivarsson" userId="S::per.ivarsson@regionvasterbotten.se::837e59ff-8005-45d4-98c1-4b62352fa0d1" providerId="AD" clId="Web-{B7C6687F-4030-4B71-B346-89D6EF3C7830}" dt="2026-01-23T08:34:10.037" v="34" actId="1076"/>
          <ac:spMkLst>
            <pc:docMk/>
            <pc:sldMk cId="2651842919" sldId="8296"/>
            <ac:spMk id="8" creationId="{4F64514C-11DD-82A3-7CCB-1C6BBFAEB16A}"/>
          </ac:spMkLst>
        </pc:spChg>
        <pc:picChg chg="add mod">
          <ac:chgData name="Per Ivarsson" userId="S::per.ivarsson@regionvasterbotten.se::837e59ff-8005-45d4-98c1-4b62352fa0d1" providerId="AD" clId="Web-{B7C6687F-4030-4B71-B346-89D6EF3C7830}" dt="2026-01-23T08:33:09.740" v="24" actId="1076"/>
          <ac:picMkLst>
            <pc:docMk/>
            <pc:sldMk cId="2651842919" sldId="8296"/>
            <ac:picMk id="4" creationId="{C437D257-CB58-B513-3233-62B2D7E5FE91}"/>
          </ac:picMkLst>
        </pc:picChg>
        <pc:picChg chg="add mod">
          <ac:chgData name="Per Ivarsson" userId="S::per.ivarsson@regionvasterbotten.se::837e59ff-8005-45d4-98c1-4b62352fa0d1" providerId="AD" clId="Web-{B7C6687F-4030-4B71-B346-89D6EF3C7830}" dt="2026-01-23T08:33:17.396" v="26" actId="1076"/>
          <ac:picMkLst>
            <pc:docMk/>
            <pc:sldMk cId="2651842919" sldId="8296"/>
            <ac:picMk id="5" creationId="{D3845293-2CAC-87B7-0B02-561FD42E693C}"/>
          </ac:picMkLst>
        </pc:picChg>
        <pc:picChg chg="add mod">
          <ac:chgData name="Per Ivarsson" userId="S::per.ivarsson@regionvasterbotten.se::837e59ff-8005-45d4-98c1-4b62352fa0d1" providerId="AD" clId="Web-{B7C6687F-4030-4B71-B346-89D6EF3C7830}" dt="2026-01-23T08:33:25.334" v="28" actId="1076"/>
          <ac:picMkLst>
            <pc:docMk/>
            <pc:sldMk cId="2651842919" sldId="8296"/>
            <ac:picMk id="6" creationId="{D67F402F-4D35-ED07-774E-A0AB1F4A2A49}"/>
          </ac:picMkLst>
        </pc:picChg>
      </pc:sldChg>
      <pc:sldChg chg="modSp">
        <pc:chgData name="Per Ivarsson" userId="S::per.ivarsson@regionvasterbotten.se::837e59ff-8005-45d4-98c1-4b62352fa0d1" providerId="AD" clId="Web-{B7C6687F-4030-4B71-B346-89D6EF3C7830}" dt="2026-01-23T08:39:16.616" v="170" actId="14100"/>
        <pc:sldMkLst>
          <pc:docMk/>
          <pc:sldMk cId="644601120" sldId="8297"/>
        </pc:sldMkLst>
        <pc:spChg chg="mod">
          <ac:chgData name="Per Ivarsson" userId="S::per.ivarsson@regionvasterbotten.se::837e59ff-8005-45d4-98c1-4b62352fa0d1" providerId="AD" clId="Web-{B7C6687F-4030-4B71-B346-89D6EF3C7830}" dt="2026-01-23T08:39:13.820" v="169" actId="20577"/>
          <ac:spMkLst>
            <pc:docMk/>
            <pc:sldMk cId="644601120" sldId="8297"/>
            <ac:spMk id="3" creationId="{E0E05EE8-F601-DD7F-8DCE-9869B2716806}"/>
          </ac:spMkLst>
        </pc:spChg>
        <pc:picChg chg="mod">
          <ac:chgData name="Per Ivarsson" userId="S::per.ivarsson@regionvasterbotten.se::837e59ff-8005-45d4-98c1-4b62352fa0d1" providerId="AD" clId="Web-{B7C6687F-4030-4B71-B346-89D6EF3C7830}" dt="2026-01-23T08:39:16.616" v="170" actId="14100"/>
          <ac:picMkLst>
            <pc:docMk/>
            <pc:sldMk cId="644601120" sldId="8297"/>
            <ac:picMk id="4" creationId="{309E7CE5-7EB2-370D-0277-2C07FFF681DC}"/>
          </ac:picMkLst>
        </pc:picChg>
      </pc:sldChg>
      <pc:sldChg chg="addSp delSp modSp add replId">
        <pc:chgData name="Per Ivarsson" userId="S::per.ivarsson@regionvasterbotten.se::837e59ff-8005-45d4-98c1-4b62352fa0d1" providerId="AD" clId="Web-{B7C6687F-4030-4B71-B346-89D6EF3C7830}" dt="2026-01-23T08:42:53.760" v="194" actId="1076"/>
        <pc:sldMkLst>
          <pc:docMk/>
          <pc:sldMk cId="377611353" sldId="8298"/>
        </pc:sldMkLst>
        <pc:spChg chg="mod">
          <ac:chgData name="Per Ivarsson" userId="S::per.ivarsson@regionvasterbotten.se::837e59ff-8005-45d4-98c1-4b62352fa0d1" providerId="AD" clId="Web-{B7C6687F-4030-4B71-B346-89D6EF3C7830}" dt="2026-01-23T08:42:51.385" v="193" actId="20577"/>
          <ac:spMkLst>
            <pc:docMk/>
            <pc:sldMk cId="377611353" sldId="8298"/>
            <ac:spMk id="3" creationId="{F9B16DC9-E5A4-7A89-27D6-D5EF71A38991}"/>
          </ac:spMkLst>
        </pc:spChg>
        <pc:picChg chg="add mod">
          <ac:chgData name="Per Ivarsson" userId="S::per.ivarsson@regionvasterbotten.se::837e59ff-8005-45d4-98c1-4b62352fa0d1" providerId="AD" clId="Web-{B7C6687F-4030-4B71-B346-89D6EF3C7830}" dt="2026-01-23T08:42:53.760" v="194" actId="1076"/>
          <ac:picMkLst>
            <pc:docMk/>
            <pc:sldMk cId="377611353" sldId="8298"/>
            <ac:picMk id="9" creationId="{5795F7D5-F0A3-CECB-1285-1E192D9DC8FC}"/>
          </ac:picMkLst>
        </pc:picChg>
      </pc:sldChg>
    </pc:docChg>
  </pc:docChgLst>
  <pc:docChgLst>
    <pc:chgData name="Per Ivarsson" userId="S::per.ivarsson@regionvasterbotten.se::837e59ff-8005-45d4-98c1-4b62352fa0d1" providerId="AD" clId="Web-{7CE6DD22-CD01-4F37-9991-327E4E895A27}"/>
    <pc:docChg chg="modSld">
      <pc:chgData name="Per Ivarsson" userId="S::per.ivarsson@regionvasterbotten.se::837e59ff-8005-45d4-98c1-4b62352fa0d1" providerId="AD" clId="Web-{7CE6DD22-CD01-4F37-9991-327E4E895A27}" dt="2026-02-09T11:56:04.455" v="60" actId="20577"/>
      <pc:docMkLst>
        <pc:docMk/>
      </pc:docMkLst>
      <pc:sldChg chg="modSp">
        <pc:chgData name="Per Ivarsson" userId="S::per.ivarsson@regionvasterbotten.se::837e59ff-8005-45d4-98c1-4b62352fa0d1" providerId="AD" clId="Web-{7CE6DD22-CD01-4F37-9991-327E4E895A27}" dt="2026-02-09T11:56:04.455" v="60" actId="20577"/>
        <pc:sldMkLst>
          <pc:docMk/>
          <pc:sldMk cId="2260036416" sldId="8213"/>
        </pc:sldMkLst>
        <pc:spChg chg="mod">
          <ac:chgData name="Per Ivarsson" userId="S::per.ivarsson@regionvasterbotten.se::837e59ff-8005-45d4-98c1-4b62352fa0d1" providerId="AD" clId="Web-{7CE6DD22-CD01-4F37-9991-327E4E895A27}" dt="2026-02-09T11:56:04.455" v="60" actId="20577"/>
          <ac:spMkLst>
            <pc:docMk/>
            <pc:sldMk cId="2260036416" sldId="8213"/>
            <ac:spMk id="3" creationId="{B25A1DF9-65BA-E37C-5CC0-77E7EDA1DF1C}"/>
          </ac:spMkLst>
        </pc:spChg>
      </pc:sldChg>
    </pc:docChg>
  </pc:docChgLst>
  <pc:docChgLst>
    <pc:chgData name="Per Ivarsson" userId="S::per.ivarsson@regionvasterbotten.se::837e59ff-8005-45d4-98c1-4b62352fa0d1" providerId="AD" clId="Web-{8FBE6E1D-80FB-4E9F-AC4B-4A0F83265D5C}"/>
    <pc:docChg chg="addSld modSld">
      <pc:chgData name="Per Ivarsson" userId="S::per.ivarsson@regionvasterbotten.se::837e59ff-8005-45d4-98c1-4b62352fa0d1" providerId="AD" clId="Web-{8FBE6E1D-80FB-4E9F-AC4B-4A0F83265D5C}" dt="2026-02-02T10:04:28.858" v="220" actId="20577"/>
      <pc:docMkLst>
        <pc:docMk/>
      </pc:docMkLst>
      <pc:sldChg chg="mod modShow">
        <pc:chgData name="Per Ivarsson" userId="S::per.ivarsson@regionvasterbotten.se::837e59ff-8005-45d4-98c1-4b62352fa0d1" providerId="AD" clId="Web-{8FBE6E1D-80FB-4E9F-AC4B-4A0F83265D5C}" dt="2026-02-02T09:57:05.268" v="0"/>
        <pc:sldMkLst>
          <pc:docMk/>
          <pc:sldMk cId="1982239853" sldId="8218"/>
        </pc:sldMkLst>
      </pc:sldChg>
      <pc:sldChg chg="mod modShow">
        <pc:chgData name="Per Ivarsson" userId="S::per.ivarsson@regionvasterbotten.se::837e59ff-8005-45d4-98c1-4b62352fa0d1" providerId="AD" clId="Web-{8FBE6E1D-80FB-4E9F-AC4B-4A0F83265D5C}" dt="2026-02-02T09:57:07.425" v="1"/>
        <pc:sldMkLst>
          <pc:docMk/>
          <pc:sldMk cId="1639385334" sldId="8219"/>
        </pc:sldMkLst>
      </pc:sldChg>
      <pc:sldChg chg="mod modShow">
        <pc:chgData name="Per Ivarsson" userId="S::per.ivarsson@regionvasterbotten.se::837e59ff-8005-45d4-98c1-4b62352fa0d1" providerId="AD" clId="Web-{8FBE6E1D-80FB-4E9F-AC4B-4A0F83265D5C}" dt="2026-02-02T09:57:09.800" v="2"/>
        <pc:sldMkLst>
          <pc:docMk/>
          <pc:sldMk cId="1103055378" sldId="8220"/>
        </pc:sldMkLst>
      </pc:sldChg>
      <pc:sldChg chg="modSp">
        <pc:chgData name="Per Ivarsson" userId="S::per.ivarsson@regionvasterbotten.se::837e59ff-8005-45d4-98c1-4b62352fa0d1" providerId="AD" clId="Web-{8FBE6E1D-80FB-4E9F-AC4B-4A0F83265D5C}" dt="2026-02-02T10:00:48.001" v="138" actId="20577"/>
        <pc:sldMkLst>
          <pc:docMk/>
          <pc:sldMk cId="708285408" sldId="8302"/>
        </pc:sldMkLst>
        <pc:spChg chg="mod">
          <ac:chgData name="Per Ivarsson" userId="S::per.ivarsson@regionvasterbotten.se::837e59ff-8005-45d4-98c1-4b62352fa0d1" providerId="AD" clId="Web-{8FBE6E1D-80FB-4E9F-AC4B-4A0F83265D5C}" dt="2026-02-02T10:00:48.001" v="138" actId="20577"/>
          <ac:spMkLst>
            <pc:docMk/>
            <pc:sldMk cId="708285408" sldId="8302"/>
            <ac:spMk id="3" creationId="{3A6EFA1D-B579-A491-E0C1-1E8E15C97ED9}"/>
          </ac:spMkLst>
        </pc:spChg>
      </pc:sldChg>
      <pc:sldChg chg="delSp modSp add replId">
        <pc:chgData name="Per Ivarsson" userId="S::per.ivarsson@regionvasterbotten.se::837e59ff-8005-45d4-98c1-4b62352fa0d1" providerId="AD" clId="Web-{8FBE6E1D-80FB-4E9F-AC4B-4A0F83265D5C}" dt="2026-02-02T10:04:28.858" v="220" actId="20577"/>
        <pc:sldMkLst>
          <pc:docMk/>
          <pc:sldMk cId="3498816982" sldId="8304"/>
        </pc:sldMkLst>
        <pc:spChg chg="mod">
          <ac:chgData name="Per Ivarsson" userId="S::per.ivarsson@regionvasterbotten.se::837e59ff-8005-45d4-98c1-4b62352fa0d1" providerId="AD" clId="Web-{8FBE6E1D-80FB-4E9F-AC4B-4A0F83265D5C}" dt="2026-02-02T10:02:50.390" v="215" actId="20577"/>
          <ac:spMkLst>
            <pc:docMk/>
            <pc:sldMk cId="3498816982" sldId="8304"/>
            <ac:spMk id="2" creationId="{95BBE018-972D-1193-37AF-305DDBED226B}"/>
          </ac:spMkLst>
        </pc:spChg>
        <pc:spChg chg="mod">
          <ac:chgData name="Per Ivarsson" userId="S::per.ivarsson@regionvasterbotten.se::837e59ff-8005-45d4-98c1-4b62352fa0d1" providerId="AD" clId="Web-{8FBE6E1D-80FB-4E9F-AC4B-4A0F83265D5C}" dt="2026-02-02T10:04:28.858" v="220" actId="20577"/>
          <ac:spMkLst>
            <pc:docMk/>
            <pc:sldMk cId="3498816982" sldId="8304"/>
            <ac:spMk id="3" creationId="{767A4F4E-CC06-6CCE-3F5D-B9CC090DF8A5}"/>
          </ac:spMkLst>
        </pc:spChg>
      </pc:sldChg>
    </pc:docChg>
  </pc:docChgLst>
  <pc:docChgLst>
    <pc:chgData name="Per Ivarsson" userId="S::per.ivarsson@regionvasterbotten.se::837e59ff-8005-45d4-98c1-4b62352fa0d1" providerId="AD" clId="Web-{DCD64406-0ED5-45E1-8AC0-6595D53C6826}"/>
    <pc:docChg chg="modSld">
      <pc:chgData name="Per Ivarsson" userId="S::per.ivarsson@regionvasterbotten.se::837e59ff-8005-45d4-98c1-4b62352fa0d1" providerId="AD" clId="Web-{DCD64406-0ED5-45E1-8AC0-6595D53C6826}" dt="2026-01-29T07:29:28.982" v="0" actId="20577"/>
      <pc:docMkLst>
        <pc:docMk/>
      </pc:docMkLst>
      <pc:sldChg chg="modSp">
        <pc:chgData name="Per Ivarsson" userId="S::per.ivarsson@regionvasterbotten.se::837e59ff-8005-45d4-98c1-4b62352fa0d1" providerId="AD" clId="Web-{DCD64406-0ED5-45E1-8AC0-6595D53C6826}" dt="2026-01-29T07:29:28.982" v="0" actId="20577"/>
        <pc:sldMkLst>
          <pc:docMk/>
          <pc:sldMk cId="3835937745" sldId="8280"/>
        </pc:sldMkLst>
        <pc:spChg chg="mod">
          <ac:chgData name="Per Ivarsson" userId="S::per.ivarsson@regionvasterbotten.se::837e59ff-8005-45d4-98c1-4b62352fa0d1" providerId="AD" clId="Web-{DCD64406-0ED5-45E1-8AC0-6595D53C6826}" dt="2026-01-29T07:29:28.982" v="0" actId="20577"/>
          <ac:spMkLst>
            <pc:docMk/>
            <pc:sldMk cId="3835937745" sldId="8280"/>
            <ac:spMk id="3" creationId="{6B50E128-570E-7C3C-FA88-3C1E0C3AD0A5}"/>
          </ac:spMkLst>
        </pc:spChg>
      </pc:sldChg>
    </pc:docChg>
  </pc:docChgLst>
  <pc:docChgLst>
    <pc:chgData name="Sara Korpela" userId="S::sara.korpela@regionvasterbotten.se::8d0b7c14-59f9-4a69-8fcd-2537567cae8c" providerId="AD" clId="Web-{4082322B-371C-C3B7-865D-5402C64BFE2B}"/>
    <pc:docChg chg="addSld modSld">
      <pc:chgData name="Sara Korpela" userId="S::sara.korpela@regionvasterbotten.se::8d0b7c14-59f9-4a69-8fcd-2537567cae8c" providerId="AD" clId="Web-{4082322B-371C-C3B7-865D-5402C64BFE2B}" dt="2026-02-01T07:43:53.894" v="182"/>
      <pc:docMkLst>
        <pc:docMk/>
      </pc:docMkLst>
      <pc:sldChg chg="modSp">
        <pc:chgData name="Sara Korpela" userId="S::sara.korpela@regionvasterbotten.se::8d0b7c14-59f9-4a69-8fcd-2537567cae8c" providerId="AD" clId="Web-{4082322B-371C-C3B7-865D-5402C64BFE2B}" dt="2026-02-01T07:38:47.301" v="10" actId="20577"/>
        <pc:sldMkLst>
          <pc:docMk/>
          <pc:sldMk cId="808961604" sldId="262"/>
        </pc:sldMkLst>
        <pc:spChg chg="mod">
          <ac:chgData name="Sara Korpela" userId="S::sara.korpela@regionvasterbotten.se::8d0b7c14-59f9-4a69-8fcd-2537567cae8c" providerId="AD" clId="Web-{4082322B-371C-C3B7-865D-5402C64BFE2B}" dt="2026-02-01T07:38:47.301" v="10" actId="20577"/>
          <ac:spMkLst>
            <pc:docMk/>
            <pc:sldMk cId="808961604" sldId="262"/>
            <ac:spMk id="2" creationId="{A65B1C64-0359-753C-9C89-4E9B691CDAD4}"/>
          </ac:spMkLst>
        </pc:spChg>
      </pc:sldChg>
      <pc:sldChg chg="modSp">
        <pc:chgData name="Sara Korpela" userId="S::sara.korpela@regionvasterbotten.se::8d0b7c14-59f9-4a69-8fcd-2537567cae8c" providerId="AD" clId="Web-{4082322B-371C-C3B7-865D-5402C64BFE2B}" dt="2026-02-01T07:39:14.942" v="18" actId="20577"/>
        <pc:sldMkLst>
          <pc:docMk/>
          <pc:sldMk cId="2260036416" sldId="8213"/>
        </pc:sldMkLst>
        <pc:spChg chg="mod">
          <ac:chgData name="Sara Korpela" userId="S::sara.korpela@regionvasterbotten.se::8d0b7c14-59f9-4a69-8fcd-2537567cae8c" providerId="AD" clId="Web-{4082322B-371C-C3B7-865D-5402C64BFE2B}" dt="2026-02-01T07:39:14.942" v="18" actId="20577"/>
          <ac:spMkLst>
            <pc:docMk/>
            <pc:sldMk cId="2260036416" sldId="8213"/>
            <ac:spMk id="3" creationId="{B25A1DF9-65BA-E37C-5CC0-77E7EDA1DF1C}"/>
          </ac:spMkLst>
        </pc:spChg>
      </pc:sldChg>
      <pc:sldChg chg="modSp">
        <pc:chgData name="Sara Korpela" userId="S::sara.korpela@regionvasterbotten.se::8d0b7c14-59f9-4a69-8fcd-2537567cae8c" providerId="AD" clId="Web-{4082322B-371C-C3B7-865D-5402C64BFE2B}" dt="2026-02-01T07:43:31.565" v="180" actId="20577"/>
        <pc:sldMkLst>
          <pc:docMk/>
          <pc:sldMk cId="2775718053" sldId="8216"/>
        </pc:sldMkLst>
        <pc:spChg chg="mod">
          <ac:chgData name="Sara Korpela" userId="S::sara.korpela@regionvasterbotten.se::8d0b7c14-59f9-4a69-8fcd-2537567cae8c" providerId="AD" clId="Web-{4082322B-371C-C3B7-865D-5402C64BFE2B}" dt="2026-02-01T07:43:31.565" v="180" actId="20577"/>
          <ac:spMkLst>
            <pc:docMk/>
            <pc:sldMk cId="2775718053" sldId="8216"/>
            <ac:spMk id="5" creationId="{53C49495-0BBF-7386-DF33-295720A2AF5A}"/>
          </ac:spMkLst>
        </pc:spChg>
      </pc:sldChg>
      <pc:sldChg chg="add">
        <pc:chgData name="Sara Korpela" userId="S::sara.korpela@regionvasterbotten.se::8d0b7c14-59f9-4a69-8fcd-2537567cae8c" providerId="AD" clId="Web-{4082322B-371C-C3B7-865D-5402C64BFE2B}" dt="2026-02-01T07:43:53.862" v="181"/>
        <pc:sldMkLst>
          <pc:docMk/>
          <pc:sldMk cId="1224247638" sldId="8224"/>
        </pc:sldMkLst>
      </pc:sldChg>
      <pc:sldChg chg="add">
        <pc:chgData name="Sara Korpela" userId="S::sara.korpela@regionvasterbotten.se::8d0b7c14-59f9-4a69-8fcd-2537567cae8c" providerId="AD" clId="Web-{4082322B-371C-C3B7-865D-5402C64BFE2B}" dt="2026-02-01T07:43:53.894" v="182"/>
        <pc:sldMkLst>
          <pc:docMk/>
          <pc:sldMk cId="3404945016" sldId="8225"/>
        </pc:sldMkLst>
      </pc:sldChg>
    </pc:docChg>
  </pc:docChgLst>
  <pc:docChgLst>
    <pc:chgData name="Per Ivarsson" userId="S::per.ivarsson@regionvasterbotten.se::837e59ff-8005-45d4-98c1-4b62352fa0d1" providerId="AD" clId="Web-{2F7E00DF-A855-4E20-A185-A6B2FAF7FB44}"/>
    <pc:docChg chg="addSld modSld">
      <pc:chgData name="Per Ivarsson" userId="S::per.ivarsson@regionvasterbotten.se::837e59ff-8005-45d4-98c1-4b62352fa0d1" providerId="AD" clId="Web-{2F7E00DF-A855-4E20-A185-A6B2FAF7FB44}" dt="2026-01-23T08:49:33.252" v="124" actId="20577"/>
      <pc:docMkLst>
        <pc:docMk/>
      </pc:docMkLst>
      <pc:sldChg chg="modSp">
        <pc:chgData name="Per Ivarsson" userId="S::per.ivarsson@regionvasterbotten.se::837e59ff-8005-45d4-98c1-4b62352fa0d1" providerId="AD" clId="Web-{2F7E00DF-A855-4E20-A185-A6B2FAF7FB44}" dt="2026-01-23T08:48:16.377" v="53" actId="20577"/>
        <pc:sldMkLst>
          <pc:docMk/>
          <pc:sldMk cId="2566309617" sldId="8293"/>
        </pc:sldMkLst>
        <pc:spChg chg="mod">
          <ac:chgData name="Per Ivarsson" userId="S::per.ivarsson@regionvasterbotten.se::837e59ff-8005-45d4-98c1-4b62352fa0d1" providerId="AD" clId="Web-{2F7E00DF-A855-4E20-A185-A6B2FAF7FB44}" dt="2026-01-23T08:48:16.377" v="53" actId="20577"/>
          <ac:spMkLst>
            <pc:docMk/>
            <pc:sldMk cId="2566309617" sldId="8293"/>
            <ac:spMk id="3" creationId="{5C567B31-DBB6-4B17-6A01-DA7D77B9E1D0}"/>
          </ac:spMkLst>
        </pc:spChg>
      </pc:sldChg>
    </pc:docChg>
  </pc:docChgLst>
  <pc:docChgLst>
    <pc:chgData clId="Web-{A6B42CDF-9691-43EC-BEB9-49BD0314F6B3}"/>
    <pc:docChg chg="modSld">
      <pc:chgData name="" userId="" providerId="" clId="Web-{A6B42CDF-9691-43EC-BEB9-49BD0314F6B3}" dt="2026-02-06T12:33:15.449" v="1" actId="20577"/>
      <pc:docMkLst>
        <pc:docMk/>
      </pc:docMkLst>
      <pc:sldChg chg="modSp">
        <pc:chgData name="" userId="" providerId="" clId="Web-{A6B42CDF-9691-43EC-BEB9-49BD0314F6B3}" dt="2026-02-06T12:33:15.449" v="1" actId="20577"/>
        <pc:sldMkLst>
          <pc:docMk/>
          <pc:sldMk cId="808961604" sldId="262"/>
        </pc:sldMkLst>
        <pc:spChg chg="mod">
          <ac:chgData name="" userId="" providerId="" clId="Web-{A6B42CDF-9691-43EC-BEB9-49BD0314F6B3}" dt="2026-02-06T12:33:15.449" v="1" actId="20577"/>
          <ac:spMkLst>
            <pc:docMk/>
            <pc:sldMk cId="808961604" sldId="262"/>
            <ac:spMk id="2" creationId="{A65B1C64-0359-753C-9C89-4E9B691CDAD4}"/>
          </ac:spMkLst>
        </pc:spChg>
      </pc:sldChg>
    </pc:docChg>
  </pc:docChgLst>
  <pc:docChgLst>
    <pc:chgData name="Per Ivarsson" userId="S::per.ivarsson@regionvasterbotten.se::837e59ff-8005-45d4-98c1-4b62352fa0d1" providerId="AD" clId="Web-{E935EB44-5B99-4A35-9ADE-4636BB3F800E}"/>
    <pc:docChg chg="modSld">
      <pc:chgData name="Per Ivarsson" userId="S::per.ivarsson@regionvasterbotten.se::837e59ff-8005-45d4-98c1-4b62352fa0d1" providerId="AD" clId="Web-{E935EB44-5B99-4A35-9ADE-4636BB3F800E}" dt="2026-01-21T11:57:30.875" v="14" actId="20577"/>
      <pc:docMkLst>
        <pc:docMk/>
      </pc:docMkLst>
      <pc:sldChg chg="modSp">
        <pc:chgData name="Per Ivarsson" userId="S::per.ivarsson@regionvasterbotten.se::837e59ff-8005-45d4-98c1-4b62352fa0d1" providerId="AD" clId="Web-{E935EB44-5B99-4A35-9ADE-4636BB3F800E}" dt="2026-01-21T11:57:30.875" v="14" actId="20577"/>
        <pc:sldMkLst>
          <pc:docMk/>
          <pc:sldMk cId="2566309617" sldId="8293"/>
        </pc:sldMkLst>
        <pc:spChg chg="mod">
          <ac:chgData name="Per Ivarsson" userId="S::per.ivarsson@regionvasterbotten.se::837e59ff-8005-45d4-98c1-4b62352fa0d1" providerId="AD" clId="Web-{E935EB44-5B99-4A35-9ADE-4636BB3F800E}" dt="2026-01-21T11:57:30.875" v="14" actId="20577"/>
          <ac:spMkLst>
            <pc:docMk/>
            <pc:sldMk cId="2566309617" sldId="8293"/>
            <ac:spMk id="3" creationId="{5C567B31-DBB6-4B17-6A01-DA7D77B9E1D0}"/>
          </ac:spMkLst>
        </pc:spChg>
      </pc:sldChg>
    </pc:docChg>
  </pc:docChgLst>
  <pc:docChgLst>
    <pc:chgData name="Per Ivarsson" userId="S::per.ivarsson@regionvasterbotten.se::837e59ff-8005-45d4-98c1-4b62352fa0d1" providerId="AD" clId="Web-{0CA028F6-9394-4FCD-9CB7-78D4AF700287}"/>
    <pc:docChg chg="modSld">
      <pc:chgData name="Per Ivarsson" userId="S::per.ivarsson@regionvasterbotten.se::837e59ff-8005-45d4-98c1-4b62352fa0d1" providerId="AD" clId="Web-{0CA028F6-9394-4FCD-9CB7-78D4AF700287}" dt="2026-01-23T08:27:58.201" v="47" actId="20577"/>
      <pc:docMkLst>
        <pc:docMk/>
      </pc:docMkLst>
      <pc:sldChg chg="modSp">
        <pc:chgData name="Per Ivarsson" userId="S::per.ivarsson@regionvasterbotten.se::837e59ff-8005-45d4-98c1-4b62352fa0d1" providerId="AD" clId="Web-{0CA028F6-9394-4FCD-9CB7-78D4AF700287}" dt="2026-01-23T08:27:58.201" v="47" actId="20577"/>
        <pc:sldMkLst>
          <pc:docMk/>
          <pc:sldMk cId="644601120" sldId="8297"/>
        </pc:sldMkLst>
        <pc:spChg chg="mod">
          <ac:chgData name="Per Ivarsson" userId="S::per.ivarsson@regionvasterbotten.se::837e59ff-8005-45d4-98c1-4b62352fa0d1" providerId="AD" clId="Web-{0CA028F6-9394-4FCD-9CB7-78D4AF700287}" dt="2026-01-23T08:27:58.201" v="47" actId="20577"/>
          <ac:spMkLst>
            <pc:docMk/>
            <pc:sldMk cId="644601120" sldId="8297"/>
            <ac:spMk id="3" creationId="{E0E05EE8-F601-DD7F-8DCE-9869B2716806}"/>
          </ac:spMkLst>
        </pc:spChg>
        <pc:picChg chg="mod">
          <ac:chgData name="Per Ivarsson" userId="S::per.ivarsson@regionvasterbotten.se::837e59ff-8005-45d4-98c1-4b62352fa0d1" providerId="AD" clId="Web-{0CA028F6-9394-4FCD-9CB7-78D4AF700287}" dt="2026-01-23T08:27:26.982" v="38" actId="14100"/>
          <ac:picMkLst>
            <pc:docMk/>
            <pc:sldMk cId="644601120" sldId="8297"/>
            <ac:picMk id="4" creationId="{309E7CE5-7EB2-370D-0277-2C07FFF681DC}"/>
          </ac:picMkLst>
        </pc:picChg>
      </pc:sldChg>
    </pc:docChg>
  </pc:docChgLst>
  <pc:docChgLst>
    <pc:chgData name="Per Ivarsson" userId="S::per.ivarsson@regionvasterbotten.se::837e59ff-8005-45d4-98c1-4b62352fa0d1" providerId="AD" clId="Web-{F81E421F-7CD2-4F17-9C95-504162D11AF2}"/>
    <pc:docChg chg="modSld">
      <pc:chgData name="Per Ivarsson" userId="S::per.ivarsson@regionvasterbotten.se::837e59ff-8005-45d4-98c1-4b62352fa0d1" providerId="AD" clId="Web-{F81E421F-7CD2-4F17-9C95-504162D11AF2}" dt="2026-01-26T06:37:07.505" v="34" actId="20577"/>
      <pc:docMkLst>
        <pc:docMk/>
      </pc:docMkLst>
      <pc:sldChg chg="modSp">
        <pc:chgData name="Per Ivarsson" userId="S::per.ivarsson@regionvasterbotten.se::837e59ff-8005-45d4-98c1-4b62352fa0d1" providerId="AD" clId="Web-{F81E421F-7CD2-4F17-9C95-504162D11AF2}" dt="2026-01-26T06:37:07.505" v="34" actId="20577"/>
        <pc:sldMkLst>
          <pc:docMk/>
          <pc:sldMk cId="2180964314" sldId="8301"/>
        </pc:sldMkLst>
      </pc:sldChg>
    </pc:docChg>
  </pc:docChgLst>
  <pc:docChgLst>
    <pc:chgData name="Sara Korpela" userId="8d0b7c14-59f9-4a69-8fcd-2537567cae8c" providerId="ADAL" clId="{168885BE-B84E-4675-BE01-1238743F8224}"/>
    <pc:docChg chg="custSel addSld modSld">
      <pc:chgData name="Sara Korpela" userId="8d0b7c14-59f9-4a69-8fcd-2537567cae8c" providerId="ADAL" clId="{168885BE-B84E-4675-BE01-1238743F8224}" dt="2026-02-08T11:47:46.631" v="359" actId="729"/>
      <pc:docMkLst>
        <pc:docMk/>
      </pc:docMkLst>
      <pc:sldChg chg="modSp mod modShow">
        <pc:chgData name="Sara Korpela" userId="8d0b7c14-59f9-4a69-8fcd-2537567cae8c" providerId="ADAL" clId="{168885BE-B84E-4675-BE01-1238743F8224}" dt="2026-02-08T11:47:46.631" v="359" actId="729"/>
        <pc:sldMkLst>
          <pc:docMk/>
          <pc:sldMk cId="4218898361" sldId="8214"/>
        </pc:sldMkLst>
        <pc:spChg chg="mod">
          <ac:chgData name="Sara Korpela" userId="8d0b7c14-59f9-4a69-8fcd-2537567cae8c" providerId="ADAL" clId="{168885BE-B84E-4675-BE01-1238743F8224}" dt="2026-02-08T11:37:05.019" v="76" actId="20577"/>
          <ac:spMkLst>
            <pc:docMk/>
            <pc:sldMk cId="4218898361" sldId="8214"/>
            <ac:spMk id="5" creationId="{5C4B3BAD-7E8F-C455-8A8A-569013DC95A0}"/>
          </ac:spMkLst>
        </pc:spChg>
      </pc:sldChg>
      <pc:sldChg chg="modSp mod">
        <pc:chgData name="Sara Korpela" userId="8d0b7c14-59f9-4a69-8fcd-2537567cae8c" providerId="ADAL" clId="{168885BE-B84E-4675-BE01-1238743F8224}" dt="2026-02-08T11:38:24.713" v="125" actId="20577"/>
        <pc:sldMkLst>
          <pc:docMk/>
          <pc:sldMk cId="3404945016" sldId="8225"/>
        </pc:sldMkLst>
        <pc:spChg chg="mod">
          <ac:chgData name="Sara Korpela" userId="8d0b7c14-59f9-4a69-8fcd-2537567cae8c" providerId="ADAL" clId="{168885BE-B84E-4675-BE01-1238743F8224}" dt="2026-02-08T11:38:24.713" v="125" actId="20577"/>
          <ac:spMkLst>
            <pc:docMk/>
            <pc:sldMk cId="3404945016" sldId="8225"/>
            <ac:spMk id="6" creationId="{75D7693F-83D9-BDEF-960B-A50C31D7F6D2}"/>
          </ac:spMkLst>
        </pc:spChg>
      </pc:sldChg>
      <pc:sldChg chg="mod modShow">
        <pc:chgData name="Sara Korpela" userId="8d0b7c14-59f9-4a69-8fcd-2537567cae8c" providerId="ADAL" clId="{168885BE-B84E-4675-BE01-1238743F8224}" dt="2026-02-08T11:47:42.895" v="358" actId="729"/>
        <pc:sldMkLst>
          <pc:docMk/>
          <pc:sldMk cId="2879105591" sldId="8272"/>
        </pc:sldMkLst>
      </pc:sldChg>
      <pc:sldChg chg="addSp delSp modSp new mod modClrScheme chgLayout">
        <pc:chgData name="Sara Korpela" userId="8d0b7c14-59f9-4a69-8fcd-2537567cae8c" providerId="ADAL" clId="{168885BE-B84E-4675-BE01-1238743F8224}" dt="2026-02-08T11:46:17.903" v="357" actId="20577"/>
        <pc:sldMkLst>
          <pc:docMk/>
          <pc:sldMk cId="3595319643" sldId="8305"/>
        </pc:sldMkLst>
        <pc:spChg chg="del mod ord">
          <ac:chgData name="Sara Korpela" userId="8d0b7c14-59f9-4a69-8fcd-2537567cae8c" providerId="ADAL" clId="{168885BE-B84E-4675-BE01-1238743F8224}" dt="2026-02-08T11:39:56.608" v="127" actId="700"/>
          <ac:spMkLst>
            <pc:docMk/>
            <pc:sldMk cId="3595319643" sldId="8305"/>
            <ac:spMk id="2" creationId="{45574800-1BA5-44C4-BB18-CA281C43D90D}"/>
          </ac:spMkLst>
        </pc:spChg>
        <pc:spChg chg="del mod ord">
          <ac:chgData name="Sara Korpela" userId="8d0b7c14-59f9-4a69-8fcd-2537567cae8c" providerId="ADAL" clId="{168885BE-B84E-4675-BE01-1238743F8224}" dt="2026-02-08T11:39:56.608" v="127" actId="700"/>
          <ac:spMkLst>
            <pc:docMk/>
            <pc:sldMk cId="3595319643" sldId="8305"/>
            <ac:spMk id="3" creationId="{FBF3BB00-34A0-8B0B-6616-039B4900CCFE}"/>
          </ac:spMkLst>
        </pc:spChg>
        <pc:spChg chg="add mod ord">
          <ac:chgData name="Sara Korpela" userId="8d0b7c14-59f9-4a69-8fcd-2537567cae8c" providerId="ADAL" clId="{168885BE-B84E-4675-BE01-1238743F8224}" dt="2026-02-08T11:42:08.025" v="220" actId="20577"/>
          <ac:spMkLst>
            <pc:docMk/>
            <pc:sldMk cId="3595319643" sldId="8305"/>
            <ac:spMk id="4" creationId="{8DF2A152-289B-9D84-31A6-86F80A8B1E89}"/>
          </ac:spMkLst>
        </pc:spChg>
        <pc:spChg chg="add mod ord">
          <ac:chgData name="Sara Korpela" userId="8d0b7c14-59f9-4a69-8fcd-2537567cae8c" providerId="ADAL" clId="{168885BE-B84E-4675-BE01-1238743F8224}" dt="2026-02-08T11:46:17.903" v="357" actId="20577"/>
          <ac:spMkLst>
            <pc:docMk/>
            <pc:sldMk cId="3595319643" sldId="8305"/>
            <ac:spMk id="5" creationId="{278B0509-8731-501C-1171-02FF7CEF306D}"/>
          </ac:spMkLst>
        </pc:spChg>
      </pc:sldChg>
    </pc:docChg>
  </pc:docChgLst>
  <pc:docChgLst>
    <pc:chgData name="Sara Korpela" userId="8d0b7c14-59f9-4a69-8fcd-2537567cae8c" providerId="ADAL" clId="{ED681441-E77F-4B10-B493-65F5DFF892A3}"/>
    <pc:docChg chg="undo custSel addSld delSld modSld">
      <pc:chgData name="Sara Korpela" userId="8d0b7c14-59f9-4a69-8fcd-2537567cae8c" providerId="ADAL" clId="{ED681441-E77F-4B10-B493-65F5DFF892A3}" dt="2026-02-01T07:54:16.516" v="739" actId="20577"/>
      <pc:docMkLst>
        <pc:docMk/>
      </pc:docMkLst>
      <pc:sldChg chg="modSp add mod">
        <pc:chgData name="Sara Korpela" userId="8d0b7c14-59f9-4a69-8fcd-2537567cae8c" providerId="ADAL" clId="{ED681441-E77F-4B10-B493-65F5DFF892A3}" dt="2026-01-23T12:23:27.259" v="417" actId="20577"/>
        <pc:sldMkLst>
          <pc:docMk/>
          <pc:sldMk cId="4218898361" sldId="8214"/>
        </pc:sldMkLst>
        <pc:spChg chg="mod">
          <ac:chgData name="Sara Korpela" userId="8d0b7c14-59f9-4a69-8fcd-2537567cae8c" providerId="ADAL" clId="{ED681441-E77F-4B10-B493-65F5DFF892A3}" dt="2026-01-23T12:18:07.201" v="141"/>
          <ac:spMkLst>
            <pc:docMk/>
            <pc:sldMk cId="4218898361" sldId="8214"/>
            <ac:spMk id="4" creationId="{3D8356EA-2032-9081-83A9-4799984140C1}"/>
          </ac:spMkLst>
        </pc:spChg>
        <pc:spChg chg="mod">
          <ac:chgData name="Sara Korpela" userId="8d0b7c14-59f9-4a69-8fcd-2537567cae8c" providerId="ADAL" clId="{ED681441-E77F-4B10-B493-65F5DFF892A3}" dt="2026-01-23T12:23:27.259" v="417" actId="20577"/>
          <ac:spMkLst>
            <pc:docMk/>
            <pc:sldMk cId="4218898361" sldId="8214"/>
            <ac:spMk id="5" creationId="{5C4B3BAD-7E8F-C455-8A8A-569013DC95A0}"/>
          </ac:spMkLst>
        </pc:spChg>
      </pc:sldChg>
      <pc:sldChg chg="modSp add mod">
        <pc:chgData name="Sara Korpela" userId="8d0b7c14-59f9-4a69-8fcd-2537567cae8c" providerId="ADAL" clId="{ED681441-E77F-4B10-B493-65F5DFF892A3}" dt="2026-01-23T12:03:23.084" v="135" actId="20577"/>
        <pc:sldMkLst>
          <pc:docMk/>
          <pc:sldMk cId="4078809497" sldId="8215"/>
        </pc:sldMkLst>
        <pc:spChg chg="mod">
          <ac:chgData name="Sara Korpela" userId="8d0b7c14-59f9-4a69-8fcd-2537567cae8c" providerId="ADAL" clId="{ED681441-E77F-4B10-B493-65F5DFF892A3}" dt="2026-01-23T12:03:23.084" v="135" actId="20577"/>
          <ac:spMkLst>
            <pc:docMk/>
            <pc:sldMk cId="4078809497" sldId="8215"/>
            <ac:spMk id="4" creationId="{33216A9A-A438-63BB-22F5-3CFF88BDE425}"/>
          </ac:spMkLst>
        </pc:spChg>
      </pc:sldChg>
      <pc:sldChg chg="modSp add mod">
        <pc:chgData name="Sara Korpela" userId="8d0b7c14-59f9-4a69-8fcd-2537567cae8c" providerId="ADAL" clId="{ED681441-E77F-4B10-B493-65F5DFF892A3}" dt="2026-01-23T12:02:48.366" v="134" actId="20577"/>
        <pc:sldMkLst>
          <pc:docMk/>
          <pc:sldMk cId="2775718053" sldId="8216"/>
        </pc:sldMkLst>
        <pc:spChg chg="mod">
          <ac:chgData name="Sara Korpela" userId="8d0b7c14-59f9-4a69-8fcd-2537567cae8c" providerId="ADAL" clId="{ED681441-E77F-4B10-B493-65F5DFF892A3}" dt="2026-01-23T12:02:48.366" v="134" actId="20577"/>
          <ac:spMkLst>
            <pc:docMk/>
            <pc:sldMk cId="2775718053" sldId="8216"/>
            <ac:spMk id="4" creationId="{3E1EA94E-58B2-8B2C-70DA-2811750CBF41}"/>
          </ac:spMkLst>
        </pc:spChg>
      </pc:sldChg>
      <pc:sldChg chg="modSp add mod">
        <pc:chgData name="Sara Korpela" userId="8d0b7c14-59f9-4a69-8fcd-2537567cae8c" providerId="ADAL" clId="{ED681441-E77F-4B10-B493-65F5DFF892A3}" dt="2026-01-23T11:23:46.139" v="74" actId="113"/>
        <pc:sldMkLst>
          <pc:docMk/>
          <pc:sldMk cId="2180964314" sldId="8301"/>
        </pc:sldMkLst>
      </pc:sldChg>
      <pc:sldChg chg="addSp delSp modSp new mod modClrScheme chgLayout">
        <pc:chgData name="Sara Korpela" userId="8d0b7c14-59f9-4a69-8fcd-2537567cae8c" providerId="ADAL" clId="{ED681441-E77F-4B10-B493-65F5DFF892A3}" dt="2026-02-01T07:54:16.516" v="739" actId="20577"/>
        <pc:sldMkLst>
          <pc:docMk/>
          <pc:sldMk cId="926738704" sldId="8303"/>
        </pc:sldMkLst>
        <pc:spChg chg="add mod ord">
          <ac:chgData name="Sara Korpela" userId="8d0b7c14-59f9-4a69-8fcd-2537567cae8c" providerId="ADAL" clId="{ED681441-E77F-4B10-B493-65F5DFF892A3}" dt="2026-02-01T07:52:21.229" v="458" actId="122"/>
          <ac:spMkLst>
            <pc:docMk/>
            <pc:sldMk cId="926738704" sldId="8303"/>
            <ac:spMk id="4" creationId="{9A9263A4-8BFC-6ACA-7935-4E164B560724}"/>
          </ac:spMkLst>
        </pc:spChg>
        <pc:spChg chg="add mod ord">
          <ac:chgData name="Sara Korpela" userId="8d0b7c14-59f9-4a69-8fcd-2537567cae8c" providerId="ADAL" clId="{ED681441-E77F-4B10-B493-65F5DFF892A3}" dt="2026-02-01T07:54:16.516" v="739" actId="20577"/>
          <ac:spMkLst>
            <pc:docMk/>
            <pc:sldMk cId="926738704" sldId="8303"/>
            <ac:spMk id="5" creationId="{A9925068-33A3-1A85-72D6-C8C5B0A5D332}"/>
          </ac:spMkLst>
        </pc:spChg>
      </pc:sldChg>
    </pc:docChg>
  </pc:docChgLst>
  <pc:docChgLst>
    <pc:chgData name="Per Ivarsson" userId="S::per.ivarsson@regionvasterbotten.se::837e59ff-8005-45d4-98c1-4b62352fa0d1" providerId="AD" clId="Web-{F94106FF-B693-4B24-B731-041FAF753B1A}"/>
    <pc:docChg chg="addSld modSld">
      <pc:chgData name="Per Ivarsson" userId="S::per.ivarsson@regionvasterbotten.se::837e59ff-8005-45d4-98c1-4b62352fa0d1" providerId="AD" clId="Web-{F94106FF-B693-4B24-B731-041FAF753B1A}" dt="2026-01-23T08:25:54.132" v="447"/>
      <pc:docMkLst>
        <pc:docMk/>
      </pc:docMkLst>
      <pc:sldChg chg="modSp">
        <pc:chgData name="Per Ivarsson" userId="S::per.ivarsson@regionvasterbotten.se::837e59ff-8005-45d4-98c1-4b62352fa0d1" providerId="AD" clId="Web-{F94106FF-B693-4B24-B731-041FAF753B1A}" dt="2026-01-23T08:03:45.295" v="47" actId="20577"/>
        <pc:sldMkLst>
          <pc:docMk/>
          <pc:sldMk cId="2566309617" sldId="8293"/>
        </pc:sldMkLst>
        <pc:spChg chg="mod">
          <ac:chgData name="Per Ivarsson" userId="S::per.ivarsson@regionvasterbotten.se::837e59ff-8005-45d4-98c1-4b62352fa0d1" providerId="AD" clId="Web-{F94106FF-B693-4B24-B731-041FAF753B1A}" dt="2026-01-23T08:03:45.295" v="47" actId="20577"/>
          <ac:spMkLst>
            <pc:docMk/>
            <pc:sldMk cId="2566309617" sldId="8293"/>
            <ac:spMk id="3" creationId="{5C567B31-DBB6-4B17-6A01-DA7D77B9E1D0}"/>
          </ac:spMkLst>
        </pc:spChg>
      </pc:sldChg>
      <pc:sldChg chg="addSp delSp modSp add replId">
        <pc:chgData name="Per Ivarsson" userId="S::per.ivarsson@regionvasterbotten.se::837e59ff-8005-45d4-98c1-4b62352fa0d1" providerId="AD" clId="Web-{F94106FF-B693-4B24-B731-041FAF753B1A}" dt="2026-01-23T08:22:42.617" v="375" actId="20577"/>
        <pc:sldMkLst>
          <pc:docMk/>
          <pc:sldMk cId="2042683319" sldId="8295"/>
        </pc:sldMkLst>
        <pc:spChg chg="mod">
          <ac:chgData name="Per Ivarsson" userId="S::per.ivarsson@regionvasterbotten.se::837e59ff-8005-45d4-98c1-4b62352fa0d1" providerId="AD" clId="Web-{F94106FF-B693-4B24-B731-041FAF753B1A}" dt="2026-01-23T08:14:30.386" v="373" actId="20577"/>
          <ac:spMkLst>
            <pc:docMk/>
            <pc:sldMk cId="2042683319" sldId="8295"/>
            <ac:spMk id="2" creationId="{B0E3A3FE-9C5C-F94D-0831-BAC6EC1C3858}"/>
          </ac:spMkLst>
        </pc:spChg>
        <pc:spChg chg="mod">
          <ac:chgData name="Per Ivarsson" userId="S::per.ivarsson@regionvasterbotten.se::837e59ff-8005-45d4-98c1-4b62352fa0d1" providerId="AD" clId="Web-{F94106FF-B693-4B24-B731-041FAF753B1A}" dt="2026-01-23T08:22:42.617" v="375" actId="20577"/>
          <ac:spMkLst>
            <pc:docMk/>
            <pc:sldMk cId="2042683319" sldId="8295"/>
            <ac:spMk id="3" creationId="{77AAEFEF-0B74-F5EF-C84E-176F387BA177}"/>
          </ac:spMkLst>
        </pc:spChg>
        <pc:picChg chg="add mod">
          <ac:chgData name="Per Ivarsson" userId="S::per.ivarsson@regionvasterbotten.se::837e59ff-8005-45d4-98c1-4b62352fa0d1" providerId="AD" clId="Web-{F94106FF-B693-4B24-B731-041FAF753B1A}" dt="2026-01-23T08:12:05.105" v="285" actId="1076"/>
          <ac:picMkLst>
            <pc:docMk/>
            <pc:sldMk cId="2042683319" sldId="8295"/>
            <ac:picMk id="6" creationId="{08B01D86-1F3B-5FD4-BC69-4A0C16BF2455}"/>
          </ac:picMkLst>
        </pc:picChg>
      </pc:sldChg>
      <pc:sldChg chg="delSp modSp add replId">
        <pc:chgData name="Per Ivarsson" userId="S::per.ivarsson@regionvasterbotten.se::837e59ff-8005-45d4-98c1-4b62352fa0d1" providerId="AD" clId="Web-{F94106FF-B693-4B24-B731-041FAF753B1A}" dt="2026-01-23T08:14:17.777" v="370" actId="20577"/>
        <pc:sldMkLst>
          <pc:docMk/>
          <pc:sldMk cId="2651842919" sldId="8296"/>
        </pc:sldMkLst>
        <pc:spChg chg="mod">
          <ac:chgData name="Per Ivarsson" userId="S::per.ivarsson@regionvasterbotten.se::837e59ff-8005-45d4-98c1-4b62352fa0d1" providerId="AD" clId="Web-{F94106FF-B693-4B24-B731-041FAF753B1A}" dt="2026-01-23T08:14:17.777" v="370" actId="20577"/>
          <ac:spMkLst>
            <pc:docMk/>
            <pc:sldMk cId="2651842919" sldId="8296"/>
            <ac:spMk id="2" creationId="{5D932488-7D04-C579-31A2-4DA277D5438C}"/>
          </ac:spMkLst>
        </pc:spChg>
        <pc:spChg chg="mod">
          <ac:chgData name="Per Ivarsson" userId="S::per.ivarsson@regionvasterbotten.se::837e59ff-8005-45d4-98c1-4b62352fa0d1" providerId="AD" clId="Web-{F94106FF-B693-4B24-B731-041FAF753B1A}" dt="2026-01-23T08:14:14.058" v="361" actId="20577"/>
          <ac:spMkLst>
            <pc:docMk/>
            <pc:sldMk cId="2651842919" sldId="8296"/>
            <ac:spMk id="3" creationId="{AD4EBC73-A4D5-982B-79D7-C2332D7FB82D}"/>
          </ac:spMkLst>
        </pc:spChg>
      </pc:sldChg>
      <pc:sldChg chg="addSp modSp add replId">
        <pc:chgData name="Per Ivarsson" userId="S::per.ivarsson@regionvasterbotten.se::837e59ff-8005-45d4-98c1-4b62352fa0d1" providerId="AD" clId="Web-{F94106FF-B693-4B24-B731-041FAF753B1A}" dt="2026-01-23T08:25:54.132" v="447"/>
        <pc:sldMkLst>
          <pc:docMk/>
          <pc:sldMk cId="644601120" sldId="8297"/>
        </pc:sldMkLst>
        <pc:spChg chg="mod">
          <ac:chgData name="Per Ivarsson" userId="S::per.ivarsson@regionvasterbotten.se::837e59ff-8005-45d4-98c1-4b62352fa0d1" providerId="AD" clId="Web-{F94106FF-B693-4B24-B731-041FAF753B1A}" dt="2026-01-23T08:23:02.726" v="383" actId="20577"/>
          <ac:spMkLst>
            <pc:docMk/>
            <pc:sldMk cId="644601120" sldId="8297"/>
            <ac:spMk id="2" creationId="{559E2BE2-8356-F7F9-64F9-3772148A7EFF}"/>
          </ac:spMkLst>
        </pc:spChg>
        <pc:spChg chg="mod">
          <ac:chgData name="Per Ivarsson" userId="S::per.ivarsson@regionvasterbotten.se::837e59ff-8005-45d4-98c1-4b62352fa0d1" providerId="AD" clId="Web-{F94106FF-B693-4B24-B731-041FAF753B1A}" dt="2026-01-23T08:25:53.929" v="446" actId="20577"/>
          <ac:spMkLst>
            <pc:docMk/>
            <pc:sldMk cId="644601120" sldId="8297"/>
            <ac:spMk id="3" creationId="{E0E05EE8-F601-DD7F-8DCE-9869B2716806}"/>
          </ac:spMkLst>
        </pc:spChg>
        <pc:picChg chg="add mod">
          <ac:chgData name="Per Ivarsson" userId="S::per.ivarsson@regionvasterbotten.se::837e59ff-8005-45d4-98c1-4b62352fa0d1" providerId="AD" clId="Web-{F94106FF-B693-4B24-B731-041FAF753B1A}" dt="2026-01-23T08:25:54.132" v="447"/>
          <ac:picMkLst>
            <pc:docMk/>
            <pc:sldMk cId="644601120" sldId="8297"/>
            <ac:picMk id="4" creationId="{309E7CE5-7EB2-370D-0277-2C07FFF681DC}"/>
          </ac:picMkLst>
        </pc:picChg>
      </pc:sldChg>
    </pc:docChg>
  </pc:docChgLst>
  <pc:docChgLst>
    <pc:chgData name="Per Ivarsson" userId="S::per.ivarsson@regionvasterbotten.se::837e59ff-8005-45d4-98c1-4b62352fa0d1" providerId="AD" clId="Web-{0DDE7695-7AF1-4E4E-9F4B-4083B1D160A8}"/>
    <pc:docChg chg="addSld delSld modSld">
      <pc:chgData name="Per Ivarsson" userId="S::per.ivarsson@regionvasterbotten.se::837e59ff-8005-45d4-98c1-4b62352fa0d1" providerId="AD" clId="Web-{0DDE7695-7AF1-4E4E-9F4B-4083B1D160A8}" dt="2026-01-26T11:25:40.378" v="326" actId="20577"/>
      <pc:docMkLst>
        <pc:docMk/>
      </pc:docMkLst>
      <pc:sldChg chg="modSp">
        <pc:chgData name="Per Ivarsson" userId="S::per.ivarsson@regionvasterbotten.se::837e59ff-8005-45d4-98c1-4b62352fa0d1" providerId="AD" clId="Web-{0DDE7695-7AF1-4E4E-9F4B-4083B1D160A8}" dt="2026-01-26T11:03:12.725" v="1" actId="20577"/>
        <pc:sldMkLst>
          <pc:docMk/>
          <pc:sldMk cId="2260036416" sldId="8213"/>
        </pc:sldMkLst>
        <pc:spChg chg="mod">
          <ac:chgData name="Per Ivarsson" userId="S::per.ivarsson@regionvasterbotten.se::837e59ff-8005-45d4-98c1-4b62352fa0d1" providerId="AD" clId="Web-{0DDE7695-7AF1-4E4E-9F4B-4083B1D160A8}" dt="2026-01-26T11:03:12.725" v="1" actId="20577"/>
          <ac:spMkLst>
            <pc:docMk/>
            <pc:sldMk cId="2260036416" sldId="8213"/>
            <ac:spMk id="3" creationId="{B25A1DF9-65BA-E37C-5CC0-77E7EDA1DF1C}"/>
          </ac:spMkLst>
        </pc:spChg>
      </pc:sldChg>
      <pc:sldChg chg="modSp">
        <pc:chgData name="Per Ivarsson" userId="S::per.ivarsson@regionvasterbotten.se::837e59ff-8005-45d4-98c1-4b62352fa0d1" providerId="AD" clId="Web-{0DDE7695-7AF1-4E4E-9F4B-4083B1D160A8}" dt="2026-01-26T11:13:02.701" v="125" actId="20577"/>
        <pc:sldMkLst>
          <pc:docMk/>
          <pc:sldMk cId="2775718053" sldId="8216"/>
        </pc:sldMkLst>
        <pc:spChg chg="mod">
          <ac:chgData name="Per Ivarsson" userId="S::per.ivarsson@regionvasterbotten.se::837e59ff-8005-45d4-98c1-4b62352fa0d1" providerId="AD" clId="Web-{0DDE7695-7AF1-4E4E-9F4B-4083B1D160A8}" dt="2026-01-26T11:13:02.701" v="125" actId="20577"/>
          <ac:spMkLst>
            <pc:docMk/>
            <pc:sldMk cId="2775718053" sldId="8216"/>
            <ac:spMk id="5" creationId="{53C49495-0BBF-7386-DF33-295720A2AF5A}"/>
          </ac:spMkLst>
        </pc:spChg>
      </pc:sldChg>
      <pc:sldChg chg="mod modShow">
        <pc:chgData name="Per Ivarsson" userId="S::per.ivarsson@regionvasterbotten.se::837e59ff-8005-45d4-98c1-4b62352fa0d1" providerId="AD" clId="Web-{0DDE7695-7AF1-4E4E-9F4B-4083B1D160A8}" dt="2026-01-26T11:20:38.283" v="277"/>
        <pc:sldMkLst>
          <pc:docMk/>
          <pc:sldMk cId="3039534160" sldId="8264"/>
        </pc:sldMkLst>
      </pc:sldChg>
      <pc:sldChg chg="mod modShow">
        <pc:chgData name="Per Ivarsson" userId="S::per.ivarsson@regionvasterbotten.se::837e59ff-8005-45d4-98c1-4b62352fa0d1" providerId="AD" clId="Web-{0DDE7695-7AF1-4E4E-9F4B-4083B1D160A8}" dt="2026-01-26T11:20:47.064" v="280"/>
        <pc:sldMkLst>
          <pc:docMk/>
          <pc:sldMk cId="572691826" sldId="8266"/>
        </pc:sldMkLst>
      </pc:sldChg>
      <pc:sldChg chg="mod modShow">
        <pc:chgData name="Per Ivarsson" userId="S::per.ivarsson@regionvasterbotten.se::837e59ff-8005-45d4-98c1-4b62352fa0d1" providerId="AD" clId="Web-{0DDE7695-7AF1-4E4E-9F4B-4083B1D160A8}" dt="2026-01-26T11:19:41.907" v="276"/>
        <pc:sldMkLst>
          <pc:docMk/>
          <pc:sldMk cId="3009603396" sldId="8276"/>
        </pc:sldMkLst>
      </pc:sldChg>
      <pc:sldChg chg="mod modShow">
        <pc:chgData name="Per Ivarsson" userId="S::per.ivarsson@regionvasterbotten.se::837e59ff-8005-45d4-98c1-4b62352fa0d1" providerId="AD" clId="Web-{0DDE7695-7AF1-4E4E-9F4B-4083B1D160A8}" dt="2026-01-26T11:19:39.798" v="275"/>
        <pc:sldMkLst>
          <pc:docMk/>
          <pc:sldMk cId="1333489977" sldId="8278"/>
        </pc:sldMkLst>
      </pc:sldChg>
      <pc:sldChg chg="mod modShow">
        <pc:chgData name="Per Ivarsson" userId="S::per.ivarsson@regionvasterbotten.se::837e59ff-8005-45d4-98c1-4b62352fa0d1" providerId="AD" clId="Web-{0DDE7695-7AF1-4E4E-9F4B-4083B1D160A8}" dt="2026-01-26T11:20:44.673" v="279"/>
        <pc:sldMkLst>
          <pc:docMk/>
          <pc:sldMk cId="3738947924" sldId="8291"/>
        </pc:sldMkLst>
      </pc:sldChg>
      <pc:sldChg chg="mod modShow">
        <pc:chgData name="Per Ivarsson" userId="S::per.ivarsson@regionvasterbotten.se::837e59ff-8005-45d4-98c1-4b62352fa0d1" providerId="AD" clId="Web-{0DDE7695-7AF1-4E4E-9F4B-4083B1D160A8}" dt="2026-01-26T11:20:42.626" v="278"/>
        <pc:sldMkLst>
          <pc:docMk/>
          <pc:sldMk cId="3391529897" sldId="8292"/>
        </pc:sldMkLst>
      </pc:sldChg>
      <pc:sldChg chg="modSp">
        <pc:chgData name="Per Ivarsson" userId="S::per.ivarsson@regionvasterbotten.se::837e59ff-8005-45d4-98c1-4b62352fa0d1" providerId="AD" clId="Web-{0DDE7695-7AF1-4E4E-9F4B-4083B1D160A8}" dt="2026-01-26T11:25:40.378" v="326" actId="20577"/>
        <pc:sldMkLst>
          <pc:docMk/>
          <pc:sldMk cId="2566309617" sldId="8293"/>
        </pc:sldMkLst>
        <pc:spChg chg="mod">
          <ac:chgData name="Per Ivarsson" userId="S::per.ivarsson@regionvasterbotten.se::837e59ff-8005-45d4-98c1-4b62352fa0d1" providerId="AD" clId="Web-{0DDE7695-7AF1-4E4E-9F4B-4083B1D160A8}" dt="2026-01-26T11:25:40.378" v="326" actId="20577"/>
          <ac:spMkLst>
            <pc:docMk/>
            <pc:sldMk cId="2566309617" sldId="8293"/>
            <ac:spMk id="3" creationId="{5C567B31-DBB6-4B17-6A01-DA7D77B9E1D0}"/>
          </ac:spMkLst>
        </pc:spChg>
      </pc:sldChg>
      <pc:sldChg chg="modSp">
        <pc:chgData name="Per Ivarsson" userId="S::per.ivarsson@regionvasterbotten.se::837e59ff-8005-45d4-98c1-4b62352fa0d1" providerId="AD" clId="Web-{0DDE7695-7AF1-4E4E-9F4B-4083B1D160A8}" dt="2026-01-26T11:13:49.342" v="132" actId="20577"/>
        <pc:sldMkLst>
          <pc:docMk/>
          <pc:sldMk cId="2042683319" sldId="8295"/>
        </pc:sldMkLst>
        <pc:spChg chg="mod">
          <ac:chgData name="Per Ivarsson" userId="S::per.ivarsson@regionvasterbotten.se::837e59ff-8005-45d4-98c1-4b62352fa0d1" providerId="AD" clId="Web-{0DDE7695-7AF1-4E4E-9F4B-4083B1D160A8}" dt="2026-01-26T11:13:49.342" v="132" actId="20577"/>
          <ac:spMkLst>
            <pc:docMk/>
            <pc:sldMk cId="2042683319" sldId="8295"/>
            <ac:spMk id="3" creationId="{77AAEFEF-0B74-F5EF-C84E-176F387BA177}"/>
          </ac:spMkLst>
        </pc:spChg>
      </pc:sldChg>
      <pc:sldChg chg="addSp delSp modSp">
        <pc:chgData name="Per Ivarsson" userId="S::per.ivarsson@regionvasterbotten.se::837e59ff-8005-45d4-98c1-4b62352fa0d1" providerId="AD" clId="Web-{0DDE7695-7AF1-4E4E-9F4B-4083B1D160A8}" dt="2026-01-26T11:23:15.721" v="324" actId="20577"/>
        <pc:sldMkLst>
          <pc:docMk/>
          <pc:sldMk cId="2180964314" sldId="8301"/>
        </pc:sldMkLst>
        <pc:spChg chg="mod">
          <ac:chgData name="Per Ivarsson" userId="S::per.ivarsson@regionvasterbotten.se::837e59ff-8005-45d4-98c1-4b62352fa0d1" providerId="AD" clId="Web-{0DDE7695-7AF1-4E4E-9F4B-4083B1D160A8}" dt="2026-01-26T11:06:35.492" v="26" actId="20577"/>
          <ac:spMkLst>
            <pc:docMk/>
            <pc:sldMk cId="2180964314" sldId="8301"/>
            <ac:spMk id="2" creationId="{FB71EC12-9DCB-3A6E-13F1-7130602501EA}"/>
          </ac:spMkLst>
        </pc:spChg>
        <pc:spChg chg="add mod">
          <ac:chgData name="Per Ivarsson" userId="S::per.ivarsson@regionvasterbotten.se::837e59ff-8005-45d4-98c1-4b62352fa0d1" providerId="AD" clId="Web-{0DDE7695-7AF1-4E4E-9F4B-4083B1D160A8}" dt="2026-01-26T11:23:15.721" v="324" actId="20577"/>
          <ac:spMkLst>
            <pc:docMk/>
            <pc:sldMk cId="2180964314" sldId="8301"/>
            <ac:spMk id="5" creationId="{33CD0E44-2067-71A0-BCC8-E1AD70DA6B07}"/>
          </ac:spMkLst>
        </pc:spChg>
      </pc:sldChg>
      <pc:sldChg chg="delSp modSp add replId">
        <pc:chgData name="Per Ivarsson" userId="S::per.ivarsson@regionvasterbotten.se::837e59ff-8005-45d4-98c1-4b62352fa0d1" providerId="AD" clId="Web-{0DDE7695-7AF1-4E4E-9F4B-4083B1D160A8}" dt="2026-01-26T11:17:04.485" v="274" actId="20577"/>
        <pc:sldMkLst>
          <pc:docMk/>
          <pc:sldMk cId="708285408" sldId="8302"/>
        </pc:sldMkLst>
        <pc:spChg chg="mod">
          <ac:chgData name="Per Ivarsson" userId="S::per.ivarsson@regionvasterbotten.se::837e59ff-8005-45d4-98c1-4b62352fa0d1" providerId="AD" clId="Web-{0DDE7695-7AF1-4E4E-9F4B-4083B1D160A8}" dt="2026-01-26T11:17:04.485" v="274" actId="20577"/>
          <ac:spMkLst>
            <pc:docMk/>
            <pc:sldMk cId="708285408" sldId="8302"/>
            <ac:spMk id="3" creationId="{3A6EFA1D-B579-A491-E0C1-1E8E15C97ED9}"/>
          </ac:spMkLst>
        </pc:spChg>
      </pc:sldChg>
    </pc:docChg>
  </pc:docChgLst>
  <pc:docChgLst>
    <pc:chgData name="Per Ivarsson" userId="S::per.ivarsson@regionvasterbotten.se::837e59ff-8005-45d4-98c1-4b62352fa0d1" providerId="AD" clId="Web-{9BF0DAC4-A88E-43DC-803F-D2FDB997A4A1}"/>
    <pc:docChg chg="modSld">
      <pc:chgData name="Per Ivarsson" userId="S::per.ivarsson@regionvasterbotten.se::837e59ff-8005-45d4-98c1-4b62352fa0d1" providerId="AD" clId="Web-{9BF0DAC4-A88E-43DC-803F-D2FDB997A4A1}" dt="2026-01-21T10:27:40.006" v="21" actId="20577"/>
      <pc:docMkLst>
        <pc:docMk/>
      </pc:docMkLst>
      <pc:sldChg chg="modSp">
        <pc:chgData name="Per Ivarsson" userId="S::per.ivarsson@regionvasterbotten.se::837e59ff-8005-45d4-98c1-4b62352fa0d1" providerId="AD" clId="Web-{9BF0DAC4-A88E-43DC-803F-D2FDB997A4A1}" dt="2026-01-21T10:25:49.252" v="8" actId="20577"/>
        <pc:sldMkLst>
          <pc:docMk/>
          <pc:sldMk cId="808961604" sldId="262"/>
        </pc:sldMkLst>
        <pc:spChg chg="mod">
          <ac:chgData name="Per Ivarsson" userId="S::per.ivarsson@regionvasterbotten.se::837e59ff-8005-45d4-98c1-4b62352fa0d1" providerId="AD" clId="Web-{9BF0DAC4-A88E-43DC-803F-D2FDB997A4A1}" dt="2026-01-21T10:25:49.252" v="8" actId="20577"/>
          <ac:spMkLst>
            <pc:docMk/>
            <pc:sldMk cId="808961604" sldId="262"/>
            <ac:spMk id="2" creationId="{A65B1C64-0359-753C-9C89-4E9B691CDAD4}"/>
          </ac:spMkLst>
        </pc:spChg>
      </pc:sldChg>
      <pc:sldChg chg="modSp">
        <pc:chgData name="Per Ivarsson" userId="S::per.ivarsson@regionvasterbotten.se::837e59ff-8005-45d4-98c1-4b62352fa0d1" providerId="AD" clId="Web-{9BF0DAC4-A88E-43DC-803F-D2FDB997A4A1}" dt="2026-01-21T10:26:01.189" v="13" actId="20577"/>
        <pc:sldMkLst>
          <pc:docMk/>
          <pc:sldMk cId="2260036416" sldId="8213"/>
        </pc:sldMkLst>
        <pc:spChg chg="mod">
          <ac:chgData name="Per Ivarsson" userId="S::per.ivarsson@regionvasterbotten.se::837e59ff-8005-45d4-98c1-4b62352fa0d1" providerId="AD" clId="Web-{9BF0DAC4-A88E-43DC-803F-D2FDB997A4A1}" dt="2026-01-21T10:26:01.189" v="13" actId="20577"/>
          <ac:spMkLst>
            <pc:docMk/>
            <pc:sldMk cId="2260036416" sldId="8213"/>
            <ac:spMk id="3" creationId="{B25A1DF9-65BA-E37C-5CC0-77E7EDA1DF1C}"/>
          </ac:spMkLst>
        </pc:spChg>
      </pc:sldChg>
      <pc:sldChg chg="modSp">
        <pc:chgData name="Per Ivarsson" userId="S::per.ivarsson@regionvasterbotten.se::837e59ff-8005-45d4-98c1-4b62352fa0d1" providerId="AD" clId="Web-{9BF0DAC4-A88E-43DC-803F-D2FDB997A4A1}" dt="2026-01-21T10:26:24.002" v="15" actId="20577"/>
        <pc:sldMkLst>
          <pc:docMk/>
          <pc:sldMk cId="4129667623" sldId="8228"/>
        </pc:sldMkLst>
        <pc:spChg chg="mod">
          <ac:chgData name="Per Ivarsson" userId="S::per.ivarsson@regionvasterbotten.se::837e59ff-8005-45d4-98c1-4b62352fa0d1" providerId="AD" clId="Web-{9BF0DAC4-A88E-43DC-803F-D2FDB997A4A1}" dt="2026-01-21T10:26:24.002" v="15" actId="20577"/>
          <ac:spMkLst>
            <pc:docMk/>
            <pc:sldMk cId="4129667623" sldId="8228"/>
            <ac:spMk id="3" creationId="{D5D9AA8E-DC2C-5776-3853-3155680624EA}"/>
          </ac:spMkLst>
        </pc:spChg>
      </pc:sldChg>
      <pc:sldChg chg="addSp delSp">
        <pc:chgData name="Per Ivarsson" userId="S::per.ivarsson@regionvasterbotten.se::837e59ff-8005-45d4-98c1-4b62352fa0d1" providerId="AD" clId="Web-{9BF0DAC4-A88E-43DC-803F-D2FDB997A4A1}" dt="2026-01-21T10:26:38.112" v="17"/>
        <pc:sldMkLst>
          <pc:docMk/>
          <pc:sldMk cId="1757496146" sldId="8232"/>
        </pc:sldMkLst>
      </pc:sldChg>
      <pc:sldChg chg="modSp">
        <pc:chgData name="Per Ivarsson" userId="S::per.ivarsson@regionvasterbotten.se::837e59ff-8005-45d4-98c1-4b62352fa0d1" providerId="AD" clId="Web-{9BF0DAC4-A88E-43DC-803F-D2FDB997A4A1}" dt="2026-01-21T10:27:40.006" v="21" actId="20577"/>
        <pc:sldMkLst>
          <pc:docMk/>
          <pc:sldMk cId="3835937745" sldId="8280"/>
        </pc:sldMkLst>
        <pc:spChg chg="mod">
          <ac:chgData name="Per Ivarsson" userId="S::per.ivarsson@regionvasterbotten.se::837e59ff-8005-45d4-98c1-4b62352fa0d1" providerId="AD" clId="Web-{9BF0DAC4-A88E-43DC-803F-D2FDB997A4A1}" dt="2026-01-21T10:27:40.006" v="21" actId="20577"/>
          <ac:spMkLst>
            <pc:docMk/>
            <pc:sldMk cId="3835937745" sldId="8280"/>
            <ac:spMk id="3" creationId="{6B50E128-570E-7C3C-FA88-3C1E0C3AD0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79CB-38B2-4997-ABFA-392E75ECF0EE}" type="datetimeFigureOut">
              <a:rPr lang="sv-SE" smtClean="0"/>
              <a:t>2026-02-09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B1F60-1D92-4669-9076-74890E109033}" type="slidenum">
              <a:rPr lang="sv-SE" smtClean="0"/>
              <a:t>‹#›</a:t>
            </a:fld>
            <a:endParaRPr lang="sv-SE"/>
          </a:p>
        </p:txBody>
      </p:sp>
    </p:spTree>
    <p:extLst>
      <p:ext uri="{BB962C8B-B14F-4D97-AF65-F5344CB8AC3E}">
        <p14:creationId xmlns:p14="http://schemas.microsoft.com/office/powerpoint/2010/main" val="95517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FF17B46-B945-4627-94BE-1EAD21F16901}" type="slidenum">
              <a:rPr lang="sv-SE" smtClean="0"/>
              <a:t>1</a:t>
            </a:fld>
            <a:endParaRPr lang="sv-SE"/>
          </a:p>
        </p:txBody>
      </p:sp>
    </p:spTree>
    <p:extLst>
      <p:ext uri="{BB962C8B-B14F-4D97-AF65-F5344CB8AC3E}">
        <p14:creationId xmlns:p14="http://schemas.microsoft.com/office/powerpoint/2010/main" val="26970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E05C8-6F26-ADA9-8178-4DDC1ACE361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6C890D5-077F-4503-250C-447FAFA9C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1F29F42-1E45-D278-AD92-A1A80D919BD7}"/>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5" name="Platshållare för sidfot 4">
            <a:extLst>
              <a:ext uri="{FF2B5EF4-FFF2-40B4-BE49-F238E27FC236}">
                <a16:creationId xmlns:a16="http://schemas.microsoft.com/office/drawing/2014/main" id="{896D02F9-8F27-A22A-460A-AA0FF28833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8F74F8-6CA5-1368-90AB-782FBA8D9BB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8562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0D921-B270-338B-A504-ABF214044B1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99A216-09A1-AF23-5DE7-A7ED6B91A0F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C7BD26-F5C6-BAA6-C3AB-FEBED7827E6F}"/>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5" name="Platshållare för sidfot 4">
            <a:extLst>
              <a:ext uri="{FF2B5EF4-FFF2-40B4-BE49-F238E27FC236}">
                <a16:creationId xmlns:a16="http://schemas.microsoft.com/office/drawing/2014/main" id="{97088CE3-6EEC-E31A-34B0-55C80CE5BE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F00446-3281-2FF5-B3F5-53A6E9903527}"/>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5516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F06136-CE92-78FF-B1CE-06294B5F61B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84866A-6FEA-3DC6-4433-893FF08D6C6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C27F48-1288-979A-961F-CF0B63128690}"/>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5" name="Platshållare för sidfot 4">
            <a:extLst>
              <a:ext uri="{FF2B5EF4-FFF2-40B4-BE49-F238E27FC236}">
                <a16:creationId xmlns:a16="http://schemas.microsoft.com/office/drawing/2014/main" id="{6F4612AD-D6C3-BF52-310B-59918E2CAF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C3635F-314D-97AA-C739-6745FE4571F9}"/>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4456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hasCustomPrompt="1"/>
          </p:nvPr>
        </p:nvSpPr>
        <p:spPr/>
        <p:txBody>
          <a:bodyPr/>
          <a:lstStyle>
            <a:lvl1pPr>
              <a:defRPr/>
            </a:lvl1pPr>
          </a:lstStyle>
          <a:p>
            <a:r>
              <a:rPr lang="sv-SE"/>
              <a:t>Bakgrund</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hasCustomPrompt="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r>
              <a:rPr lang="sv-SE"/>
              <a:t>Byte från ITS plattform(egenutvecklad) till INCA </a:t>
            </a:r>
          </a:p>
          <a:p>
            <a:r>
              <a:rPr lang="sv-SE"/>
              <a:t>Riksstroke registercentrum(RC Norr) tillhandahåller INCA som plattform</a:t>
            </a:r>
          </a:p>
          <a:p>
            <a:r>
              <a:rPr lang="sv-SE"/>
              <a:t>INCA är plattform som alla cancerregister använder</a:t>
            </a:r>
          </a:p>
          <a:p>
            <a:r>
              <a:rPr lang="sv-SE"/>
              <a:t>Ett antal icke register använder den t ex Bråckregistret, Psoriasisregistret, Psykiatriregister  </a:t>
            </a:r>
          </a:p>
          <a:p>
            <a:pPr lvl="0"/>
            <a:endParaRPr lang="sv-SE"/>
          </a:p>
        </p:txBody>
      </p:sp>
    </p:spTree>
    <p:extLst>
      <p:ext uri="{BB962C8B-B14F-4D97-AF65-F5344CB8AC3E}">
        <p14:creationId xmlns:p14="http://schemas.microsoft.com/office/powerpoint/2010/main" val="11654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05994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59598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822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4804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1050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43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29457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FCB2-71BF-9D69-E3B1-D56770C8482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F9356-4841-0A8D-9878-214C079A1F9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D25370-2A49-4FEC-D723-2DCB05E2D29F}"/>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5" name="Platshållare för sidfot 4">
            <a:extLst>
              <a:ext uri="{FF2B5EF4-FFF2-40B4-BE49-F238E27FC236}">
                <a16:creationId xmlns:a16="http://schemas.microsoft.com/office/drawing/2014/main" id="{081571A4-CC6E-A3FB-6D24-B10D927408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2B4DD9-48CF-45E9-DADB-AFF4A886FED3}"/>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127065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78834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273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0756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959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0747017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r>
              <a:rPr lang="sv-SE">
                <a:solidFill>
                  <a:prstClr val="black">
                    <a:tint val="75000"/>
                  </a:prstClr>
                </a:solidFill>
              </a:rPr>
              <a:t>2017-03-21</a:t>
            </a:r>
          </a:p>
        </p:txBody>
      </p:sp>
      <p:sp>
        <p:nvSpPr>
          <p:cNvPr id="8" name="Footer Placeholder 7"/>
          <p:cNvSpPr>
            <a:spLocks noGrp="1"/>
          </p:cNvSpPr>
          <p:nvPr>
            <p:ph type="ftr" sz="quarter" idx="11"/>
          </p:nvPr>
        </p:nvSpPr>
        <p:spPr/>
        <p:txBody>
          <a:bodyPr/>
          <a:lstStyle/>
          <a:p>
            <a:r>
              <a:rPr lang="sv-SE">
                <a:solidFill>
                  <a:prstClr val="black">
                    <a:tint val="75000"/>
                  </a:prstClr>
                </a:solidFill>
              </a:rPr>
              <a:t>S Åsberg</a:t>
            </a:r>
          </a:p>
        </p:txBody>
      </p:sp>
      <p:sp>
        <p:nvSpPr>
          <p:cNvPr id="9" name="Slide Number Placeholder 8"/>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215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solidFill>
                  <a:prstClr val="black">
                    <a:tint val="75000"/>
                  </a:prstClr>
                </a:solidFill>
              </a:rPr>
              <a:t>2017-03-21</a:t>
            </a:r>
          </a:p>
        </p:txBody>
      </p:sp>
      <p:sp>
        <p:nvSpPr>
          <p:cNvPr id="4" name="Footer Placeholder 3"/>
          <p:cNvSpPr>
            <a:spLocks noGrp="1"/>
          </p:cNvSpPr>
          <p:nvPr>
            <p:ph type="ftr" sz="quarter" idx="11"/>
          </p:nvPr>
        </p:nvSpPr>
        <p:spPr/>
        <p:txBody>
          <a:bodyPr/>
          <a:lstStyle/>
          <a:p>
            <a:r>
              <a:rPr lang="sv-SE">
                <a:solidFill>
                  <a:prstClr val="black">
                    <a:tint val="75000"/>
                  </a:prstClr>
                </a:solidFill>
              </a:rPr>
              <a:t>S Åsberg</a:t>
            </a:r>
          </a:p>
        </p:txBody>
      </p:sp>
      <p:sp>
        <p:nvSpPr>
          <p:cNvPr id="5" name="Slide Number Placeholder 4"/>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7856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solidFill>
                  <a:prstClr val="black">
                    <a:tint val="75000"/>
                  </a:prstClr>
                </a:solidFill>
              </a:rPr>
              <a:t>2017-03-21</a:t>
            </a:r>
          </a:p>
        </p:txBody>
      </p:sp>
      <p:sp>
        <p:nvSpPr>
          <p:cNvPr id="3" name="Footer Placeholder 2"/>
          <p:cNvSpPr>
            <a:spLocks noGrp="1"/>
          </p:cNvSpPr>
          <p:nvPr>
            <p:ph type="ftr" sz="quarter" idx="11"/>
          </p:nvPr>
        </p:nvSpPr>
        <p:spPr/>
        <p:txBody>
          <a:bodyPr/>
          <a:lstStyle/>
          <a:p>
            <a:r>
              <a:rPr lang="sv-SE">
                <a:solidFill>
                  <a:prstClr val="black">
                    <a:tint val="75000"/>
                  </a:prstClr>
                </a:solidFill>
              </a:rPr>
              <a:t>S Åsberg</a:t>
            </a:r>
          </a:p>
        </p:txBody>
      </p:sp>
      <p:sp>
        <p:nvSpPr>
          <p:cNvPr id="4" name="Slide Number Placeholder 3"/>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5261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4941002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871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EC46D-7CF5-7843-AFE8-C5E62569E3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53B67C-57D5-7FCE-E2AE-A9A6C17258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5778A2-1E47-7371-1604-C39FC2BE1673}"/>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5" name="Platshållare för sidfot 4">
            <a:extLst>
              <a:ext uri="{FF2B5EF4-FFF2-40B4-BE49-F238E27FC236}">
                <a16:creationId xmlns:a16="http://schemas.microsoft.com/office/drawing/2014/main" id="{3182B3EF-407A-F8A8-27E3-C47DE3EF6A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AA9844-A77F-A770-496D-07F56CED933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81608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08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704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a:t>
            </a:r>
            <a:r>
              <a:rPr kumimoji="0" lang="en-US" sz="3300" b="1" i="0" u="none" strike="noStrike" kern="1200" cap="none" spc="0" normalizeH="0" baseline="0" noProof="0" err="1">
                <a:ln>
                  <a:noFill/>
                </a:ln>
                <a:solidFill>
                  <a:srgbClr val="62A60A"/>
                </a:solidFill>
                <a:effectLst/>
                <a:uLnTx/>
                <a:uFillTx/>
                <a:latin typeface="+mn-lt"/>
                <a:ea typeface="+mj-ea"/>
                <a:cs typeface="+mj-cs"/>
              </a:rPr>
              <a:t>i</a:t>
            </a:r>
            <a:r>
              <a:rPr kumimoji="0" lang="en-US" sz="3300" b="1" i="0" u="none" strike="noStrike" kern="1200" cap="none" spc="0" normalizeH="0" baseline="0" noProof="0">
                <a:ln>
                  <a:noFill/>
                </a:ln>
                <a:solidFill>
                  <a:srgbClr val="62A60A"/>
                </a:solidFill>
                <a:effectLst/>
                <a:uLnTx/>
                <a:uFillTx/>
                <a:latin typeface="+mn-lt"/>
                <a:ea typeface="+mj-ea"/>
                <a:cs typeface="+mj-cs"/>
              </a:rPr>
              <a:t> presentation</a:t>
            </a:r>
            <a:endParaRPr lang="en-US"/>
          </a:p>
        </p:txBody>
      </p:sp>
      <p:sp>
        <p:nvSpPr>
          <p:cNvPr id="6" name="Text Placeholder 5"/>
          <p:cNvSpPr>
            <a:spLocks noGrp="1"/>
          </p:cNvSpPr>
          <p:nvPr>
            <p:ph type="body" sz="quarter" idx="10" hasCustomPrompt="1"/>
          </p:nvPr>
        </p:nvSpPr>
        <p:spPr>
          <a:xfrm>
            <a:off x="1295400" y="1495424"/>
            <a:ext cx="9619488" cy="3950208"/>
          </a:xfrm>
        </p:spPr>
        <p:txBody>
          <a:bodyPr/>
          <a:lstStyle>
            <a:lvl1pPr>
              <a:defRPr baseline="0"/>
            </a:lvl1pPr>
            <a:lvl2pPr>
              <a:spcBef>
                <a:spcPts val="1400"/>
              </a:spcBef>
              <a:spcAft>
                <a:spcPts val="600"/>
              </a:spcAft>
              <a:buSzPct val="80000"/>
              <a:defRPr/>
            </a:lvl2pPr>
            <a:lvl3pPr>
              <a:spcBef>
                <a:spcPts val="1400"/>
              </a:spcBef>
              <a:spcAft>
                <a:spcPts val="400"/>
              </a:spcAft>
              <a:defRPr/>
            </a:lvl3pPr>
            <a:lvl4pPr>
              <a:spcBef>
                <a:spcPts val="1400"/>
              </a:spcBef>
              <a:spcAft>
                <a:spcPts val="300"/>
              </a:spcAft>
              <a:defRPr baseline="0"/>
            </a:lvl4pPr>
            <a:lvl5pPr>
              <a:spcBef>
                <a:spcPts val="1400"/>
              </a:spcBef>
              <a:spcAft>
                <a:spcPts val="300"/>
              </a:spcAft>
              <a:buSzPct val="80000"/>
              <a:defRPr/>
            </a:lvl5pPr>
          </a:lstStyle>
          <a:p>
            <a:pPr lvl="0"/>
            <a:r>
              <a:rPr lang="en-US" err="1"/>
              <a:t>Klicka</a:t>
            </a:r>
            <a:r>
              <a:rPr lang="en-US"/>
              <a:t> </a:t>
            </a:r>
            <a:r>
              <a:rPr lang="en-US" err="1"/>
              <a:t>för</a:t>
            </a:r>
            <a:r>
              <a:rPr lang="en-US"/>
              <a:t> </a:t>
            </a:r>
            <a:r>
              <a:rPr lang="en-US" err="1"/>
              <a:t>att</a:t>
            </a:r>
            <a:r>
              <a:rPr lang="en-US"/>
              <a:t> </a:t>
            </a:r>
            <a:r>
              <a:rPr lang="en-US" err="1"/>
              <a:t>ändra</a:t>
            </a:r>
            <a:endParaRPr lang="en-US"/>
          </a:p>
          <a:p>
            <a:pPr lvl="1"/>
            <a:r>
              <a:rPr lang="en-US" err="1"/>
              <a:t>Andra</a:t>
            </a:r>
            <a:r>
              <a:rPr lang="en-US"/>
              <a:t> </a:t>
            </a:r>
            <a:r>
              <a:rPr lang="en-US" err="1"/>
              <a:t>nivån</a:t>
            </a:r>
            <a:endParaRPr lang="en-US"/>
          </a:p>
          <a:p>
            <a:pPr lvl="2"/>
            <a:r>
              <a:rPr lang="en-US" err="1"/>
              <a:t>Tredje</a:t>
            </a:r>
            <a:r>
              <a:rPr lang="en-US"/>
              <a:t> </a:t>
            </a:r>
            <a:r>
              <a:rPr lang="en-US" err="1"/>
              <a:t>nivån</a:t>
            </a:r>
            <a:endParaRPr lang="en-US"/>
          </a:p>
          <a:p>
            <a:pPr lvl="3"/>
            <a:r>
              <a:rPr lang="en-US" err="1"/>
              <a:t>Fjärde</a:t>
            </a:r>
            <a:r>
              <a:rPr lang="en-US"/>
              <a:t> </a:t>
            </a:r>
            <a:r>
              <a:rPr lang="en-US" err="1"/>
              <a:t>nivån</a:t>
            </a:r>
            <a:endParaRPr lang="en-US"/>
          </a:p>
          <a:p>
            <a:pPr lvl="4"/>
            <a:r>
              <a:rPr lang="en-US" err="1"/>
              <a:t>Femte</a:t>
            </a:r>
            <a:r>
              <a:rPr lang="en-US"/>
              <a:t> </a:t>
            </a:r>
            <a:r>
              <a:rPr lang="en-US" err="1"/>
              <a:t>nivån</a:t>
            </a:r>
            <a:endParaRPr lang="en-IN"/>
          </a:p>
        </p:txBody>
      </p:sp>
    </p:spTree>
    <p:extLst>
      <p:ext uri="{BB962C8B-B14F-4D97-AF65-F5344CB8AC3E}">
        <p14:creationId xmlns:p14="http://schemas.microsoft.com/office/powerpoint/2010/main" val="1923068327"/>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rmal slide med 3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a:noFill/>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med </a:t>
            </a:r>
            <a:r>
              <a:rPr kumimoji="0" lang="en-US" sz="3300" b="1" i="0" u="none" strike="noStrike" kern="1200" cap="none" spc="0" normalizeH="0" baseline="0" noProof="0" err="1">
                <a:ln>
                  <a:noFill/>
                </a:ln>
                <a:solidFill>
                  <a:srgbClr val="62A60A"/>
                </a:solidFill>
                <a:effectLst/>
                <a:uLnTx/>
                <a:uFillTx/>
                <a:latin typeface="+mn-lt"/>
                <a:ea typeface="+mj-ea"/>
                <a:cs typeface="+mj-cs"/>
              </a:rPr>
              <a:t>exempeltext</a:t>
            </a:r>
            <a:endParaRPr lang="en-US"/>
          </a:p>
        </p:txBody>
      </p:sp>
      <p:sp>
        <p:nvSpPr>
          <p:cNvPr id="5" name="Text Placeholder 4"/>
          <p:cNvSpPr>
            <a:spLocks noGrp="1"/>
          </p:cNvSpPr>
          <p:nvPr>
            <p:ph type="body" sz="quarter" idx="10" hasCustomPrompt="1"/>
          </p:nvPr>
        </p:nvSpPr>
        <p:spPr>
          <a:xfrm>
            <a:off x="1292352" y="1499616"/>
            <a:ext cx="9619488" cy="3950208"/>
          </a:xfrm>
          <a:prstGeom prst="rect">
            <a:avLst/>
          </a:prstGeom>
          <a:noFill/>
        </p:spPr>
        <p:txBody>
          <a:bodyPr/>
          <a:lstStyle>
            <a:lvl1pPr marL="0" indent="0">
              <a:lnSpc>
                <a:spcPct val="100000"/>
              </a:lnSpc>
              <a:spcBef>
                <a:spcPts val="0"/>
              </a:spcBef>
              <a:buNone/>
              <a:defRPr sz="2600" b="1">
                <a:solidFill>
                  <a:schemeClr val="tx1"/>
                </a:solidFill>
              </a:defRPr>
            </a:lvl1pPr>
            <a:lvl2pPr marL="0" indent="0">
              <a:lnSpc>
                <a:spcPct val="100000"/>
              </a:lnSpc>
              <a:spcBef>
                <a:spcPts val="1200"/>
              </a:spcBef>
              <a:buNone/>
              <a:defRPr sz="2400" b="1" i="1">
                <a:solidFill>
                  <a:srgbClr val="3994AE"/>
                </a:solidFill>
              </a:defRPr>
            </a:lvl2pPr>
            <a:lvl3pPr marL="228600" indent="-228600">
              <a:lnSpc>
                <a:spcPct val="100000"/>
              </a:lnSpc>
              <a:spcBef>
                <a:spcPts val="1400"/>
              </a:spcBef>
              <a:buFont typeface="Wingdings" panose="05000000000000000000" pitchFamily="2" charset="2"/>
              <a:buChar char=""/>
              <a:defRPr sz="2400">
                <a:solidFill>
                  <a:schemeClr val="tx1"/>
                </a:solidFill>
              </a:defRPr>
            </a:lvl3pPr>
            <a:lvl4pPr marL="457200" indent="-228600">
              <a:lnSpc>
                <a:spcPct val="100000"/>
              </a:lnSpc>
              <a:spcBef>
                <a:spcPts val="1400"/>
              </a:spcBef>
              <a:buSzPct val="80000"/>
              <a:buFont typeface="Calibri" panose="020F0502020204030204" pitchFamily="34" charset="0"/>
              <a:buChar char="○"/>
              <a:defRPr sz="2400">
                <a:solidFill>
                  <a:schemeClr val="tx1"/>
                </a:solidFill>
              </a:defRPr>
            </a:lvl4pPr>
            <a:lvl5pPr marL="801688" indent="-265176">
              <a:lnSpc>
                <a:spcPct val="100000"/>
              </a:lnSpc>
              <a:spcBef>
                <a:spcPts val="1400"/>
              </a:spcBef>
              <a:buFont typeface="Calibri" panose="020F0502020204030204" pitchFamily="34" charset="0"/>
              <a:buChar char="–"/>
              <a:defRPr sz="2400">
                <a:solidFill>
                  <a:schemeClr val="tx1"/>
                </a:solidFill>
              </a:defRPr>
            </a:lvl5pPr>
          </a:lstStyle>
          <a:p>
            <a:pPr lvl="0"/>
            <a:r>
              <a:rPr lang="en-US"/>
              <a:t>H2 </a:t>
            </a:r>
            <a:r>
              <a:rPr lang="en-US" err="1"/>
              <a:t>Rubrik</a:t>
            </a:r>
            <a:r>
              <a:rPr lang="en-US"/>
              <a:t> med </a:t>
            </a:r>
            <a:r>
              <a:rPr lang="en-US" err="1"/>
              <a:t>exempeltext</a:t>
            </a:r>
            <a:endParaRPr lang="en-US"/>
          </a:p>
          <a:p>
            <a:pPr lvl="1"/>
            <a:r>
              <a:rPr lang="en-US"/>
              <a:t>H3 Rubrik med exempeltext</a:t>
            </a:r>
          </a:p>
          <a:p>
            <a:pPr lvl="2"/>
            <a:r>
              <a:rPr lang="en-US" err="1"/>
              <a:t>Punktlista</a:t>
            </a:r>
            <a:r>
              <a:rPr lang="en-US"/>
              <a:t> med </a:t>
            </a:r>
            <a:r>
              <a:rPr lang="en-US" err="1"/>
              <a:t>exempeltext</a:t>
            </a:r>
            <a:r>
              <a:rPr lang="en-US"/>
              <a:t> </a:t>
            </a:r>
            <a:r>
              <a:rPr lang="en-US" err="1"/>
              <a:t>som</a:t>
            </a:r>
            <a:r>
              <a:rPr lang="en-US"/>
              <a:t> ligger under en </a:t>
            </a:r>
            <a:r>
              <a:rPr lang="en-US" err="1"/>
              <a:t>eller</a:t>
            </a:r>
            <a:r>
              <a:rPr lang="en-US"/>
              <a:t> </a:t>
            </a:r>
            <a:r>
              <a:rPr lang="en-US" err="1"/>
              <a:t>flera</a:t>
            </a:r>
            <a:r>
              <a:rPr lang="en-US"/>
              <a:t> </a:t>
            </a:r>
            <a:r>
              <a:rPr lang="en-US" err="1"/>
              <a:t>rubrik</a:t>
            </a:r>
            <a:endParaRPr lang="en-US"/>
          </a:p>
          <a:p>
            <a:pPr lvl="3"/>
            <a:r>
              <a:rPr lang="en-US" err="1"/>
              <a:t>Punktlista</a:t>
            </a:r>
            <a:r>
              <a:rPr lang="en-US"/>
              <a:t> nivå </a:t>
            </a:r>
            <a:r>
              <a:rPr lang="en-US" err="1"/>
              <a:t>två</a:t>
            </a:r>
            <a:endParaRPr lang="en-US"/>
          </a:p>
          <a:p>
            <a:pPr lvl="4"/>
            <a:r>
              <a:rPr lang="en-US"/>
              <a:t>Punktlista nivå </a:t>
            </a:r>
            <a:r>
              <a:rPr lang="en-US" err="1"/>
              <a:t>tre</a:t>
            </a:r>
            <a:endParaRPr lang="en-US"/>
          </a:p>
        </p:txBody>
      </p:sp>
    </p:spTree>
    <p:extLst>
      <p:ext uri="{BB962C8B-B14F-4D97-AF65-F5344CB8AC3E}">
        <p14:creationId xmlns:p14="http://schemas.microsoft.com/office/powerpoint/2010/main" val="3624568130"/>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guide id="4" orient="horz" pos="400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01750" y="3454401"/>
            <a:ext cx="6431407" cy="398275"/>
          </a:xfrm>
          <a:prstGeom prst="rect">
            <a:avLst/>
          </a:prstGeom>
        </p:spPr>
        <p:txBody>
          <a:bodyPr/>
          <a:lstStyle>
            <a:lvl1pPr marL="0" indent="0">
              <a:spcBef>
                <a:spcPts val="0"/>
              </a:spcBef>
              <a:buNone/>
              <a:defRPr sz="2500" b="0">
                <a:solidFill>
                  <a:srgbClr val="808285"/>
                </a:solidFill>
              </a:defRPr>
            </a:lvl1pPr>
          </a:lstStyle>
          <a:p>
            <a:pPr lvl="0"/>
            <a:r>
              <a:rPr lang="en-US" err="1"/>
              <a:t>Underrubrik</a:t>
            </a:r>
            <a:endParaRPr lang="en-US"/>
          </a:p>
        </p:txBody>
      </p:sp>
      <p:sp>
        <p:nvSpPr>
          <p:cNvPr id="2" name="Title 1"/>
          <p:cNvSpPr>
            <a:spLocks noGrp="1"/>
          </p:cNvSpPr>
          <p:nvPr>
            <p:ph type="title" hasCustomPrompt="1"/>
          </p:nvPr>
        </p:nvSpPr>
        <p:spPr>
          <a:xfrm>
            <a:off x="1301327" y="2976750"/>
            <a:ext cx="6431885" cy="477462"/>
          </a:xfrm>
        </p:spPr>
        <p:txBody>
          <a:bodyPr anchor="ctr">
            <a:noAutofit/>
          </a:bodyPr>
          <a:lstStyle>
            <a:lvl1pPr>
              <a:lnSpc>
                <a:spcPct val="90000"/>
              </a:lnSpc>
              <a:defRPr sz="3400">
                <a:solidFill>
                  <a:schemeClr val="tx1"/>
                </a:solidFill>
              </a:defRPr>
            </a:lvl1pPr>
          </a:lstStyle>
          <a:p>
            <a:r>
              <a:rPr lang="en-US" err="1"/>
              <a:t>Mellansektion</a:t>
            </a:r>
            <a:r>
              <a:rPr lang="en-US"/>
              <a:t>, </a:t>
            </a:r>
            <a:r>
              <a:rPr lang="en-US" err="1"/>
              <a:t>rubrik</a:t>
            </a:r>
            <a:endParaRPr lang="en-US"/>
          </a:p>
        </p:txBody>
      </p:sp>
      <p:pic>
        <p:nvPicPr>
          <p:cNvPr id="3" name="Picture 2"/>
          <p:cNvPicPr>
            <a:picLocks noChangeAspect="1"/>
          </p:cNvPicPr>
          <p:nvPr userDrawn="1"/>
        </p:nvPicPr>
        <p:blipFill rotWithShape="1">
          <a:blip r:embed="rId2"/>
          <a:srcRect t="47191" r="50360"/>
          <a:stretch/>
        </p:blipFill>
        <p:spPr>
          <a:xfrm>
            <a:off x="6446026" y="0"/>
            <a:ext cx="5745975" cy="4591050"/>
          </a:xfrm>
          <a:prstGeom prst="rect">
            <a:avLst/>
          </a:prstGeom>
        </p:spPr>
      </p:pic>
    </p:spTree>
    <p:extLst>
      <p:ext uri="{BB962C8B-B14F-4D97-AF65-F5344CB8AC3E}">
        <p14:creationId xmlns:p14="http://schemas.microsoft.com/office/powerpoint/2010/main" val="2934293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7871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399574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59605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07859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2914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289B5-3B02-DFE7-1B02-DC70B50B9E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23E339-4D97-5602-C116-62A13DB8D06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25B3711-55BA-BED4-C3CE-EB5DCE0C78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A8C72B-3994-AE65-5A47-987B6C8CAB10}"/>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6" name="Platshållare för sidfot 5">
            <a:extLst>
              <a:ext uri="{FF2B5EF4-FFF2-40B4-BE49-F238E27FC236}">
                <a16:creationId xmlns:a16="http://schemas.microsoft.com/office/drawing/2014/main" id="{17A0BC94-76B4-5329-D840-2D92CC054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89986-8426-B4E5-8A9E-475F75457E8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76126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73360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83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65249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558217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and text">
    <p:bg>
      <p:bgPr>
        <a:solidFill>
          <a:schemeClr val="bg2"/>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FAE3325-BC7C-054A-AFCB-3779B77B61AC}"/>
              </a:ext>
            </a:extLst>
          </p:cNvPr>
          <p:cNvSpPr>
            <a:spLocks noGrp="1"/>
          </p:cNvSpPr>
          <p:nvPr>
            <p:ph type="body" sz="quarter" idx="13"/>
          </p:nvPr>
        </p:nvSpPr>
        <p:spPr>
          <a:xfrm>
            <a:off x="1596000" y="1643063"/>
            <a:ext cx="9000000" cy="36226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AF140082-4DCE-6E01-67DB-1EAA8CE71C80}"/>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8C3715D-9569-B041-9A51-B736E10FDF8F}"/>
              </a:ext>
            </a:extLst>
          </p:cNvPr>
          <p:cNvSpPr>
            <a:spLocks noGrp="1"/>
          </p:cNvSpPr>
          <p:nvPr>
            <p:ph type="sldNum" sz="quarter" idx="14"/>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959996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and content">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F337EE5-445B-5940-9D60-01EE0541A516}"/>
              </a:ext>
            </a:extLst>
          </p:cNvPr>
          <p:cNvSpPr>
            <a:spLocks noGrp="1"/>
          </p:cNvSpPr>
          <p:nvPr>
            <p:ph sz="quarter" idx="11"/>
          </p:nvPr>
        </p:nvSpPr>
        <p:spPr>
          <a:xfrm>
            <a:off x="838200" y="1666509"/>
            <a:ext cx="10515599" cy="35992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CD9FAB12-0829-40E5-B3D2-2BC1D911FA8A}"/>
              </a:ext>
            </a:extLst>
          </p:cNvPr>
          <p:cNvSpPr>
            <a:spLocks noGrp="1"/>
          </p:cNvSpPr>
          <p:nvPr>
            <p:ph type="sldNum" sz="quarter" idx="12"/>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D286085A-605C-BE74-1E24-11D0E3297B0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87169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content - 2 col">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1DFDF1E-2CBD-CA4B-B01F-7D25C22C2273}"/>
              </a:ext>
            </a:extLst>
          </p:cNvPr>
          <p:cNvSpPr>
            <a:spLocks noGrp="1"/>
          </p:cNvSpPr>
          <p:nvPr>
            <p:ph sz="quarter" idx="12"/>
          </p:nvPr>
        </p:nvSpPr>
        <p:spPr>
          <a:xfrm>
            <a:off x="829638"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4">
            <a:extLst>
              <a:ext uri="{FF2B5EF4-FFF2-40B4-BE49-F238E27FC236}">
                <a16:creationId xmlns:a16="http://schemas.microsoft.com/office/drawing/2014/main" id="{3CA242A7-3EC6-004C-8CC8-58CD0DCBFF00}"/>
              </a:ext>
            </a:extLst>
          </p:cNvPr>
          <p:cNvSpPr>
            <a:spLocks noGrp="1"/>
          </p:cNvSpPr>
          <p:nvPr>
            <p:ph sz="quarter" idx="13"/>
          </p:nvPr>
        </p:nvSpPr>
        <p:spPr>
          <a:xfrm>
            <a:off x="6268775"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a:extLst>
              <a:ext uri="{FF2B5EF4-FFF2-40B4-BE49-F238E27FC236}">
                <a16:creationId xmlns:a16="http://schemas.microsoft.com/office/drawing/2014/main" id="{3E5E90F1-BE40-DB90-7160-2FB0E0C887BB}"/>
              </a:ext>
            </a:extLst>
          </p:cNvPr>
          <p:cNvSpPr>
            <a:spLocks noGrp="1"/>
          </p:cNvSpPr>
          <p:nvPr>
            <p:ph type="sldNum" sz="quarter" idx="14"/>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F0C15694-4018-6512-1764-2CE59665191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4870505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1/3 image and 2/3 text">
    <p:bg>
      <p:bgPr>
        <a:solidFill>
          <a:schemeClr val="bg2"/>
        </a:solidFill>
        <a:effectLst/>
      </p:bgPr>
    </p:bg>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C773A7FC-E041-0F40-BAC1-E852631F2053}"/>
              </a:ext>
            </a:extLst>
          </p:cNvPr>
          <p:cNvSpPr>
            <a:spLocks noGrp="1"/>
          </p:cNvSpPr>
          <p:nvPr>
            <p:ph sz="quarter" idx="14"/>
          </p:nvPr>
        </p:nvSpPr>
        <p:spPr>
          <a:xfrm>
            <a:off x="4864100" y="1666510"/>
            <a:ext cx="64897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EAB502DA-9575-3014-18E2-0C73648A4AF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F53DCA8D-7807-304D-935F-65793DEABC1F}"/>
              </a:ext>
            </a:extLst>
          </p:cNvPr>
          <p:cNvSpPr>
            <a:spLocks noGrp="1"/>
          </p:cNvSpPr>
          <p:nvPr>
            <p:ph type="sldNum" sz="quarter" idx="15"/>
          </p:nvPr>
        </p:nvSpPr>
        <p:spPr/>
        <p:txBody>
          <a:bodyPr/>
          <a:lstStyle/>
          <a:p>
            <a:fld id="{3E07252E-534E-2846-9A3F-2B17A781E03F}" type="slidenum">
              <a:rPr lang="sv-SE" smtClean="0"/>
              <a:pPr/>
              <a:t>‹#›</a:t>
            </a:fld>
            <a:endParaRPr lang="sv-SE"/>
          </a:p>
        </p:txBody>
      </p:sp>
      <p:sp>
        <p:nvSpPr>
          <p:cNvPr id="12" name="Platshållare för bild 11">
            <a:extLst>
              <a:ext uri="{FF2B5EF4-FFF2-40B4-BE49-F238E27FC236}">
                <a16:creationId xmlns:a16="http://schemas.microsoft.com/office/drawing/2014/main" id="{87E2759B-12E8-BC43-87B3-A6FD8632D78E}"/>
              </a:ext>
            </a:extLst>
          </p:cNvPr>
          <p:cNvSpPr>
            <a:spLocks noGrp="1"/>
          </p:cNvSpPr>
          <p:nvPr>
            <p:ph type="pic" sz="quarter" idx="16"/>
          </p:nvPr>
        </p:nvSpPr>
        <p:spPr>
          <a:xfrm>
            <a:off x="838200" y="1666510"/>
            <a:ext cx="3599228" cy="3599228"/>
          </a:xfrm>
          <a:custGeom>
            <a:avLst/>
            <a:gdLst>
              <a:gd name="connsiteX0" fmla="*/ 1816100 w 3632200"/>
              <a:gd name="connsiteY0" fmla="*/ 0 h 3632200"/>
              <a:gd name="connsiteX1" fmla="*/ 3632200 w 3632200"/>
              <a:gd name="connsiteY1" fmla="*/ 1816100 h 3632200"/>
              <a:gd name="connsiteX2" fmla="*/ 1816100 w 3632200"/>
              <a:gd name="connsiteY2" fmla="*/ 3632200 h 3632200"/>
              <a:gd name="connsiteX3" fmla="*/ 0 w 3632200"/>
              <a:gd name="connsiteY3" fmla="*/ 1816100 h 3632200"/>
              <a:gd name="connsiteX4" fmla="*/ 1816100 w 3632200"/>
              <a:gd name="connsiteY4" fmla="*/ 0 h 36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00" h="3632200">
                <a:moveTo>
                  <a:pt x="1816100" y="0"/>
                </a:moveTo>
                <a:cubicBezTo>
                  <a:pt x="2819104" y="0"/>
                  <a:pt x="3632200" y="813096"/>
                  <a:pt x="3632200" y="1816100"/>
                </a:cubicBezTo>
                <a:cubicBezTo>
                  <a:pt x="3632200" y="2819104"/>
                  <a:pt x="2819104" y="3632200"/>
                  <a:pt x="1816100" y="3632200"/>
                </a:cubicBezTo>
                <a:cubicBezTo>
                  <a:pt x="813096" y="3632200"/>
                  <a:pt x="0" y="2819104"/>
                  <a:pt x="0" y="1816100"/>
                </a:cubicBezTo>
                <a:cubicBezTo>
                  <a:pt x="0" y="813096"/>
                  <a:pt x="813096" y="0"/>
                  <a:pt x="1816100" y="0"/>
                </a:cubicBezTo>
                <a:close/>
              </a:path>
            </a:pathLst>
          </a:custGeom>
          <a:solidFill>
            <a:srgbClr val="F4F5F5"/>
          </a:solidFill>
        </p:spPr>
        <p:txBody>
          <a:bodyPr wrap="square">
            <a:noAutofit/>
          </a:bodyPr>
          <a:lstStyle/>
          <a:p>
            <a:endParaRPr lang="sv-SE"/>
          </a:p>
        </p:txBody>
      </p:sp>
    </p:spTree>
    <p:extLst>
      <p:ext uri="{BB962C8B-B14F-4D97-AF65-F5344CB8AC3E}">
        <p14:creationId xmlns:p14="http://schemas.microsoft.com/office/powerpoint/2010/main" val="847930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2/3 text and 1/3 image_arch">
    <p:bg>
      <p:bgPr>
        <a:solidFill>
          <a:schemeClr val="bg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BBD8C6-E58B-535E-0EE1-58317A8596DF}"/>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id="{67D846FD-3262-0B25-9C89-86A65A7751FF}"/>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5" name="Platshållare för innehåll 4">
            <a:extLst>
              <a:ext uri="{FF2B5EF4-FFF2-40B4-BE49-F238E27FC236}">
                <a16:creationId xmlns:a16="http://schemas.microsoft.com/office/drawing/2014/main" id="{68481D15-114F-E641-B2E1-148B55B2F372}"/>
              </a:ext>
            </a:extLst>
          </p:cNvPr>
          <p:cNvSpPr>
            <a:spLocks noGrp="1"/>
          </p:cNvSpPr>
          <p:nvPr>
            <p:ph sz="quarter" idx="13"/>
          </p:nvPr>
        </p:nvSpPr>
        <p:spPr>
          <a:xfrm>
            <a:off x="838200" y="1523224"/>
            <a:ext cx="6934200" cy="374251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8F34385C-6B82-9CF4-B036-A7F80CAE8289}"/>
              </a:ext>
            </a:extLst>
          </p:cNvPr>
          <p:cNvSpPr>
            <a:spLocks noGrp="1"/>
          </p:cNvSpPr>
          <p:nvPr>
            <p:ph type="title" hasCustomPrompt="1"/>
          </p:nvPr>
        </p:nvSpPr>
        <p:spPr>
          <a:xfrm>
            <a:off x="838200" y="380824"/>
            <a:ext cx="6934200" cy="1142400"/>
          </a:xfrm>
        </p:spPr>
        <p:txBody>
          <a:bodyPr/>
          <a:lstStyle>
            <a:lvl1pPr algn="l">
              <a:defRPr/>
            </a:lvl1pPr>
          </a:lstStyle>
          <a:p>
            <a:r>
              <a:rPr lang="sv-SE"/>
              <a:t>Ange rubrik</a:t>
            </a:r>
          </a:p>
        </p:txBody>
      </p:sp>
      <p:sp>
        <p:nvSpPr>
          <p:cNvPr id="18" name="Platshållare för bildnummer 17">
            <a:extLst>
              <a:ext uri="{FF2B5EF4-FFF2-40B4-BE49-F238E27FC236}">
                <a16:creationId xmlns:a16="http://schemas.microsoft.com/office/drawing/2014/main" id="{C66D2579-7A78-1A44-9615-6FED836E6260}"/>
              </a:ext>
            </a:extLst>
          </p:cNvPr>
          <p:cNvSpPr>
            <a:spLocks noGrp="1"/>
          </p:cNvSpPr>
          <p:nvPr>
            <p:ph type="sldNum" sz="quarter" idx="16"/>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16" name="Platshållare för bild 15">
            <a:extLst>
              <a:ext uri="{FF2B5EF4-FFF2-40B4-BE49-F238E27FC236}">
                <a16:creationId xmlns:a16="http://schemas.microsoft.com/office/drawing/2014/main" id="{0B213598-6F6E-AD42-CBA5-D441238F2D7D}"/>
              </a:ext>
            </a:extLst>
          </p:cNvPr>
          <p:cNvSpPr>
            <a:spLocks noGrp="1"/>
          </p:cNvSpPr>
          <p:nvPr>
            <p:ph type="pic" sz="quarter" idx="17"/>
          </p:nvPr>
        </p:nvSpPr>
        <p:spPr>
          <a:xfrm>
            <a:off x="8610598" y="0"/>
            <a:ext cx="3581020" cy="6857302"/>
          </a:xfrm>
          <a:custGeom>
            <a:avLst/>
            <a:gdLst>
              <a:gd name="connsiteX0" fmla="*/ 2953101 w 3581020"/>
              <a:gd name="connsiteY0" fmla="*/ 6282912 h 6857302"/>
              <a:gd name="connsiteX1" fmla="*/ 2989422 w 3581020"/>
              <a:gd name="connsiteY1" fmla="*/ 6299199 h 6857302"/>
              <a:gd name="connsiteX2" fmla="*/ 2989486 w 3581020"/>
              <a:gd name="connsiteY2" fmla="*/ 6299199 h 6857302"/>
              <a:gd name="connsiteX3" fmla="*/ 3016489 w 3581020"/>
              <a:gd name="connsiteY3" fmla="*/ 6420167 h 6857302"/>
              <a:gd name="connsiteX4" fmla="*/ 3008502 w 3581020"/>
              <a:gd name="connsiteY4" fmla="*/ 6492557 h 6857302"/>
              <a:gd name="connsiteX5" fmla="*/ 2935099 w 3581020"/>
              <a:gd name="connsiteY5" fmla="*/ 6500495 h 6857302"/>
              <a:gd name="connsiteX6" fmla="*/ 2814472 w 3581020"/>
              <a:gd name="connsiteY6" fmla="*/ 6473571 h 6857302"/>
              <a:gd name="connsiteX7" fmla="*/ 2811430 w 3581020"/>
              <a:gd name="connsiteY7" fmla="*/ 6402323 h 6857302"/>
              <a:gd name="connsiteX8" fmla="*/ 2881410 w 3581020"/>
              <a:gd name="connsiteY8" fmla="*/ 6403847 h 6857302"/>
              <a:gd name="connsiteX9" fmla="*/ 2919442 w 3581020"/>
              <a:gd name="connsiteY9" fmla="*/ 6403847 h 6857302"/>
              <a:gd name="connsiteX10" fmla="*/ 2919442 w 3581020"/>
              <a:gd name="connsiteY10" fmla="*/ 6365938 h 6857302"/>
              <a:gd name="connsiteX11" fmla="*/ 2917921 w 3581020"/>
              <a:gd name="connsiteY11" fmla="*/ 6296152 h 6857302"/>
              <a:gd name="connsiteX12" fmla="*/ 2953101 w 3581020"/>
              <a:gd name="connsiteY12" fmla="*/ 6282912 h 6857302"/>
              <a:gd name="connsiteX13" fmla="*/ 2953110 w 3581020"/>
              <a:gd name="connsiteY13" fmla="*/ 6229271 h 6857302"/>
              <a:gd name="connsiteX14" fmla="*/ 2879889 w 3581020"/>
              <a:gd name="connsiteY14" fmla="*/ 6258179 h 6857302"/>
              <a:gd name="connsiteX15" fmla="*/ 2850604 w 3581020"/>
              <a:gd name="connsiteY15" fmla="*/ 6335141 h 6857302"/>
              <a:gd name="connsiteX16" fmla="*/ 2773398 w 3581020"/>
              <a:gd name="connsiteY16" fmla="*/ 6364351 h 6857302"/>
              <a:gd name="connsiteX17" fmla="*/ 2776441 w 3581020"/>
              <a:gd name="connsiteY17" fmla="*/ 6511481 h 6857302"/>
              <a:gd name="connsiteX18" fmla="*/ 2897955 w 3581020"/>
              <a:gd name="connsiteY18" fmla="*/ 6553962 h 6857302"/>
              <a:gd name="connsiteX19" fmla="*/ 2901822 w 3581020"/>
              <a:gd name="connsiteY19" fmla="*/ 6554153 h 6857302"/>
              <a:gd name="connsiteX20" fmla="*/ 2912471 w 3581020"/>
              <a:gd name="connsiteY20" fmla="*/ 6554597 h 6857302"/>
              <a:gd name="connsiteX21" fmla="*/ 3045458 w 3581020"/>
              <a:gd name="connsiteY21" fmla="*/ 6648387 h 6857302"/>
              <a:gd name="connsiteX22" fmla="*/ 3135328 w 3581020"/>
              <a:gd name="connsiteY22" fmla="*/ 6560921 h 6857302"/>
              <a:gd name="connsiteX23" fmla="*/ 3183728 w 3581020"/>
              <a:gd name="connsiteY23" fmla="*/ 6554534 h 6857302"/>
              <a:gd name="connsiteX24" fmla="*/ 3184213 w 3581020"/>
              <a:gd name="connsiteY24" fmla="*/ 6554534 h 6857302"/>
              <a:gd name="connsiteX25" fmla="*/ 3190489 w 3581020"/>
              <a:gd name="connsiteY25" fmla="*/ 6554406 h 6857302"/>
              <a:gd name="connsiteX26" fmla="*/ 3184213 w 3581020"/>
              <a:gd name="connsiteY26" fmla="*/ 6554470 h 6857302"/>
              <a:gd name="connsiteX27" fmla="*/ 3183728 w 3581020"/>
              <a:gd name="connsiteY27" fmla="*/ 6554534 h 6857302"/>
              <a:gd name="connsiteX28" fmla="*/ 3182946 w 3581020"/>
              <a:gd name="connsiteY28" fmla="*/ 6554534 h 6857302"/>
              <a:gd name="connsiteX29" fmla="*/ 3314412 w 3581020"/>
              <a:gd name="connsiteY29" fmla="*/ 6511544 h 6857302"/>
              <a:gd name="connsiteX30" fmla="*/ 3314475 w 3581020"/>
              <a:gd name="connsiteY30" fmla="*/ 6511481 h 6857302"/>
              <a:gd name="connsiteX31" fmla="*/ 3317517 w 3581020"/>
              <a:gd name="connsiteY31" fmla="*/ 6364351 h 6857302"/>
              <a:gd name="connsiteX32" fmla="*/ 3240311 w 3581020"/>
              <a:gd name="connsiteY32" fmla="*/ 6335141 h 6857302"/>
              <a:gd name="connsiteX33" fmla="*/ 3211026 w 3581020"/>
              <a:gd name="connsiteY33" fmla="*/ 6258179 h 6857302"/>
              <a:gd name="connsiteX34" fmla="*/ 3063397 w 3581020"/>
              <a:gd name="connsiteY34" fmla="*/ 6261227 h 6857302"/>
              <a:gd name="connsiteX35" fmla="*/ 3045458 w 3581020"/>
              <a:gd name="connsiteY35" fmla="*/ 6285103 h 6857302"/>
              <a:gd name="connsiteX36" fmla="*/ 3027519 w 3581020"/>
              <a:gd name="connsiteY36" fmla="*/ 6261227 h 6857302"/>
              <a:gd name="connsiteX37" fmla="*/ 2953110 w 3581020"/>
              <a:gd name="connsiteY37" fmla="*/ 6229271 h 6857302"/>
              <a:gd name="connsiteX38" fmla="*/ 327397 w 3581020"/>
              <a:gd name="connsiteY38" fmla="*/ 0 h 6857302"/>
              <a:gd name="connsiteX39" fmla="*/ 3581020 w 3581020"/>
              <a:gd name="connsiteY39" fmla="*/ 0 h 6857302"/>
              <a:gd name="connsiteX40" fmla="*/ 3581020 w 3581020"/>
              <a:gd name="connsiteY40" fmla="*/ 6857302 h 6857302"/>
              <a:gd name="connsiteX41" fmla="*/ 327207 w 3581020"/>
              <a:gd name="connsiteY41" fmla="*/ 6857302 h 6857302"/>
              <a:gd name="connsiteX42" fmla="*/ 0 w 3581020"/>
              <a:gd name="connsiteY42" fmla="*/ 3429000 h 6857302"/>
              <a:gd name="connsiteX43" fmla="*/ 327397 w 358102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81020" h="6857302">
                <a:moveTo>
                  <a:pt x="2953101" y="6282912"/>
                </a:moveTo>
                <a:cubicBezTo>
                  <a:pt x="2966032" y="6283484"/>
                  <a:pt x="2979153" y="6288976"/>
                  <a:pt x="2989422" y="6299199"/>
                </a:cubicBezTo>
                <a:lnTo>
                  <a:pt x="2989486" y="6299199"/>
                </a:lnTo>
                <a:cubicBezTo>
                  <a:pt x="3008882" y="6318567"/>
                  <a:pt x="3019151" y="6361429"/>
                  <a:pt x="3016489" y="6420167"/>
                </a:cubicBezTo>
                <a:cubicBezTo>
                  <a:pt x="3015348" y="6449314"/>
                  <a:pt x="3011544" y="6475857"/>
                  <a:pt x="3008502" y="6492557"/>
                </a:cubicBezTo>
                <a:cubicBezTo>
                  <a:pt x="2991768" y="6495541"/>
                  <a:pt x="2964384" y="6499352"/>
                  <a:pt x="2935099" y="6500495"/>
                </a:cubicBezTo>
                <a:cubicBezTo>
                  <a:pt x="2876465" y="6502781"/>
                  <a:pt x="2833869" y="6492874"/>
                  <a:pt x="2814472" y="6473571"/>
                </a:cubicBezTo>
                <a:cubicBezTo>
                  <a:pt x="2793935" y="6453123"/>
                  <a:pt x="2792413" y="6421246"/>
                  <a:pt x="2811430" y="6402323"/>
                </a:cubicBezTo>
                <a:cubicBezTo>
                  <a:pt x="2830446" y="6383337"/>
                  <a:pt x="2861633" y="6384162"/>
                  <a:pt x="2881410" y="6403847"/>
                </a:cubicBezTo>
                <a:cubicBezTo>
                  <a:pt x="2892059" y="6414452"/>
                  <a:pt x="2908793" y="6414452"/>
                  <a:pt x="2919442" y="6403847"/>
                </a:cubicBezTo>
                <a:cubicBezTo>
                  <a:pt x="2930091" y="6393243"/>
                  <a:pt x="2930091" y="6376542"/>
                  <a:pt x="2919442" y="6365938"/>
                </a:cubicBezTo>
                <a:cubicBezTo>
                  <a:pt x="2899665" y="6346190"/>
                  <a:pt x="2898905" y="6315074"/>
                  <a:pt x="2917921" y="6296152"/>
                </a:cubicBezTo>
                <a:cubicBezTo>
                  <a:pt x="2927429" y="6286690"/>
                  <a:pt x="2940170" y="6282340"/>
                  <a:pt x="2953101" y="6282912"/>
                </a:cubicBezTo>
                <a:close/>
                <a:moveTo>
                  <a:pt x="2953110" y="6229271"/>
                </a:moveTo>
                <a:cubicBezTo>
                  <a:pt x="2926384" y="6228699"/>
                  <a:pt x="2899856" y="6238272"/>
                  <a:pt x="2879889" y="6258179"/>
                </a:cubicBezTo>
                <a:cubicBezTo>
                  <a:pt x="2858972" y="6279007"/>
                  <a:pt x="2849083" y="6307074"/>
                  <a:pt x="2850604" y="6335141"/>
                </a:cubicBezTo>
                <a:cubicBezTo>
                  <a:pt x="2822460" y="6333617"/>
                  <a:pt x="2794316" y="6343523"/>
                  <a:pt x="2773398" y="6364351"/>
                </a:cubicBezTo>
                <a:cubicBezTo>
                  <a:pt x="2733464" y="6404166"/>
                  <a:pt x="2734985" y="6470142"/>
                  <a:pt x="2776441" y="6511481"/>
                </a:cubicBezTo>
                <a:cubicBezTo>
                  <a:pt x="2801796" y="6536754"/>
                  <a:pt x="2842744" y="6551041"/>
                  <a:pt x="2897955" y="6553962"/>
                </a:cubicBezTo>
                <a:cubicBezTo>
                  <a:pt x="2897955" y="6553962"/>
                  <a:pt x="2897955" y="6553962"/>
                  <a:pt x="2901822" y="6554153"/>
                </a:cubicBezTo>
                <a:cubicBezTo>
                  <a:pt x="2907970" y="6554406"/>
                  <a:pt x="2910189" y="6554597"/>
                  <a:pt x="2912471" y="6554597"/>
                </a:cubicBezTo>
                <a:cubicBezTo>
                  <a:pt x="2975478" y="6558217"/>
                  <a:pt x="3044887" y="6587109"/>
                  <a:pt x="3045458" y="6648387"/>
                </a:cubicBezTo>
                <a:cubicBezTo>
                  <a:pt x="3045838" y="6600667"/>
                  <a:pt x="3087329" y="6572664"/>
                  <a:pt x="3135328" y="6560921"/>
                </a:cubicBezTo>
                <a:lnTo>
                  <a:pt x="3183728" y="6554534"/>
                </a:lnTo>
                <a:lnTo>
                  <a:pt x="3184213" y="6554534"/>
                </a:lnTo>
                <a:cubicBezTo>
                  <a:pt x="3186305" y="6554470"/>
                  <a:pt x="3188397" y="6554406"/>
                  <a:pt x="3190489" y="6554406"/>
                </a:cubicBezTo>
                <a:cubicBezTo>
                  <a:pt x="3190489" y="6554406"/>
                  <a:pt x="3187763" y="6554406"/>
                  <a:pt x="3184213" y="6554470"/>
                </a:cubicBezTo>
                <a:lnTo>
                  <a:pt x="3183728" y="6554534"/>
                </a:lnTo>
                <a:lnTo>
                  <a:pt x="3182946" y="6554534"/>
                </a:lnTo>
                <a:cubicBezTo>
                  <a:pt x="3243291" y="6552946"/>
                  <a:pt x="3287535" y="6538341"/>
                  <a:pt x="3314412" y="6511544"/>
                </a:cubicBezTo>
                <a:lnTo>
                  <a:pt x="3314475" y="6511481"/>
                </a:lnTo>
                <a:cubicBezTo>
                  <a:pt x="3355930" y="6470142"/>
                  <a:pt x="3357452" y="6404166"/>
                  <a:pt x="3317517" y="6364351"/>
                </a:cubicBezTo>
                <a:cubicBezTo>
                  <a:pt x="3296600" y="6343460"/>
                  <a:pt x="3268456" y="6333617"/>
                  <a:pt x="3240311" y="6335141"/>
                </a:cubicBezTo>
                <a:cubicBezTo>
                  <a:pt x="3241833" y="6307074"/>
                  <a:pt x="3231944" y="6279007"/>
                  <a:pt x="3211026" y="6258179"/>
                </a:cubicBezTo>
                <a:cubicBezTo>
                  <a:pt x="3171092" y="6218365"/>
                  <a:pt x="3104852" y="6219889"/>
                  <a:pt x="3063397" y="6261227"/>
                </a:cubicBezTo>
                <a:cubicBezTo>
                  <a:pt x="3056551" y="6268022"/>
                  <a:pt x="3050719" y="6276150"/>
                  <a:pt x="3045458" y="6285103"/>
                </a:cubicBezTo>
                <a:cubicBezTo>
                  <a:pt x="3040197" y="6276086"/>
                  <a:pt x="3034302" y="6268022"/>
                  <a:pt x="3027519" y="6261227"/>
                </a:cubicBezTo>
                <a:cubicBezTo>
                  <a:pt x="3006760" y="6240558"/>
                  <a:pt x="2979836" y="6229842"/>
                  <a:pt x="2953110" y="6229271"/>
                </a:cubicBezTo>
                <a:close/>
                <a:moveTo>
                  <a:pt x="327397" y="0"/>
                </a:moveTo>
                <a:lnTo>
                  <a:pt x="3581020" y="0"/>
                </a:lnTo>
                <a:lnTo>
                  <a:pt x="3581020" y="6857302"/>
                </a:lnTo>
                <a:lnTo>
                  <a:pt x="327207" y="6857302"/>
                </a:lnTo>
                <a:cubicBezTo>
                  <a:pt x="120183" y="5869813"/>
                  <a:pt x="0" y="4693031"/>
                  <a:pt x="0" y="3429000"/>
                </a:cubicBezTo>
                <a:cubicBezTo>
                  <a:pt x="0" y="2164969"/>
                  <a:pt x="120246" y="987616"/>
                  <a:pt x="32739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232949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1/2 text and 1/2 image">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46C1F0F-5F1B-7813-35C7-13BA5748757B}"/>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nummer 2">
            <a:extLst>
              <a:ext uri="{FF2B5EF4-FFF2-40B4-BE49-F238E27FC236}">
                <a16:creationId xmlns:a16="http://schemas.microsoft.com/office/drawing/2014/main" id="{E8A22C48-AC3E-1D43-AF8A-46FE7AE497FE}"/>
              </a:ext>
            </a:extLst>
          </p:cNvPr>
          <p:cNvSpPr>
            <a:spLocks noGrp="1"/>
          </p:cNvSpPr>
          <p:nvPr>
            <p:ph type="sldNum" sz="quarter" idx="17"/>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8" name="Slide Number Placeholder 5">
            <a:extLst>
              <a:ext uri="{FF2B5EF4-FFF2-40B4-BE49-F238E27FC236}">
                <a16:creationId xmlns:a16="http://schemas.microsoft.com/office/drawing/2014/main" id="{45B9A52B-A7CE-7CC0-DD57-C7F6F748539B}"/>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7" name="Title 6">
            <a:extLst>
              <a:ext uri="{FF2B5EF4-FFF2-40B4-BE49-F238E27FC236}">
                <a16:creationId xmlns:a16="http://schemas.microsoft.com/office/drawing/2014/main" id="{3A9E2897-25F7-7DAF-88CF-941D95A5E93E}"/>
              </a:ext>
            </a:extLst>
          </p:cNvPr>
          <p:cNvSpPr>
            <a:spLocks noGrp="1"/>
          </p:cNvSpPr>
          <p:nvPr>
            <p:ph type="title"/>
          </p:nvPr>
        </p:nvSpPr>
        <p:spPr>
          <a:xfrm>
            <a:off x="838199" y="890916"/>
            <a:ext cx="4419600" cy="1142400"/>
          </a:xfrm>
        </p:spPr>
        <p:txBody>
          <a:bodyPr/>
          <a:lstStyle>
            <a:lvl1pPr algn="l">
              <a:defRPr/>
            </a:lvl1pPr>
          </a:lstStyle>
          <a:p>
            <a:r>
              <a:rPr lang="en-GB"/>
              <a:t>Click to edit Master title style</a:t>
            </a:r>
          </a:p>
        </p:txBody>
      </p:sp>
      <p:sp>
        <p:nvSpPr>
          <p:cNvPr id="18" name="Platshållare för text 17">
            <a:extLst>
              <a:ext uri="{FF2B5EF4-FFF2-40B4-BE49-F238E27FC236}">
                <a16:creationId xmlns:a16="http://schemas.microsoft.com/office/drawing/2014/main" id="{8AA056FA-24C7-D546-A7AB-05A2C76FDB11}"/>
              </a:ext>
            </a:extLst>
          </p:cNvPr>
          <p:cNvSpPr>
            <a:spLocks noGrp="1"/>
          </p:cNvSpPr>
          <p:nvPr>
            <p:ph type="body" sz="quarter" idx="16"/>
          </p:nvPr>
        </p:nvSpPr>
        <p:spPr>
          <a:xfrm>
            <a:off x="838199" y="2084116"/>
            <a:ext cx="4419599" cy="31816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9">
            <a:extLst>
              <a:ext uri="{FF2B5EF4-FFF2-40B4-BE49-F238E27FC236}">
                <a16:creationId xmlns:a16="http://schemas.microsoft.com/office/drawing/2014/main" id="{7FFF950F-A05E-0AB6-563E-460C6E01701D}"/>
              </a:ext>
            </a:extLst>
          </p:cNvPr>
          <p:cNvSpPr>
            <a:spLocks noGrp="1"/>
          </p:cNvSpPr>
          <p:nvPr>
            <p:ph type="pic" sz="quarter" idx="18"/>
          </p:nvPr>
        </p:nvSpPr>
        <p:spPr>
          <a:xfrm>
            <a:off x="6095997" y="-4"/>
            <a:ext cx="6096000" cy="6857302"/>
          </a:xfrm>
          <a:custGeom>
            <a:avLst/>
            <a:gdLst>
              <a:gd name="connsiteX0" fmla="*/ 5466969 w 6096000"/>
              <a:gd name="connsiteY0" fmla="*/ 6282594 h 6857302"/>
              <a:gd name="connsiteX1" fmla="*/ 5503354 w 6096000"/>
              <a:gd name="connsiteY1" fmla="*/ 6298882 h 6857302"/>
              <a:gd name="connsiteX2" fmla="*/ 5503418 w 6096000"/>
              <a:gd name="connsiteY2" fmla="*/ 6298882 h 6857302"/>
              <a:gd name="connsiteX3" fmla="*/ 5530469 w 6096000"/>
              <a:gd name="connsiteY3" fmla="*/ 6419849 h 6857302"/>
              <a:gd name="connsiteX4" fmla="*/ 5522468 w 6096000"/>
              <a:gd name="connsiteY4" fmla="*/ 6492239 h 6857302"/>
              <a:gd name="connsiteX5" fmla="*/ 5448935 w 6096000"/>
              <a:gd name="connsiteY5" fmla="*/ 6500177 h 6857302"/>
              <a:gd name="connsiteX6" fmla="*/ 5328094 w 6096000"/>
              <a:gd name="connsiteY6" fmla="*/ 6473252 h 6857302"/>
              <a:gd name="connsiteX7" fmla="*/ 5325046 w 6096000"/>
              <a:gd name="connsiteY7" fmla="*/ 6402006 h 6857302"/>
              <a:gd name="connsiteX8" fmla="*/ 5395150 w 6096000"/>
              <a:gd name="connsiteY8" fmla="*/ 6403530 h 6857302"/>
              <a:gd name="connsiteX9" fmla="*/ 5433250 w 6096000"/>
              <a:gd name="connsiteY9" fmla="*/ 6403530 h 6857302"/>
              <a:gd name="connsiteX10" fmla="*/ 5433250 w 6096000"/>
              <a:gd name="connsiteY10" fmla="*/ 6365620 h 6857302"/>
              <a:gd name="connsiteX11" fmla="*/ 5431726 w 6096000"/>
              <a:gd name="connsiteY11" fmla="*/ 6295833 h 6857302"/>
              <a:gd name="connsiteX12" fmla="*/ 5466969 w 6096000"/>
              <a:gd name="connsiteY12" fmla="*/ 6282594 h 6857302"/>
              <a:gd name="connsiteX13" fmla="*/ 5467001 w 6096000"/>
              <a:gd name="connsiteY13" fmla="*/ 6228890 h 6857302"/>
              <a:gd name="connsiteX14" fmla="*/ 5393627 w 6096000"/>
              <a:gd name="connsiteY14" fmla="*/ 6257798 h 6857302"/>
              <a:gd name="connsiteX15" fmla="*/ 5364290 w 6096000"/>
              <a:gd name="connsiteY15" fmla="*/ 6334760 h 6857302"/>
              <a:gd name="connsiteX16" fmla="*/ 5286947 w 6096000"/>
              <a:gd name="connsiteY16" fmla="*/ 6363970 h 6857302"/>
              <a:gd name="connsiteX17" fmla="*/ 5289995 w 6096000"/>
              <a:gd name="connsiteY17" fmla="*/ 6511100 h 6857302"/>
              <a:gd name="connsiteX18" fmla="*/ 5411724 w 6096000"/>
              <a:gd name="connsiteY18" fmla="*/ 6553582 h 6857302"/>
              <a:gd name="connsiteX19" fmla="*/ 5415598 w 6096000"/>
              <a:gd name="connsiteY19" fmla="*/ 6553772 h 6857302"/>
              <a:gd name="connsiteX20" fmla="*/ 5426266 w 6096000"/>
              <a:gd name="connsiteY20" fmla="*/ 6554216 h 6857302"/>
              <a:gd name="connsiteX21" fmla="*/ 5559489 w 6096000"/>
              <a:gd name="connsiteY21" fmla="*/ 6648006 h 6857302"/>
              <a:gd name="connsiteX22" fmla="*/ 5649518 w 6096000"/>
              <a:gd name="connsiteY22" fmla="*/ 6560540 h 6857302"/>
              <a:gd name="connsiteX23" fmla="*/ 5698004 w 6096000"/>
              <a:gd name="connsiteY23" fmla="*/ 6554153 h 6857302"/>
              <a:gd name="connsiteX24" fmla="*/ 5698490 w 6096000"/>
              <a:gd name="connsiteY24" fmla="*/ 6554153 h 6857302"/>
              <a:gd name="connsiteX25" fmla="*/ 5704777 w 6096000"/>
              <a:gd name="connsiteY25" fmla="*/ 6554026 h 6857302"/>
              <a:gd name="connsiteX26" fmla="*/ 5698490 w 6096000"/>
              <a:gd name="connsiteY26" fmla="*/ 6554089 h 6857302"/>
              <a:gd name="connsiteX27" fmla="*/ 5698004 w 6096000"/>
              <a:gd name="connsiteY27" fmla="*/ 6554153 h 6857302"/>
              <a:gd name="connsiteX28" fmla="*/ 5697220 w 6096000"/>
              <a:gd name="connsiteY28" fmla="*/ 6554153 h 6857302"/>
              <a:gd name="connsiteX29" fmla="*/ 5828919 w 6096000"/>
              <a:gd name="connsiteY29" fmla="*/ 6511163 h 6857302"/>
              <a:gd name="connsiteX30" fmla="*/ 5828983 w 6096000"/>
              <a:gd name="connsiteY30" fmla="*/ 6511100 h 6857302"/>
              <a:gd name="connsiteX31" fmla="*/ 5832031 w 6096000"/>
              <a:gd name="connsiteY31" fmla="*/ 6363970 h 6857302"/>
              <a:gd name="connsiteX32" fmla="*/ 5754688 w 6096000"/>
              <a:gd name="connsiteY32" fmla="*/ 6334760 h 6857302"/>
              <a:gd name="connsiteX33" fmla="*/ 5725351 w 6096000"/>
              <a:gd name="connsiteY33" fmla="*/ 6257798 h 6857302"/>
              <a:gd name="connsiteX34" fmla="*/ 5577459 w 6096000"/>
              <a:gd name="connsiteY34" fmla="*/ 6260846 h 6857302"/>
              <a:gd name="connsiteX35" fmla="*/ 5559489 w 6096000"/>
              <a:gd name="connsiteY35" fmla="*/ 6284722 h 6857302"/>
              <a:gd name="connsiteX36" fmla="*/ 5541518 w 6096000"/>
              <a:gd name="connsiteY36" fmla="*/ 6260846 h 6857302"/>
              <a:gd name="connsiteX37" fmla="*/ 5467001 w 6096000"/>
              <a:gd name="connsiteY37" fmla="*/ 6228890 h 6857302"/>
              <a:gd name="connsiteX38" fmla="*/ 327978 w 6096000"/>
              <a:gd name="connsiteY38" fmla="*/ 0 h 6857302"/>
              <a:gd name="connsiteX39" fmla="*/ 6096000 w 6096000"/>
              <a:gd name="connsiteY39" fmla="*/ 0 h 6857302"/>
              <a:gd name="connsiteX40" fmla="*/ 6096000 w 6096000"/>
              <a:gd name="connsiteY40" fmla="*/ 6857302 h 6857302"/>
              <a:gd name="connsiteX41" fmla="*/ 327787 w 6096000"/>
              <a:gd name="connsiteY41" fmla="*/ 6857302 h 6857302"/>
              <a:gd name="connsiteX42" fmla="*/ 0 w 6096000"/>
              <a:gd name="connsiteY42" fmla="*/ 3429000 h 6857302"/>
              <a:gd name="connsiteX43" fmla="*/ 327978 w 609600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6000" h="6857302">
                <a:moveTo>
                  <a:pt x="5466969" y="6282594"/>
                </a:moveTo>
                <a:cubicBezTo>
                  <a:pt x="5479923" y="6283165"/>
                  <a:pt x="5493067" y="6288658"/>
                  <a:pt x="5503354" y="6298882"/>
                </a:cubicBezTo>
                <a:lnTo>
                  <a:pt x="5503418" y="6298882"/>
                </a:lnTo>
                <a:cubicBezTo>
                  <a:pt x="5522849" y="6318249"/>
                  <a:pt x="5533136" y="6361112"/>
                  <a:pt x="5530469" y="6419849"/>
                </a:cubicBezTo>
                <a:cubicBezTo>
                  <a:pt x="5529326" y="6448996"/>
                  <a:pt x="5525516" y="6475539"/>
                  <a:pt x="5522468" y="6492239"/>
                </a:cubicBezTo>
                <a:cubicBezTo>
                  <a:pt x="5505704" y="6495224"/>
                  <a:pt x="5478272" y="6499033"/>
                  <a:pt x="5448935" y="6500177"/>
                </a:cubicBezTo>
                <a:cubicBezTo>
                  <a:pt x="5390197" y="6502463"/>
                  <a:pt x="5347525" y="6492557"/>
                  <a:pt x="5328094" y="6473252"/>
                </a:cubicBezTo>
                <a:cubicBezTo>
                  <a:pt x="5307520" y="6452806"/>
                  <a:pt x="5305996" y="6420928"/>
                  <a:pt x="5325046" y="6402006"/>
                </a:cubicBezTo>
                <a:cubicBezTo>
                  <a:pt x="5344096" y="6383019"/>
                  <a:pt x="5375338" y="6383845"/>
                  <a:pt x="5395150" y="6403530"/>
                </a:cubicBezTo>
                <a:cubicBezTo>
                  <a:pt x="5405818" y="6414134"/>
                  <a:pt x="5422582" y="6414134"/>
                  <a:pt x="5433250" y="6403530"/>
                </a:cubicBezTo>
                <a:cubicBezTo>
                  <a:pt x="5443918" y="6392925"/>
                  <a:pt x="5443918" y="6376225"/>
                  <a:pt x="5433250" y="6365620"/>
                </a:cubicBezTo>
                <a:cubicBezTo>
                  <a:pt x="5413438" y="6345871"/>
                  <a:pt x="5412676" y="6314757"/>
                  <a:pt x="5431726" y="6295833"/>
                </a:cubicBezTo>
                <a:cubicBezTo>
                  <a:pt x="5441251" y="6286372"/>
                  <a:pt x="5454015" y="6282022"/>
                  <a:pt x="5466969" y="6282594"/>
                </a:cubicBezTo>
                <a:close/>
                <a:moveTo>
                  <a:pt x="5467001" y="6228890"/>
                </a:moveTo>
                <a:cubicBezTo>
                  <a:pt x="5440220" y="6228319"/>
                  <a:pt x="5413629" y="6237891"/>
                  <a:pt x="5393627" y="6257798"/>
                </a:cubicBezTo>
                <a:cubicBezTo>
                  <a:pt x="5372672" y="6278626"/>
                  <a:pt x="5362766" y="6306693"/>
                  <a:pt x="5364290" y="6334760"/>
                </a:cubicBezTo>
                <a:cubicBezTo>
                  <a:pt x="5336096" y="6333236"/>
                  <a:pt x="5307902" y="6343142"/>
                  <a:pt x="5286947" y="6363970"/>
                </a:cubicBezTo>
                <a:cubicBezTo>
                  <a:pt x="5246942" y="6403785"/>
                  <a:pt x="5248466" y="6469761"/>
                  <a:pt x="5289995" y="6511100"/>
                </a:cubicBezTo>
                <a:cubicBezTo>
                  <a:pt x="5315395" y="6536373"/>
                  <a:pt x="5356416" y="6550660"/>
                  <a:pt x="5411724" y="6553582"/>
                </a:cubicBezTo>
                <a:cubicBezTo>
                  <a:pt x="5411724" y="6553582"/>
                  <a:pt x="5411724" y="6553582"/>
                  <a:pt x="5415598" y="6553772"/>
                </a:cubicBezTo>
                <a:cubicBezTo>
                  <a:pt x="5421757" y="6554026"/>
                  <a:pt x="5423916" y="6554216"/>
                  <a:pt x="5426266" y="6554216"/>
                </a:cubicBezTo>
                <a:cubicBezTo>
                  <a:pt x="5489385" y="6557836"/>
                  <a:pt x="5558917" y="6586728"/>
                  <a:pt x="5559489" y="6648006"/>
                </a:cubicBezTo>
                <a:cubicBezTo>
                  <a:pt x="5559870" y="6600286"/>
                  <a:pt x="5601434" y="6572283"/>
                  <a:pt x="5649518" y="6560540"/>
                </a:cubicBezTo>
                <a:lnTo>
                  <a:pt x="5698004" y="6554153"/>
                </a:lnTo>
                <a:lnTo>
                  <a:pt x="5698490" y="6554153"/>
                </a:lnTo>
                <a:cubicBezTo>
                  <a:pt x="5700586" y="6554089"/>
                  <a:pt x="5702681" y="6554026"/>
                  <a:pt x="5704777" y="6554026"/>
                </a:cubicBezTo>
                <a:cubicBezTo>
                  <a:pt x="5704777" y="6554026"/>
                  <a:pt x="5702046" y="6554026"/>
                  <a:pt x="5698490" y="6554089"/>
                </a:cubicBezTo>
                <a:lnTo>
                  <a:pt x="5698004" y="6554153"/>
                </a:lnTo>
                <a:lnTo>
                  <a:pt x="5697220" y="6554153"/>
                </a:lnTo>
                <a:cubicBezTo>
                  <a:pt x="5757672" y="6552565"/>
                  <a:pt x="5801995" y="6537960"/>
                  <a:pt x="5828919" y="6511163"/>
                </a:cubicBezTo>
                <a:lnTo>
                  <a:pt x="5828983" y="6511100"/>
                </a:lnTo>
                <a:cubicBezTo>
                  <a:pt x="5870512" y="6469761"/>
                  <a:pt x="5872036" y="6403785"/>
                  <a:pt x="5832031" y="6363970"/>
                </a:cubicBezTo>
                <a:cubicBezTo>
                  <a:pt x="5811076" y="6343079"/>
                  <a:pt x="5782882" y="6333236"/>
                  <a:pt x="5754688" y="6334760"/>
                </a:cubicBezTo>
                <a:cubicBezTo>
                  <a:pt x="5756212" y="6306693"/>
                  <a:pt x="5746306" y="6278626"/>
                  <a:pt x="5725351" y="6257798"/>
                </a:cubicBezTo>
                <a:cubicBezTo>
                  <a:pt x="5685346" y="6217984"/>
                  <a:pt x="5618988" y="6219508"/>
                  <a:pt x="5577459" y="6260846"/>
                </a:cubicBezTo>
                <a:cubicBezTo>
                  <a:pt x="5570601" y="6267641"/>
                  <a:pt x="5564759" y="6275769"/>
                  <a:pt x="5559489" y="6284722"/>
                </a:cubicBezTo>
                <a:cubicBezTo>
                  <a:pt x="5554218" y="6275705"/>
                  <a:pt x="5548313" y="6267641"/>
                  <a:pt x="5541518" y="6260846"/>
                </a:cubicBezTo>
                <a:cubicBezTo>
                  <a:pt x="5520754" y="6240177"/>
                  <a:pt x="5493782" y="6229462"/>
                  <a:pt x="5467001" y="6228890"/>
                </a:cubicBezTo>
                <a:close/>
                <a:moveTo>
                  <a:pt x="327978" y="0"/>
                </a:moveTo>
                <a:lnTo>
                  <a:pt x="6096000" y="0"/>
                </a:lnTo>
                <a:lnTo>
                  <a:pt x="6096000" y="6857302"/>
                </a:lnTo>
                <a:lnTo>
                  <a:pt x="327787" y="6857302"/>
                </a:lnTo>
                <a:cubicBezTo>
                  <a:pt x="120396" y="5869813"/>
                  <a:pt x="0" y="4693031"/>
                  <a:pt x="0" y="3429000"/>
                </a:cubicBezTo>
                <a:cubicBezTo>
                  <a:pt x="0" y="2164969"/>
                  <a:pt x="120459" y="987616"/>
                  <a:pt x="327978"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48424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2F670-AD84-E832-7A0A-AC2AFDC06E9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CEA006-1572-531D-1F6D-D79141766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AB9AB86-AFFB-C981-22CD-93F24A686F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1C0C39-A8B1-D825-96DF-CF60359A4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01B98E-ACBC-F480-C2BC-719E5281F2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0CC521-031D-789B-FB2D-914A1B841D4F}"/>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8" name="Platshållare för sidfot 7">
            <a:extLst>
              <a:ext uri="{FF2B5EF4-FFF2-40B4-BE49-F238E27FC236}">
                <a16:creationId xmlns:a16="http://schemas.microsoft.com/office/drawing/2014/main" id="{C0D74399-853F-BF47-8068-610F28DC520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F316F0-EAE4-6656-BC48-719E4E05871F}"/>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37235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text and 3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2274691"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2041158"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8" name="Picture Placeholder 37">
            <a:extLst>
              <a:ext uri="{FF2B5EF4-FFF2-40B4-BE49-F238E27FC236}">
                <a16:creationId xmlns:a16="http://schemas.microsoft.com/office/drawing/2014/main" id="{3CA9740F-2C6F-B461-0E0A-E8DA083A2B8A}"/>
              </a:ext>
            </a:extLst>
          </p:cNvPr>
          <p:cNvSpPr>
            <a:spLocks noGrp="1" noChangeAspect="1"/>
          </p:cNvSpPr>
          <p:nvPr>
            <p:ph type="pic" sz="quarter" idx="19"/>
          </p:nvPr>
        </p:nvSpPr>
        <p:spPr>
          <a:xfrm>
            <a:off x="5123999"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0" name="Picture Placeholder 39">
            <a:extLst>
              <a:ext uri="{FF2B5EF4-FFF2-40B4-BE49-F238E27FC236}">
                <a16:creationId xmlns:a16="http://schemas.microsoft.com/office/drawing/2014/main" id="{FCB4AADE-FF6D-CE62-3CFA-3D7CDC9078E0}"/>
              </a:ext>
            </a:extLst>
          </p:cNvPr>
          <p:cNvSpPr>
            <a:spLocks noGrp="1" noChangeAspect="1"/>
          </p:cNvSpPr>
          <p:nvPr>
            <p:ph type="pic" sz="quarter" idx="21"/>
          </p:nvPr>
        </p:nvSpPr>
        <p:spPr>
          <a:xfrm>
            <a:off x="7973308"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E2FDD285-C35A-AE4A-5674-B2361D7BF7FA}"/>
              </a:ext>
            </a:extLst>
          </p:cNvPr>
          <p:cNvSpPr>
            <a:spLocks noGrp="1"/>
          </p:cNvSpPr>
          <p:nvPr>
            <p:ph type="title"/>
          </p:nvPr>
        </p:nvSpPr>
        <p:spPr/>
        <p:txBody>
          <a:bodyPr/>
          <a:lstStyle/>
          <a:p>
            <a:r>
              <a:rPr lang="en-GB"/>
              <a:t>Click to edit Master title style</a:t>
            </a:r>
          </a:p>
        </p:txBody>
      </p:sp>
      <p:sp>
        <p:nvSpPr>
          <p:cNvPr id="12" name="Text Placeholder 36">
            <a:extLst>
              <a:ext uri="{FF2B5EF4-FFF2-40B4-BE49-F238E27FC236}">
                <a16:creationId xmlns:a16="http://schemas.microsoft.com/office/drawing/2014/main" id="{6B9465F5-984C-E44A-922E-EAA5042F685E}"/>
              </a:ext>
            </a:extLst>
          </p:cNvPr>
          <p:cNvSpPr>
            <a:spLocks noGrp="1"/>
          </p:cNvSpPr>
          <p:nvPr>
            <p:ph type="body" sz="quarter" idx="24" hasCustomPrompt="1"/>
          </p:nvPr>
        </p:nvSpPr>
        <p:spPr>
          <a:xfrm>
            <a:off x="4890466"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3" name="Text Placeholder 36">
            <a:extLst>
              <a:ext uri="{FF2B5EF4-FFF2-40B4-BE49-F238E27FC236}">
                <a16:creationId xmlns:a16="http://schemas.microsoft.com/office/drawing/2014/main" id="{940E1D3C-EC05-414D-ADF0-61189C7709C4}"/>
              </a:ext>
            </a:extLst>
          </p:cNvPr>
          <p:cNvSpPr>
            <a:spLocks noGrp="1"/>
          </p:cNvSpPr>
          <p:nvPr>
            <p:ph type="body" sz="quarter" idx="25" hasCustomPrompt="1"/>
          </p:nvPr>
        </p:nvSpPr>
        <p:spPr>
          <a:xfrm>
            <a:off x="7739775"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6FDBCF91-F5B2-5A47-95A8-03D380158FFF}"/>
              </a:ext>
            </a:extLst>
          </p:cNvPr>
          <p:cNvSpPr>
            <a:spLocks noGrp="1"/>
          </p:cNvSpPr>
          <p:nvPr>
            <p:ph type="sldNum" sz="quarter" idx="26"/>
          </p:nvPr>
        </p:nvSpPr>
        <p:spPr/>
        <p:txBody>
          <a:bodyPr/>
          <a:lstStyle/>
          <a:p>
            <a:fld id="{3E07252E-534E-2846-9A3F-2B17A781E03F}" type="slidenum">
              <a:rPr lang="sv-SE" smtClean="0"/>
              <a:pPr/>
              <a:t>‹#›</a:t>
            </a:fld>
            <a:endParaRPr lang="sv-SE"/>
          </a:p>
        </p:txBody>
      </p:sp>
      <p:sp>
        <p:nvSpPr>
          <p:cNvPr id="14" name="Text Placeholder 5">
            <a:extLst>
              <a:ext uri="{FF2B5EF4-FFF2-40B4-BE49-F238E27FC236}">
                <a16:creationId xmlns:a16="http://schemas.microsoft.com/office/drawing/2014/main" id="{F404CEB0-1C72-9E4D-8BA0-771FF088CBCF}"/>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Tree>
    <p:extLst>
      <p:ext uri="{BB962C8B-B14F-4D97-AF65-F5344CB8AC3E}">
        <p14:creationId xmlns:p14="http://schemas.microsoft.com/office/powerpoint/2010/main" val="2965551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text and 6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8382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838201"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7" name="Picture Placeholder 10">
            <a:extLst>
              <a:ext uri="{FF2B5EF4-FFF2-40B4-BE49-F238E27FC236}">
                <a16:creationId xmlns:a16="http://schemas.microsoft.com/office/drawing/2014/main" id="{9C33C1AC-EC26-22A0-939B-A8EE9A18B166}"/>
              </a:ext>
            </a:extLst>
          </p:cNvPr>
          <p:cNvSpPr>
            <a:spLocks noGrp="1" noChangeAspect="1"/>
          </p:cNvSpPr>
          <p:nvPr>
            <p:ph type="pic" sz="quarter" idx="19"/>
          </p:nvPr>
        </p:nvSpPr>
        <p:spPr>
          <a:xfrm>
            <a:off x="264612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19" name="Picture Placeholder 10">
            <a:extLst>
              <a:ext uri="{FF2B5EF4-FFF2-40B4-BE49-F238E27FC236}">
                <a16:creationId xmlns:a16="http://schemas.microsoft.com/office/drawing/2014/main" id="{7DFFA707-FEE3-C7CA-1E58-1CE6A839F41E}"/>
              </a:ext>
            </a:extLst>
          </p:cNvPr>
          <p:cNvSpPr>
            <a:spLocks noGrp="1" noChangeAspect="1"/>
          </p:cNvSpPr>
          <p:nvPr>
            <p:ph type="pic" sz="quarter" idx="21"/>
          </p:nvPr>
        </p:nvSpPr>
        <p:spPr>
          <a:xfrm>
            <a:off x="445404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1" name="Picture Placeholder 10">
            <a:extLst>
              <a:ext uri="{FF2B5EF4-FFF2-40B4-BE49-F238E27FC236}">
                <a16:creationId xmlns:a16="http://schemas.microsoft.com/office/drawing/2014/main" id="{94157ED0-4549-03E2-CD63-D7CD22700E57}"/>
              </a:ext>
            </a:extLst>
          </p:cNvPr>
          <p:cNvSpPr>
            <a:spLocks noGrp="1" noChangeAspect="1"/>
          </p:cNvSpPr>
          <p:nvPr>
            <p:ph type="pic" sz="quarter" idx="23"/>
          </p:nvPr>
        </p:nvSpPr>
        <p:spPr>
          <a:xfrm>
            <a:off x="626196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4" name="Picture Placeholder 10">
            <a:extLst>
              <a:ext uri="{FF2B5EF4-FFF2-40B4-BE49-F238E27FC236}">
                <a16:creationId xmlns:a16="http://schemas.microsoft.com/office/drawing/2014/main" id="{436BDFA9-0FC1-034B-BA0E-BD2E72A57AC7}"/>
              </a:ext>
            </a:extLst>
          </p:cNvPr>
          <p:cNvSpPr>
            <a:spLocks noGrp="1" noChangeAspect="1"/>
          </p:cNvSpPr>
          <p:nvPr>
            <p:ph type="pic" sz="quarter" idx="25"/>
          </p:nvPr>
        </p:nvSpPr>
        <p:spPr>
          <a:xfrm>
            <a:off x="806988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6" name="Picture Placeholder 10">
            <a:extLst>
              <a:ext uri="{FF2B5EF4-FFF2-40B4-BE49-F238E27FC236}">
                <a16:creationId xmlns:a16="http://schemas.microsoft.com/office/drawing/2014/main" id="{B8F96D08-49AB-8701-2BBD-92A53B81855A}"/>
              </a:ext>
            </a:extLst>
          </p:cNvPr>
          <p:cNvSpPr>
            <a:spLocks noGrp="1" noChangeAspect="1"/>
          </p:cNvSpPr>
          <p:nvPr>
            <p:ph type="pic" sz="quarter" idx="27"/>
          </p:nvPr>
        </p:nvSpPr>
        <p:spPr>
          <a:xfrm>
            <a:off x="98778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50F986E6-3D31-5FA9-E574-AD2731D3143D}"/>
              </a:ext>
            </a:extLst>
          </p:cNvPr>
          <p:cNvSpPr>
            <a:spLocks noGrp="1"/>
          </p:cNvSpPr>
          <p:nvPr>
            <p:ph type="title"/>
          </p:nvPr>
        </p:nvSpPr>
        <p:spPr>
          <a:xfrm>
            <a:off x="838200" y="380824"/>
            <a:ext cx="10515600" cy="1142400"/>
          </a:xfrm>
        </p:spPr>
        <p:txBody>
          <a:bodyPr/>
          <a:lstStyle/>
          <a:p>
            <a:r>
              <a:rPr lang="en-GB"/>
              <a:t>Click to edit Master title style</a:t>
            </a:r>
          </a:p>
        </p:txBody>
      </p:sp>
      <p:sp>
        <p:nvSpPr>
          <p:cNvPr id="25" name="Text Placeholder 5">
            <a:extLst>
              <a:ext uri="{FF2B5EF4-FFF2-40B4-BE49-F238E27FC236}">
                <a16:creationId xmlns:a16="http://schemas.microsoft.com/office/drawing/2014/main" id="{CB235058-EE32-43EC-3ECC-3603B147C1A8}"/>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
        <p:nvSpPr>
          <p:cNvPr id="18" name="Text Placeholder 36">
            <a:extLst>
              <a:ext uri="{FF2B5EF4-FFF2-40B4-BE49-F238E27FC236}">
                <a16:creationId xmlns:a16="http://schemas.microsoft.com/office/drawing/2014/main" id="{00988929-479D-D048-B76C-3AE100F22D2B}"/>
              </a:ext>
            </a:extLst>
          </p:cNvPr>
          <p:cNvSpPr>
            <a:spLocks noGrp="1"/>
          </p:cNvSpPr>
          <p:nvPr>
            <p:ph type="body" sz="quarter" idx="32" hasCustomPrompt="1"/>
          </p:nvPr>
        </p:nvSpPr>
        <p:spPr>
          <a:xfrm>
            <a:off x="264612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0" name="Text Placeholder 36">
            <a:extLst>
              <a:ext uri="{FF2B5EF4-FFF2-40B4-BE49-F238E27FC236}">
                <a16:creationId xmlns:a16="http://schemas.microsoft.com/office/drawing/2014/main" id="{47F20924-5FE3-7A4E-9B68-776E91AD81FD}"/>
              </a:ext>
            </a:extLst>
          </p:cNvPr>
          <p:cNvSpPr>
            <a:spLocks noGrp="1"/>
          </p:cNvSpPr>
          <p:nvPr>
            <p:ph type="body" sz="quarter" idx="33" hasCustomPrompt="1"/>
          </p:nvPr>
        </p:nvSpPr>
        <p:spPr>
          <a:xfrm>
            <a:off x="445404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2" name="Text Placeholder 36">
            <a:extLst>
              <a:ext uri="{FF2B5EF4-FFF2-40B4-BE49-F238E27FC236}">
                <a16:creationId xmlns:a16="http://schemas.microsoft.com/office/drawing/2014/main" id="{560FA80B-7AEC-D849-AC48-27D95ABC4E60}"/>
              </a:ext>
            </a:extLst>
          </p:cNvPr>
          <p:cNvSpPr>
            <a:spLocks noGrp="1"/>
          </p:cNvSpPr>
          <p:nvPr>
            <p:ph type="body" sz="quarter" idx="34" hasCustomPrompt="1"/>
          </p:nvPr>
        </p:nvSpPr>
        <p:spPr>
          <a:xfrm>
            <a:off x="626196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3" name="Text Placeholder 36">
            <a:extLst>
              <a:ext uri="{FF2B5EF4-FFF2-40B4-BE49-F238E27FC236}">
                <a16:creationId xmlns:a16="http://schemas.microsoft.com/office/drawing/2014/main" id="{6B146536-EB93-0544-AD6D-BE9C3AACDD7D}"/>
              </a:ext>
            </a:extLst>
          </p:cNvPr>
          <p:cNvSpPr>
            <a:spLocks noGrp="1"/>
          </p:cNvSpPr>
          <p:nvPr>
            <p:ph type="body" sz="quarter" idx="35" hasCustomPrompt="1"/>
          </p:nvPr>
        </p:nvSpPr>
        <p:spPr>
          <a:xfrm>
            <a:off x="806988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8" name="Text Placeholder 36">
            <a:extLst>
              <a:ext uri="{FF2B5EF4-FFF2-40B4-BE49-F238E27FC236}">
                <a16:creationId xmlns:a16="http://schemas.microsoft.com/office/drawing/2014/main" id="{F7053036-8443-5C4D-96F0-C0656C415732}"/>
              </a:ext>
            </a:extLst>
          </p:cNvPr>
          <p:cNvSpPr>
            <a:spLocks noGrp="1"/>
          </p:cNvSpPr>
          <p:nvPr>
            <p:ph type="body" sz="quarter" idx="36" hasCustomPrompt="1"/>
          </p:nvPr>
        </p:nvSpPr>
        <p:spPr>
          <a:xfrm>
            <a:off x="987780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09CF1ADF-C600-D840-AFB6-77FA9412D3CD}"/>
              </a:ext>
            </a:extLst>
          </p:cNvPr>
          <p:cNvSpPr>
            <a:spLocks noGrp="1"/>
          </p:cNvSpPr>
          <p:nvPr>
            <p:ph type="sldNum" sz="quarter" idx="37"/>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102110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6B4C-138B-474C-AE55-721708274A9A}"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DA3BB-D850-2F4F-B3A7-C5CDD760BC98}" type="slidenum">
              <a:rPr lang="en-US" smtClean="0"/>
              <a:t>‹#›</a:t>
            </a:fld>
            <a:endParaRPr lang="en-US"/>
          </a:p>
        </p:txBody>
      </p:sp>
    </p:spTree>
    <p:extLst>
      <p:ext uri="{BB962C8B-B14F-4D97-AF65-F5344CB8AC3E}">
        <p14:creationId xmlns:p14="http://schemas.microsoft.com/office/powerpoint/2010/main" val="464674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83982-D124-9B69-E711-9810A006A6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D5B9CB-0291-CBB9-9211-6A0BC4AA9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5FCA71-3220-1C4A-5BB0-956FF00A3F4D}"/>
              </a:ext>
            </a:extLst>
          </p:cNvPr>
          <p:cNvSpPr>
            <a:spLocks noGrp="1"/>
          </p:cNvSpPr>
          <p:nvPr>
            <p:ph type="dt" sz="half" idx="10"/>
          </p:nvPr>
        </p:nvSpPr>
        <p:spPr/>
        <p:txBody>
          <a:bodyPr/>
          <a:lstStyle/>
          <a:p>
            <a:fld id="{99C1F7CF-048E-49C2-964C-13BDD817EE86}" type="datetimeFigureOut">
              <a:rPr lang="sv-SE" smtClean="0"/>
              <a:t>2026-02-09</a:t>
            </a:fld>
            <a:endParaRPr lang="sv-SE"/>
          </a:p>
        </p:txBody>
      </p:sp>
      <p:sp>
        <p:nvSpPr>
          <p:cNvPr id="5" name="Platshållare för sidfot 4">
            <a:extLst>
              <a:ext uri="{FF2B5EF4-FFF2-40B4-BE49-F238E27FC236}">
                <a16:creationId xmlns:a16="http://schemas.microsoft.com/office/drawing/2014/main" id="{830407AE-A37D-8FBA-B918-7A587008F4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EB91C6-207D-902C-9E45-D5FEF338919F}"/>
              </a:ext>
            </a:extLst>
          </p:cNvPr>
          <p:cNvSpPr>
            <a:spLocks noGrp="1"/>
          </p:cNvSpPr>
          <p:nvPr>
            <p:ph type="sldNum" sz="quarter" idx="12"/>
          </p:nvPr>
        </p:nvSpPr>
        <p:spPr/>
        <p:txBody>
          <a:bodyPr/>
          <a:lstStyle/>
          <a:p>
            <a:fld id="{B69C1B9E-5AE1-4B96-A721-48EA9ADC9F28}" type="slidenum">
              <a:rPr lang="sv-SE" smtClean="0"/>
              <a:t>‹#›</a:t>
            </a:fld>
            <a:endParaRPr lang="sv-SE"/>
          </a:p>
        </p:txBody>
      </p:sp>
    </p:spTree>
    <p:extLst>
      <p:ext uri="{BB962C8B-B14F-4D97-AF65-F5344CB8AC3E}">
        <p14:creationId xmlns:p14="http://schemas.microsoft.com/office/powerpoint/2010/main" val="3706631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80824"/>
            <a:ext cx="10515600" cy="1142400"/>
          </a:xfrm>
          <a:prstGeom prst="rect">
            <a:avLst/>
          </a:prstGeom>
          <a:noFill/>
          <a:ln>
            <a:noFill/>
          </a:ln>
        </p:spPr>
        <p:txBody>
          <a:bodyPr spcFirstLastPara="1" wrap="square" lIns="0" tIns="0" rIns="0" bIns="72000" anchor="b" anchorCtr="0">
            <a:noAutofit/>
          </a:bodyPr>
          <a:lstStyle>
            <a:lvl1pPr lvl="0" algn="ctr">
              <a:lnSpc>
                <a:spcPct val="8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593991" y="6147212"/>
            <a:ext cx="9140031" cy="103892"/>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1800"/>
              </a:spcBef>
              <a:spcAft>
                <a:spcPts val="0"/>
              </a:spcAft>
              <a:buSzPts val="675"/>
              <a:buNone/>
              <a:defRPr sz="675">
                <a:solidFill>
                  <a:srgbClr val="ADAEB2"/>
                </a:solidFill>
              </a:defRPr>
            </a:lvl1pPr>
            <a:lvl2pPr marL="914400" lvl="1" indent="-342900" algn="l">
              <a:lnSpc>
                <a:spcPct val="100000"/>
              </a:lnSpc>
              <a:spcBef>
                <a:spcPts val="800"/>
              </a:spcBef>
              <a:spcAft>
                <a:spcPts val="0"/>
              </a:spcAft>
              <a:buSzPts val="1800"/>
              <a:buChar char="•"/>
              <a:defRPr/>
            </a:lvl2pPr>
            <a:lvl3pPr marL="1371600" lvl="2" indent="-228600" algn="l">
              <a:lnSpc>
                <a:spcPct val="100000"/>
              </a:lnSpc>
              <a:spcBef>
                <a:spcPts val="600"/>
              </a:spcBef>
              <a:spcAft>
                <a:spcPts val="0"/>
              </a:spcAft>
              <a:buClr>
                <a:schemeClr val="dk1"/>
              </a:buClr>
              <a:buSzPts val="1800"/>
              <a:buNone/>
              <a:defRPr/>
            </a:lvl3pPr>
            <a:lvl4pPr marL="1828800" lvl="3" indent="-228600" algn="l">
              <a:lnSpc>
                <a:spcPct val="90000"/>
              </a:lnSpc>
              <a:spcBef>
                <a:spcPts val="2000"/>
              </a:spcBef>
              <a:spcAft>
                <a:spcPts val="0"/>
              </a:spcAft>
              <a:buClr>
                <a:schemeClr val="dk1"/>
              </a:buClr>
              <a:buSzPts val="1800"/>
              <a:buNone/>
              <a:defRPr/>
            </a:lvl4pPr>
            <a:lvl5pPr marL="2286000" lvl="4" indent="-228600" algn="l">
              <a:lnSpc>
                <a:spcPct val="100000"/>
              </a:lnSpc>
              <a:spcBef>
                <a:spcPts val="2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0"/>
          <p:cNvSpPr txBox="1">
            <a:spLocks noGrp="1"/>
          </p:cNvSpPr>
          <p:nvPr>
            <p:ph type="sldNum" idx="12"/>
          </p:nvPr>
        </p:nvSpPr>
        <p:spPr>
          <a:xfrm>
            <a:off x="237867" y="6376598"/>
            <a:ext cx="300850" cy="299338"/>
          </a:xfrm>
          <a:prstGeom prst="rect">
            <a:avLst/>
          </a:prstGeom>
          <a:noFill/>
          <a:ln>
            <a:noFill/>
          </a:ln>
        </p:spPr>
        <p:txBody>
          <a:bodyPr spcFirstLastPara="1" wrap="square" lIns="0" tIns="72000" rIns="0" bIns="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l-PL"/>
              <a:t>‹#›</a:t>
            </a:fld>
            <a:endParaRPr/>
          </a:p>
        </p:txBody>
      </p:sp>
    </p:spTree>
    <p:extLst>
      <p:ext uri="{BB962C8B-B14F-4D97-AF65-F5344CB8AC3E}">
        <p14:creationId xmlns:p14="http://schemas.microsoft.com/office/powerpoint/2010/main" val="15088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45F47-FCD4-EB22-189F-54085B47267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0689DEE-DFF1-F33A-BA11-D1FC61323043}"/>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4" name="Platshållare för sidfot 3">
            <a:extLst>
              <a:ext uri="{FF2B5EF4-FFF2-40B4-BE49-F238E27FC236}">
                <a16:creationId xmlns:a16="http://schemas.microsoft.com/office/drawing/2014/main" id="{CD86B3AB-2B83-BF8A-1445-8C51470438E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E7744D9-83E5-E841-5084-639E8C6B7124}"/>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4137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EEA3FE-CED4-18AE-9941-48CB84D842B9}"/>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3" name="Platshållare för sidfot 2">
            <a:extLst>
              <a:ext uri="{FF2B5EF4-FFF2-40B4-BE49-F238E27FC236}">
                <a16:creationId xmlns:a16="http://schemas.microsoft.com/office/drawing/2014/main" id="{7E0CA0CE-7D82-7EA1-58E3-96D4CA9971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30556DC-216B-3448-112B-6FB9EB89AD42}"/>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10652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F8C95-01FB-D2E7-80A2-0738E89C7C2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C43839-4B5A-F844-545F-3F2EAD14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712A61-4E3F-A65C-E5A2-25451B78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B115DA-1C2D-C12F-2D66-3986F1AA63B1}"/>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6" name="Platshållare för sidfot 5">
            <a:extLst>
              <a:ext uri="{FF2B5EF4-FFF2-40B4-BE49-F238E27FC236}">
                <a16:creationId xmlns:a16="http://schemas.microsoft.com/office/drawing/2014/main" id="{9A0B67FF-556E-8B4E-322E-EE03823196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0B41B3-151C-E36C-6E97-54F5C6D0DA5C}"/>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6137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397DE-B5C7-AD24-39B1-18FD1BF9DC5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EFEF45-BC83-A733-DC5D-2F06432F1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C8AF92E-1895-B8B8-46A9-5103DD07F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79A1D6-FD29-082C-83D8-CB1B33945782}"/>
              </a:ext>
            </a:extLst>
          </p:cNvPr>
          <p:cNvSpPr>
            <a:spLocks noGrp="1"/>
          </p:cNvSpPr>
          <p:nvPr>
            <p:ph type="dt" sz="half" idx="10"/>
          </p:nvPr>
        </p:nvSpPr>
        <p:spPr/>
        <p:txBody>
          <a:bodyPr/>
          <a:lstStyle/>
          <a:p>
            <a:fld id="{FE6488B1-162F-4C07-9B4E-40D43927549A}" type="datetimeFigureOut">
              <a:rPr lang="sv-SE" smtClean="0"/>
              <a:t>2026-02-09</a:t>
            </a:fld>
            <a:endParaRPr lang="sv-SE"/>
          </a:p>
        </p:txBody>
      </p:sp>
      <p:sp>
        <p:nvSpPr>
          <p:cNvPr id="6" name="Platshållare för sidfot 5">
            <a:extLst>
              <a:ext uri="{FF2B5EF4-FFF2-40B4-BE49-F238E27FC236}">
                <a16:creationId xmlns:a16="http://schemas.microsoft.com/office/drawing/2014/main" id="{C3FE09A2-D45E-002D-A9F4-6211570AA1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50A90B-FE0C-32E1-E2A4-665F3BF7376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116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emf"/><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12B099D-753F-98F3-B49A-AF5038533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F56A42-F01B-757A-544A-27EEB5EE2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08A7D-B141-6816-2B64-0CC67C41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6488B1-162F-4C07-9B4E-40D43927549A}" type="datetimeFigureOut">
              <a:rPr lang="sv-SE" smtClean="0"/>
              <a:t>2026-02-09</a:t>
            </a:fld>
            <a:endParaRPr lang="sv-SE"/>
          </a:p>
        </p:txBody>
      </p:sp>
      <p:sp>
        <p:nvSpPr>
          <p:cNvPr id="5" name="Platshållare för sidfot 4">
            <a:extLst>
              <a:ext uri="{FF2B5EF4-FFF2-40B4-BE49-F238E27FC236}">
                <a16:creationId xmlns:a16="http://schemas.microsoft.com/office/drawing/2014/main" id="{DDE0CCC9-D0E0-74A2-C39D-47FB77D8D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2C4BA47-9DEB-DA40-5674-C7BC1A1DF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4B723-541F-4C6F-91D6-A44945188663}" type="slidenum">
              <a:rPr lang="sv-SE" smtClean="0"/>
              <a:t>‹#›</a:t>
            </a:fld>
            <a:endParaRPr lang="sv-SE"/>
          </a:p>
        </p:txBody>
      </p:sp>
    </p:spTree>
    <p:extLst>
      <p:ext uri="{BB962C8B-B14F-4D97-AF65-F5344CB8AC3E}">
        <p14:creationId xmlns:p14="http://schemas.microsoft.com/office/powerpoint/2010/main" val="77750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Möte Riksstroke referensgrupp 6 februari 2025</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Bakgrund och projektinfo</a:t>
            </a:r>
          </a:p>
          <a:p>
            <a:pPr lvl="0"/>
            <a:r>
              <a:rPr lang="sv-SE"/>
              <a:t>Formulär</a:t>
            </a:r>
          </a:p>
          <a:p>
            <a:pPr lvl="0"/>
            <a:r>
              <a:rPr lang="sv-SE"/>
              <a:t>Demo INCA</a:t>
            </a:r>
          </a:p>
          <a:p>
            <a:pPr lvl="3"/>
            <a:endParaRPr lang="sv-SE"/>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93577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2869BB"/>
        </a:buClr>
        <a:buFont typeface="Arial" panose="020B0604020202020204" pitchFamily="34" charset="0"/>
        <a:buNone/>
        <a:defRPr sz="2400"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2869BB"/>
        </a:buClr>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solidFill>
                  <a:prstClr val="black">
                    <a:tint val="75000"/>
                  </a:prstClr>
                </a:solidFill>
              </a:rPr>
              <a:t>2017-03-21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solidFill>
                  <a:prstClr val="black">
                    <a:tint val="75000"/>
                  </a:prstClr>
                </a:solidFill>
              </a:rPr>
              <a:t>S Åsberg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79034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39197435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2869BB"/>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2869BB"/>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2" name="Frihandsfigur 21">
            <a:extLst>
              <a:ext uri="{FF2B5EF4-FFF2-40B4-BE49-F238E27FC236}">
                <a16:creationId xmlns:a16="http://schemas.microsoft.com/office/drawing/2014/main" id="{B6E8CE0E-7FAE-407E-843C-A85185DC6B2F}"/>
              </a:ext>
            </a:extLst>
          </p:cNvPr>
          <p:cNvSpPr/>
          <p:nvPr/>
        </p:nvSpPr>
        <p:spPr>
          <a:xfrm>
            <a:off x="0" y="5653048"/>
            <a:ext cx="12192000" cy="1126514"/>
          </a:xfrm>
          <a:custGeom>
            <a:avLst/>
            <a:gdLst>
              <a:gd name="connsiteX0" fmla="*/ 6798501 w 12192000"/>
              <a:gd name="connsiteY0" fmla="*/ 374833 h 1126514"/>
              <a:gd name="connsiteX1" fmla="*/ 0 w 12192000"/>
              <a:gd name="connsiteY1" fmla="*/ 125264 h 1126514"/>
              <a:gd name="connsiteX2" fmla="*/ 0 w 12192000"/>
              <a:gd name="connsiteY2" fmla="*/ 1126515 h 1126514"/>
              <a:gd name="connsiteX3" fmla="*/ 12192000 w 12192000"/>
              <a:gd name="connsiteY3" fmla="*/ 1126515 h 1126514"/>
              <a:gd name="connsiteX4" fmla="*/ 12192000 w 12192000"/>
              <a:gd name="connsiteY4" fmla="*/ 112675 h 1126514"/>
              <a:gd name="connsiteX5" fmla="*/ 6798501 w 12192000"/>
              <a:gd name="connsiteY5" fmla="*/ 374770 h 11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126514">
                <a:moveTo>
                  <a:pt x="6798501" y="374833"/>
                </a:moveTo>
                <a:cubicBezTo>
                  <a:pt x="3657854" y="958680"/>
                  <a:pt x="1136904" y="446320"/>
                  <a:pt x="0" y="125264"/>
                </a:cubicBezTo>
                <a:lnTo>
                  <a:pt x="0" y="1126515"/>
                </a:lnTo>
                <a:lnTo>
                  <a:pt x="12192000" y="1126515"/>
                </a:lnTo>
                <a:lnTo>
                  <a:pt x="12192000" y="112675"/>
                </a:lnTo>
                <a:cubicBezTo>
                  <a:pt x="10959656" y="-62372"/>
                  <a:pt x="9213469" y="-74138"/>
                  <a:pt x="6798501" y="374770"/>
                </a:cubicBezTo>
                <a:close/>
              </a:path>
            </a:pathLst>
          </a:custGeom>
          <a:solidFill>
            <a:schemeClr val="tx2">
              <a:lumMod val="60000"/>
              <a:lumOff val="40000"/>
            </a:schemeClr>
          </a:solidFill>
          <a:ln w="6350" cap="flat">
            <a:noFill/>
            <a:prstDash val="solid"/>
            <a:miter/>
          </a:ln>
        </p:spPr>
        <p:txBody>
          <a:bodyPr rtlCol="0" anchor="ctr"/>
          <a:lstStyle/>
          <a:p>
            <a:endParaRPr lang="en-GB"/>
          </a:p>
        </p:txBody>
      </p:sp>
      <p:sp>
        <p:nvSpPr>
          <p:cNvPr id="26" name="Frihandsfigur 25">
            <a:extLst>
              <a:ext uri="{FF2B5EF4-FFF2-40B4-BE49-F238E27FC236}">
                <a16:creationId xmlns:a16="http://schemas.microsoft.com/office/drawing/2014/main" id="{11D828D5-6C28-EE29-8AEC-CB84E8C39613}"/>
              </a:ext>
            </a:extLst>
          </p:cNvPr>
          <p:cNvSpPr/>
          <p:nvPr userDrawn="1"/>
        </p:nvSpPr>
        <p:spPr>
          <a:xfrm>
            <a:off x="0" y="5778601"/>
            <a:ext cx="12192000" cy="1079399"/>
          </a:xfrm>
          <a:custGeom>
            <a:avLst/>
            <a:gdLst>
              <a:gd name="connsiteX0" fmla="*/ 0 w 12192000"/>
              <a:gd name="connsiteY0" fmla="*/ 0 h 1079399"/>
              <a:gd name="connsiteX1" fmla="*/ 7256463 w 12192000"/>
              <a:gd name="connsiteY1" fmla="*/ 432460 h 1079399"/>
              <a:gd name="connsiteX2" fmla="*/ 12192000 w 12192000"/>
              <a:gd name="connsiteY2" fmla="*/ 74207 h 1079399"/>
              <a:gd name="connsiteX3" fmla="*/ 12192000 w 12192000"/>
              <a:gd name="connsiteY3" fmla="*/ 780061 h 1079399"/>
              <a:gd name="connsiteX4" fmla="*/ 12192000 w 12192000"/>
              <a:gd name="connsiteY4" fmla="*/ 1013840 h 1079399"/>
              <a:gd name="connsiteX5" fmla="*/ 12192000 w 12192000"/>
              <a:gd name="connsiteY5" fmla="*/ 1079399 h 1079399"/>
              <a:gd name="connsiteX6" fmla="*/ 0 w 12192000"/>
              <a:gd name="connsiteY6" fmla="*/ 1079399 h 1079399"/>
              <a:gd name="connsiteX7" fmla="*/ 0 w 12192000"/>
              <a:gd name="connsiteY7" fmla="*/ 1013840 h 1079399"/>
              <a:gd name="connsiteX8" fmla="*/ 0 w 12192000"/>
              <a:gd name="connsiteY8" fmla="*/ 780061 h 10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79399">
                <a:moveTo>
                  <a:pt x="0" y="0"/>
                </a:moveTo>
                <a:cubicBezTo>
                  <a:pt x="542163" y="195670"/>
                  <a:pt x="3432683" y="1134228"/>
                  <a:pt x="7256463" y="432460"/>
                </a:cubicBezTo>
                <a:cubicBezTo>
                  <a:pt x="9475915" y="25178"/>
                  <a:pt x="11067161" y="-24925"/>
                  <a:pt x="12192000" y="74207"/>
                </a:cubicBezTo>
                <a:lnTo>
                  <a:pt x="12192000" y="780061"/>
                </a:lnTo>
                <a:lnTo>
                  <a:pt x="12192000" y="1013840"/>
                </a:lnTo>
                <a:lnTo>
                  <a:pt x="12192000" y="1079399"/>
                </a:lnTo>
                <a:lnTo>
                  <a:pt x="0" y="1079399"/>
                </a:lnTo>
                <a:lnTo>
                  <a:pt x="0" y="1013840"/>
                </a:lnTo>
                <a:lnTo>
                  <a:pt x="0" y="7800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220F24BD-3573-F056-C9CC-75E2759AD032}"/>
              </a:ext>
            </a:extLst>
          </p:cNvPr>
          <p:cNvSpPr>
            <a:spLocks noGrp="1"/>
          </p:cNvSpPr>
          <p:nvPr>
            <p:ph type="title"/>
          </p:nvPr>
        </p:nvSpPr>
        <p:spPr>
          <a:xfrm>
            <a:off x="838200" y="380824"/>
            <a:ext cx="10515600" cy="1142400"/>
          </a:xfrm>
          <a:prstGeom prst="rect">
            <a:avLst/>
          </a:prstGeom>
        </p:spPr>
        <p:txBody>
          <a:bodyPr vert="horz" lIns="0" tIns="0" rIns="0" bIns="72000" rtlCol="0" anchor="b" anchorCtr="0">
            <a:noAutofit/>
          </a:bodyPr>
          <a:lstStyle/>
          <a:p>
            <a:r>
              <a:rPr lang="en-GB"/>
              <a:t>Click to edit Master title style</a:t>
            </a:r>
            <a:endParaRPr lang="sv-SE"/>
          </a:p>
        </p:txBody>
      </p:sp>
      <p:sp>
        <p:nvSpPr>
          <p:cNvPr id="3" name="Text Placeholder 2">
            <a:extLst>
              <a:ext uri="{FF2B5EF4-FFF2-40B4-BE49-F238E27FC236}">
                <a16:creationId xmlns:a16="http://schemas.microsoft.com/office/drawing/2014/main" id="{572BBEE3-57B8-B6D8-E2EE-EF767879A3A0}"/>
              </a:ext>
            </a:extLst>
          </p:cNvPr>
          <p:cNvSpPr>
            <a:spLocks noGrp="1"/>
          </p:cNvSpPr>
          <p:nvPr>
            <p:ph type="body" idx="1"/>
          </p:nvPr>
        </p:nvSpPr>
        <p:spPr>
          <a:xfrm>
            <a:off x="838201" y="1666510"/>
            <a:ext cx="10515600" cy="359922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9" name="Slide Number Placeholder 5">
            <a:extLst>
              <a:ext uri="{FF2B5EF4-FFF2-40B4-BE49-F238E27FC236}">
                <a16:creationId xmlns:a16="http://schemas.microsoft.com/office/drawing/2014/main" id="{B1FF9DB0-B98A-B249-9ECB-772F1E5485B8}"/>
              </a:ext>
            </a:extLst>
          </p:cNvPr>
          <p:cNvSpPr>
            <a:spLocks noGrp="1"/>
          </p:cNvSpPr>
          <p:nvPr>
            <p:ph type="sldNum" sz="quarter" idx="4"/>
          </p:nvPr>
        </p:nvSpPr>
        <p:spPr>
          <a:xfrm>
            <a:off x="237867" y="6376598"/>
            <a:ext cx="300850" cy="299338"/>
          </a:xfrm>
          <a:prstGeom prst="rect">
            <a:avLst/>
          </a:prstGeom>
        </p:spPr>
        <p:txBody>
          <a:bodyPr vert="horz" lIns="0" tIns="72000" rIns="0" bIns="0" rtlCol="0" anchor="ctr" anchorCtr="0"/>
          <a:lstStyle>
            <a:lvl1pPr algn="l">
              <a:defRPr sz="1000">
                <a:solidFill>
                  <a:schemeClr val="bg2"/>
                </a:solidFill>
                <a:latin typeface="Calibri" panose="020F0502020204030204" pitchFamily="34" charset="0"/>
                <a:cs typeface="Calibri" panose="020F0502020204030204" pitchFamily="34" charset="0"/>
              </a:defRPr>
            </a:lvl1pPr>
          </a:lstStyle>
          <a:p>
            <a:fld id="{3E07252E-534E-2846-9A3F-2B17A781E03F}" type="slidenum">
              <a:rPr lang="sv-SE" smtClean="0"/>
              <a:pPr/>
              <a:t>‹#›</a:t>
            </a:fld>
            <a:endParaRPr lang="sv-SE"/>
          </a:p>
        </p:txBody>
      </p:sp>
      <p:sp>
        <p:nvSpPr>
          <p:cNvPr id="13" name="Slide Number Placeholder 5">
            <a:extLst>
              <a:ext uri="{FF2B5EF4-FFF2-40B4-BE49-F238E27FC236}">
                <a16:creationId xmlns:a16="http://schemas.microsoft.com/office/drawing/2014/main" id="{7DEB8A0A-FAE5-0645-974F-D947F7DE2251}"/>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bg2"/>
                </a:solidFill>
                <a:latin typeface="Calibri" panose="020F0502020204030204" pitchFamily="34" charset="0"/>
                <a:ea typeface="+mn-ea"/>
                <a:cs typeface="Calibri" panose="020F0502020204030204" pitchFamily="34" charset="0"/>
              </a:rPr>
              <a:t>Strictly</a:t>
            </a:r>
            <a:r>
              <a:rPr lang="en-GB" sz="1000" spc="-5">
                <a:solidFill>
                  <a:schemeClr val="bg2"/>
                </a:solidFill>
                <a:latin typeface="Calibri" panose="020F0502020204030204" pitchFamily="34" charset="0"/>
                <a:cs typeface="Calibri" panose="020F0502020204030204" pitchFamily="34" charset="0"/>
              </a:rPr>
              <a:t> private and</a:t>
            </a:r>
            <a:r>
              <a:rPr lang="en-GB" sz="1000" spc="30">
                <a:solidFill>
                  <a:schemeClr val="bg2"/>
                </a:solidFill>
                <a:latin typeface="Calibri" panose="020F0502020204030204" pitchFamily="34" charset="0"/>
                <a:cs typeface="Calibri" panose="020F0502020204030204" pitchFamily="34" charset="0"/>
              </a:rPr>
              <a:t> </a:t>
            </a:r>
            <a:r>
              <a:rPr lang="en-GB" sz="1000" spc="-5">
                <a:solidFill>
                  <a:schemeClr val="bg2"/>
                </a:solidFill>
                <a:latin typeface="Calibri" panose="020F0502020204030204" pitchFamily="34" charset="0"/>
                <a:cs typeface="Calibri" panose="020F0502020204030204" pitchFamily="34" charset="0"/>
              </a:rPr>
              <a:t>confidential.</a:t>
            </a:r>
            <a:endParaRPr lang="sv-SE" sz="1000">
              <a:solidFill>
                <a:schemeClr val="bg2"/>
              </a:solidFill>
            </a:endParaRPr>
          </a:p>
        </p:txBody>
      </p:sp>
      <p:sp>
        <p:nvSpPr>
          <p:cNvPr id="27" name="Graphic 11">
            <a:extLst>
              <a:ext uri="{FF2B5EF4-FFF2-40B4-BE49-F238E27FC236}">
                <a16:creationId xmlns:a16="http://schemas.microsoft.com/office/drawing/2014/main" id="{55F7EDEB-2ED0-FC45-D304-F677A81A7A53}"/>
              </a:ext>
            </a:extLst>
          </p:cNvPr>
          <p:cNvSpPr/>
          <p:nvPr/>
        </p:nvSpPr>
        <p:spPr>
          <a:xfrm>
            <a:off x="11353783" y="6228673"/>
            <a:ext cx="600675" cy="419178"/>
          </a:xfrm>
          <a:custGeom>
            <a:avLst/>
            <a:gdLst>
              <a:gd name="connsiteX0" fmla="*/ 271473 w 600675"/>
              <a:gd name="connsiteY0" fmla="*/ 190849 h 419178"/>
              <a:gd name="connsiteX1" fmla="*/ 263499 w 600675"/>
              <a:gd name="connsiteY1" fmla="*/ 263269 h 419178"/>
              <a:gd name="connsiteX2" fmla="*/ 190254 w 600675"/>
              <a:gd name="connsiteY2" fmla="*/ 271237 h 419178"/>
              <a:gd name="connsiteX3" fmla="*/ 69953 w 600675"/>
              <a:gd name="connsiteY3" fmla="*/ 244315 h 419178"/>
              <a:gd name="connsiteX4" fmla="*/ 66921 w 600675"/>
              <a:gd name="connsiteY4" fmla="*/ 173027 h 419178"/>
              <a:gd name="connsiteX5" fmla="*/ 136745 w 600675"/>
              <a:gd name="connsiteY5" fmla="*/ 174547 h 419178"/>
              <a:gd name="connsiteX6" fmla="*/ 174695 w 600675"/>
              <a:gd name="connsiteY6" fmla="*/ 174547 h 419178"/>
              <a:gd name="connsiteX7" fmla="*/ 174695 w 600675"/>
              <a:gd name="connsiteY7" fmla="*/ 136628 h 419178"/>
              <a:gd name="connsiteX8" fmla="*/ 173174 w 600675"/>
              <a:gd name="connsiteY8" fmla="*/ 66860 h 419178"/>
              <a:gd name="connsiteX9" fmla="*/ 244519 w 600675"/>
              <a:gd name="connsiteY9" fmla="*/ 69890 h 419178"/>
              <a:gd name="connsiteX10" fmla="*/ 271463 w 600675"/>
              <a:gd name="connsiteY10" fmla="*/ 190849 h 419178"/>
              <a:gd name="connsiteX11" fmla="*/ 167691 w 600675"/>
              <a:gd name="connsiteY11" fmla="*/ 325366 h 419178"/>
              <a:gd name="connsiteX12" fmla="*/ 300316 w 600675"/>
              <a:gd name="connsiteY12" fmla="*/ 419179 h 419178"/>
              <a:gd name="connsiteX13" fmla="*/ 300377 w 600675"/>
              <a:gd name="connsiteY13" fmla="*/ 419179 h 419178"/>
              <a:gd name="connsiteX14" fmla="*/ 445080 w 600675"/>
              <a:gd name="connsiteY14" fmla="*/ 325141 h 419178"/>
              <a:gd name="connsiteX15" fmla="*/ 437524 w 600675"/>
              <a:gd name="connsiteY15" fmla="*/ 325243 h 419178"/>
              <a:gd name="connsiteX16" fmla="*/ 568679 w 600675"/>
              <a:gd name="connsiteY16" fmla="*/ 282234 h 419178"/>
              <a:gd name="connsiteX17" fmla="*/ 571711 w 600675"/>
              <a:gd name="connsiteY17" fmla="*/ 135108 h 419178"/>
              <a:gd name="connsiteX18" fmla="*/ 494678 w 600675"/>
              <a:gd name="connsiteY18" fmla="*/ 105911 h 419178"/>
              <a:gd name="connsiteX19" fmla="*/ 465458 w 600675"/>
              <a:gd name="connsiteY19" fmla="*/ 28941 h 419178"/>
              <a:gd name="connsiteX20" fmla="*/ 318213 w 600675"/>
              <a:gd name="connsiteY20" fmla="*/ 31971 h 419178"/>
              <a:gd name="connsiteX21" fmla="*/ 300336 w 600675"/>
              <a:gd name="connsiteY21" fmla="*/ 55822 h 419178"/>
              <a:gd name="connsiteX22" fmla="*/ 282459 w 600675"/>
              <a:gd name="connsiteY22" fmla="*/ 31971 h 419178"/>
              <a:gd name="connsiteX23" fmla="*/ 135214 w 600675"/>
              <a:gd name="connsiteY23" fmla="*/ 28941 h 419178"/>
              <a:gd name="connsiteX24" fmla="*/ 105993 w 600675"/>
              <a:gd name="connsiteY24" fmla="*/ 105911 h 419178"/>
              <a:gd name="connsiteX25" fmla="*/ 28961 w 600675"/>
              <a:gd name="connsiteY25" fmla="*/ 135108 h 419178"/>
              <a:gd name="connsiteX26" fmla="*/ 31993 w 600675"/>
              <a:gd name="connsiteY26" fmla="*/ 282234 h 419178"/>
              <a:gd name="connsiteX27" fmla="*/ 153203 w 600675"/>
              <a:gd name="connsiteY27" fmla="*/ 324713 h 419178"/>
              <a:gd name="connsiteX28" fmla="*/ 157042 w 600675"/>
              <a:gd name="connsiteY28" fmla="*/ 324927 h 419178"/>
              <a:gd name="connsiteX29" fmla="*/ 167681 w 600675"/>
              <a:gd name="connsiteY29" fmla="*/ 325356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675" h="419178">
                <a:moveTo>
                  <a:pt x="271473" y="190849"/>
                </a:moveTo>
                <a:cubicBezTo>
                  <a:pt x="270340" y="220035"/>
                  <a:pt x="266542" y="246590"/>
                  <a:pt x="263499" y="263269"/>
                </a:cubicBezTo>
                <a:cubicBezTo>
                  <a:pt x="246806" y="266309"/>
                  <a:pt x="219485" y="270104"/>
                  <a:pt x="190254" y="271237"/>
                </a:cubicBezTo>
                <a:cubicBezTo>
                  <a:pt x="131814" y="273512"/>
                  <a:pt x="89311" y="263647"/>
                  <a:pt x="69953" y="244315"/>
                </a:cubicBezTo>
                <a:cubicBezTo>
                  <a:pt x="49462" y="223841"/>
                  <a:pt x="47941" y="191981"/>
                  <a:pt x="66921" y="173027"/>
                </a:cubicBezTo>
                <a:cubicBezTo>
                  <a:pt x="85890" y="154062"/>
                  <a:pt x="117010" y="154828"/>
                  <a:pt x="136745" y="174547"/>
                </a:cubicBezTo>
                <a:cubicBezTo>
                  <a:pt x="147374" y="185167"/>
                  <a:pt x="164066" y="185167"/>
                  <a:pt x="174695" y="174547"/>
                </a:cubicBezTo>
                <a:cubicBezTo>
                  <a:pt x="185323" y="163927"/>
                  <a:pt x="185323" y="147248"/>
                  <a:pt x="174695" y="136628"/>
                </a:cubicBezTo>
                <a:cubicBezTo>
                  <a:pt x="154959" y="116909"/>
                  <a:pt x="154204" y="85814"/>
                  <a:pt x="173174" y="66860"/>
                </a:cubicBezTo>
                <a:cubicBezTo>
                  <a:pt x="192143" y="47896"/>
                  <a:pt x="224018" y="49416"/>
                  <a:pt x="244519" y="69890"/>
                </a:cubicBezTo>
                <a:cubicBezTo>
                  <a:pt x="263867" y="89222"/>
                  <a:pt x="274128" y="132078"/>
                  <a:pt x="271463" y="190849"/>
                </a:cubicBezTo>
                <a:moveTo>
                  <a:pt x="167691" y="325366"/>
                </a:moveTo>
                <a:cubicBezTo>
                  <a:pt x="230481" y="329008"/>
                  <a:pt x="299774" y="357919"/>
                  <a:pt x="300316" y="419179"/>
                </a:cubicBezTo>
                <a:lnTo>
                  <a:pt x="300377" y="419179"/>
                </a:lnTo>
                <a:cubicBezTo>
                  <a:pt x="300949" y="353450"/>
                  <a:pt x="379176" y="325141"/>
                  <a:pt x="445080" y="325141"/>
                </a:cubicBezTo>
                <a:cubicBezTo>
                  <a:pt x="445100" y="325141"/>
                  <a:pt x="441751" y="325192"/>
                  <a:pt x="437524" y="325243"/>
                </a:cubicBezTo>
                <a:cubicBezTo>
                  <a:pt x="497752" y="323642"/>
                  <a:pt x="541858" y="309023"/>
                  <a:pt x="568679" y="282234"/>
                </a:cubicBezTo>
                <a:cubicBezTo>
                  <a:pt x="610049" y="240897"/>
                  <a:pt x="611560" y="174914"/>
                  <a:pt x="571711" y="135108"/>
                </a:cubicBezTo>
                <a:cubicBezTo>
                  <a:pt x="550842" y="114246"/>
                  <a:pt x="522755" y="104391"/>
                  <a:pt x="494678" y="105911"/>
                </a:cubicBezTo>
                <a:cubicBezTo>
                  <a:pt x="496200" y="77857"/>
                  <a:pt x="486337" y="49793"/>
                  <a:pt x="465458" y="28941"/>
                </a:cubicBezTo>
                <a:cubicBezTo>
                  <a:pt x="425620" y="-10875"/>
                  <a:pt x="359583" y="-9355"/>
                  <a:pt x="318213" y="31971"/>
                </a:cubicBezTo>
                <a:cubicBezTo>
                  <a:pt x="311424" y="38755"/>
                  <a:pt x="305563" y="46855"/>
                  <a:pt x="300336" y="55822"/>
                </a:cubicBezTo>
                <a:cubicBezTo>
                  <a:pt x="295109" y="46855"/>
                  <a:pt x="289248" y="38755"/>
                  <a:pt x="282459" y="31971"/>
                </a:cubicBezTo>
                <a:cubicBezTo>
                  <a:pt x="241089" y="-9365"/>
                  <a:pt x="175062" y="-10875"/>
                  <a:pt x="135214" y="28941"/>
                </a:cubicBezTo>
                <a:cubicBezTo>
                  <a:pt x="114345" y="49793"/>
                  <a:pt x="104472" y="77857"/>
                  <a:pt x="105993" y="105911"/>
                </a:cubicBezTo>
                <a:cubicBezTo>
                  <a:pt x="77917" y="104391"/>
                  <a:pt x="49830" y="114246"/>
                  <a:pt x="28961" y="135108"/>
                </a:cubicBezTo>
                <a:cubicBezTo>
                  <a:pt x="-10888" y="174914"/>
                  <a:pt x="-9366" y="240897"/>
                  <a:pt x="31993" y="282234"/>
                </a:cubicBezTo>
                <a:cubicBezTo>
                  <a:pt x="57293" y="307513"/>
                  <a:pt x="98132" y="321805"/>
                  <a:pt x="153203" y="324713"/>
                </a:cubicBezTo>
                <a:cubicBezTo>
                  <a:pt x="153203" y="324713"/>
                  <a:pt x="153183" y="324733"/>
                  <a:pt x="157042" y="324927"/>
                </a:cubicBezTo>
                <a:cubicBezTo>
                  <a:pt x="163178" y="325182"/>
                  <a:pt x="165373" y="325325"/>
                  <a:pt x="167681" y="325356"/>
                </a:cubicBezTo>
              </a:path>
            </a:pathLst>
          </a:custGeom>
          <a:solidFill>
            <a:srgbClr val="FFFFFF"/>
          </a:solidFill>
          <a:ln w="1021" cap="flat">
            <a:noFill/>
            <a:prstDash val="solid"/>
            <a:miter/>
          </a:ln>
        </p:spPr>
        <p:txBody>
          <a:bodyPr rtlCol="0" anchor="ctr"/>
          <a:lstStyle/>
          <a:p>
            <a:endParaRPr lang="en-GB"/>
          </a:p>
        </p:txBody>
      </p:sp>
    </p:spTree>
    <p:extLst>
      <p:ext uri="{BB962C8B-B14F-4D97-AF65-F5344CB8AC3E}">
        <p14:creationId xmlns:p14="http://schemas.microsoft.com/office/powerpoint/2010/main" val="3662409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7" r:id="rId9"/>
    <p:sldLayoutId id="2147483718" r:id="rId10"/>
    <p:sldLayoutId id="2147483719" r:id="rId11"/>
  </p:sldLayoutIdLst>
  <p:hf hdr="0" ftr="0" dt="0"/>
  <p:txStyles>
    <p:titleStyle>
      <a:lvl1pPr algn="ctr" defTabSz="914400" rtl="0" eaLnBrk="1" latinLnBrk="0" hangingPunct="1">
        <a:lnSpc>
          <a:spcPct val="80000"/>
        </a:lnSpc>
        <a:spcBef>
          <a:spcPct val="0"/>
        </a:spcBef>
        <a:buNone/>
        <a:defRPr sz="4200" b="0" i="0" kern="1200" cap="none" spc="0" baseline="0">
          <a:solidFill>
            <a:schemeClr val="tx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100000"/>
        </a:lnSpc>
        <a:spcBef>
          <a:spcPts val="1800"/>
        </a:spcBef>
        <a:spcAft>
          <a:spcPts val="200"/>
        </a:spcAft>
        <a:buClr>
          <a:schemeClr val="accent1"/>
        </a:buClr>
        <a:buFont typeface="Arial" panose="020B0604020202020204" pitchFamily="34" charset="0"/>
        <a:buNone/>
        <a:tabLst/>
        <a:defRPr lang="en-GB" sz="2500" b="0" kern="1200" spc="0" dirty="0">
          <a:solidFill>
            <a:schemeClr val="tx1"/>
          </a:solidFill>
          <a:latin typeface="Calibri" panose="020F0502020204030204" pitchFamily="34" charset="0"/>
          <a:ea typeface="+mn-ea"/>
          <a:cs typeface="Calibri" panose="020F0502020204030204" pitchFamily="34" charset="0"/>
        </a:defRPr>
      </a:lvl1pPr>
      <a:lvl2pPr marL="184150" indent="-184150" algn="l" defTabSz="914400" rtl="0" eaLnBrk="1" latinLnBrk="0" hangingPunct="1">
        <a:lnSpc>
          <a:spcPct val="100000"/>
        </a:lnSpc>
        <a:spcBef>
          <a:spcPts val="800"/>
        </a:spcBef>
        <a:spcAft>
          <a:spcPts val="300"/>
        </a:spcAft>
        <a:buClr>
          <a:schemeClr val="tx2"/>
        </a:buClr>
        <a:buFont typeface="Arial" panose="020B0604020202020204" pitchFamily="34" charset="0"/>
        <a:buChar char="•"/>
        <a:tabLst/>
        <a:defRPr lang="en-GB" sz="2400" b="0" i="0" kern="1200" cap="none" spc="0" baseline="0" dirty="0">
          <a:solidFill>
            <a:schemeClr val="tx1"/>
          </a:solidFill>
          <a:latin typeface="Calibri Light" panose="020F0302020204030204" pitchFamily="34" charset="0"/>
          <a:ea typeface="+mn-ea"/>
          <a:cs typeface="Calibri Light" panose="020F0302020204030204" pitchFamily="34" charset="0"/>
        </a:defRPr>
      </a:lvl2pPr>
      <a:lvl3pPr marL="0" indent="0" algn="l" defTabSz="914400" rtl="0" eaLnBrk="1" latinLnBrk="0" hangingPunct="1">
        <a:lnSpc>
          <a:spcPct val="100000"/>
        </a:lnSpc>
        <a:spcBef>
          <a:spcPts val="600"/>
        </a:spcBef>
        <a:spcAft>
          <a:spcPts val="600"/>
        </a:spcAft>
        <a:buFont typeface="Arial" panose="020B0604020202020204" pitchFamily="34" charset="0"/>
        <a:buNone/>
        <a:tabLst/>
        <a:defRPr sz="1800" b="0" i="0" kern="1200" cap="none" spc="0" baseline="0">
          <a:solidFill>
            <a:schemeClr val="tx1"/>
          </a:solidFill>
          <a:latin typeface="Calibri Light" panose="020F0302020204030204" pitchFamily="34" charset="0"/>
          <a:ea typeface="+mn-ea"/>
          <a:cs typeface="Calibri Light" panose="020F0302020204030204" pitchFamily="34" charset="0"/>
        </a:defRPr>
      </a:lvl3pPr>
      <a:lvl4pPr marL="11113" indent="0" algn="l" defTabSz="914400" rtl="0" eaLnBrk="1" latinLnBrk="0" hangingPunct="1">
        <a:lnSpc>
          <a:spcPct val="90000"/>
        </a:lnSpc>
        <a:spcBef>
          <a:spcPts val="2000"/>
        </a:spcBef>
        <a:spcAft>
          <a:spcPts val="0"/>
        </a:spcAft>
        <a:buFont typeface="Arial" panose="020B0604020202020204" pitchFamily="34" charset="0"/>
        <a:buNone/>
        <a:tabLst/>
        <a:defRPr sz="1400" b="1" i="0" kern="1200" cap="all" spc="0" baseline="0">
          <a:solidFill>
            <a:schemeClr val="tx1"/>
          </a:solidFill>
          <a:latin typeface="Calibri" panose="020F0502020204030204" pitchFamily="34" charset="0"/>
          <a:ea typeface="+mn-ea"/>
          <a:cs typeface="Calibri" panose="020F0502020204030204" pitchFamily="34" charset="0"/>
        </a:defRPr>
      </a:lvl4pPr>
      <a:lvl5pPr marL="11113" indent="0" algn="l" defTabSz="914400" rtl="0" eaLnBrk="1" latinLnBrk="0" hangingPunct="1">
        <a:lnSpc>
          <a:spcPct val="100000"/>
        </a:lnSpc>
        <a:spcBef>
          <a:spcPts val="200"/>
        </a:spcBef>
        <a:spcAft>
          <a:spcPts val="200"/>
        </a:spcAft>
        <a:buFont typeface="Arial" panose="020B0604020202020204" pitchFamily="34" charset="0"/>
        <a:buNone/>
        <a:tabLst/>
        <a:defRPr sz="1400" b="0" i="0" kern="1200" spc="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317">
          <p15:clr>
            <a:srgbClr val="F26B43"/>
          </p15:clr>
        </p15:guide>
        <p15:guide id="5" pos="529">
          <p15:clr>
            <a:srgbClr val="F26B43"/>
          </p15:clr>
        </p15:guide>
        <p15:guide id="6" pos="7151">
          <p15:clr>
            <a:srgbClr val="F26B43"/>
          </p15:clr>
        </p15:guide>
        <p15:guide id="7" orient="horz" pos="5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cn.incanet.se/" TargetMode="Externa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teams.microsoft.com/meet/32488694784303?p=V77hgd7Oz0CF1Kmt2k" TargetMode="External"/><Relationship Id="rId2" Type="http://schemas.openxmlformats.org/officeDocument/2006/relationships/hyperlink" Target="mailto:riksstroke@regionvasterbotten.se"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atistik.incanet.se/riksstroke/"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Dhttps:/www.riksstroke.org/sve/riksstrokeinca/" TargetMode="External"/><Relationship Id="rId2" Type="http://schemas.openxmlformats.org/officeDocument/2006/relationships/hyperlink" Target="https://www.riksstroke.org/sve/riksstroke-registreringsplattform/"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892" y="358793"/>
            <a:ext cx="3672921" cy="1720814"/>
          </a:xfrm>
          <a:prstGeom prst="rect">
            <a:avLst/>
          </a:prstGeom>
        </p:spPr>
      </p:pic>
      <p:sp>
        <p:nvSpPr>
          <p:cNvPr id="2" name="Underrubrik 1">
            <a:extLst>
              <a:ext uri="{FF2B5EF4-FFF2-40B4-BE49-F238E27FC236}">
                <a16:creationId xmlns:a16="http://schemas.microsoft.com/office/drawing/2014/main" id="{A65B1C64-0359-753C-9C89-4E9B691CDAD4}"/>
              </a:ext>
            </a:extLst>
          </p:cNvPr>
          <p:cNvSpPr>
            <a:spLocks noGrp="1"/>
          </p:cNvSpPr>
          <p:nvPr>
            <p:ph type="subTitle" idx="1"/>
          </p:nvPr>
        </p:nvSpPr>
        <p:spPr>
          <a:xfrm>
            <a:off x="1955801" y="2531533"/>
            <a:ext cx="7340600" cy="3967674"/>
          </a:xfrm>
        </p:spPr>
        <p:txBody>
          <a:bodyPr vert="horz" lIns="91440" tIns="45720" rIns="91440" bIns="45720" rtlCol="0" anchor="t">
            <a:normAutofit/>
          </a:bodyPr>
          <a:lstStyle/>
          <a:p>
            <a:endParaRPr lang="sv-SE" sz="3600">
              <a:ln w="9525" cap="flat" cmpd="sng" algn="ctr">
                <a:solidFill>
                  <a:srgbClr val="000090"/>
                </a:solidFill>
                <a:prstDash val="solid"/>
                <a:round/>
              </a:ln>
              <a:solidFill>
                <a:srgbClr val="00006D"/>
              </a:solidFill>
              <a:latin typeface="Calibri" panose="020F0502020204030204" pitchFamily="34" charset="0"/>
              <a:ea typeface="+mj-ea"/>
              <a:cs typeface="+mj-cs"/>
            </a:endParaRPr>
          </a:p>
          <a:p>
            <a:r>
              <a:rPr lang="sv-SE" sz="3600" dirty="0">
                <a:ln w="9525" cap="flat" cmpd="sng" algn="ctr">
                  <a:solidFill>
                    <a:srgbClr val="000090"/>
                  </a:solidFill>
                  <a:prstDash val="solid"/>
                  <a:round/>
                </a:ln>
                <a:solidFill>
                  <a:srgbClr val="00006D"/>
                </a:solidFill>
                <a:latin typeface="Calibri"/>
                <a:ea typeface="Calibri"/>
                <a:cs typeface="Calibri"/>
              </a:rPr>
              <a:t>Välkomna till Riksstroke@INCA</a:t>
            </a:r>
            <a:endParaRPr lang="sv-SE" sz="3600" dirty="0">
              <a:ln w="9525" cap="flat" cmpd="sng" algn="ctr">
                <a:solidFill>
                  <a:srgbClr val="000090"/>
                </a:solidFill>
                <a:prstDash val="solid"/>
                <a:round/>
              </a:ln>
              <a:solidFill>
                <a:srgbClr val="00006D"/>
              </a:solidFill>
              <a:latin typeface="Calibri" panose="020F0502020204030204" pitchFamily="34" charset="0"/>
              <a:ea typeface="Calibri" panose="020F0502020204030204" pitchFamily="34" charset="0"/>
              <a:cs typeface="Calibri" panose="020F0502020204030204" pitchFamily="34" charset="0"/>
            </a:endParaRPr>
          </a:p>
          <a:p>
            <a:r>
              <a:rPr lang="sv-SE" sz="3600" dirty="0" err="1">
                <a:ln w="9525" cap="flat" cmpd="sng" algn="ctr">
                  <a:solidFill>
                    <a:srgbClr val="000090"/>
                  </a:solidFill>
                  <a:prstDash val="solid"/>
                  <a:round/>
                </a:ln>
                <a:solidFill>
                  <a:srgbClr val="00006D"/>
                </a:solidFill>
                <a:latin typeface="Calibri"/>
                <a:ea typeface="Calibri"/>
                <a:cs typeface="Calibri"/>
              </a:rPr>
              <a:t>webbinarium</a:t>
            </a:r>
            <a:r>
              <a:rPr lang="sv-SE" sz="3600" dirty="0">
                <a:ln w="9525" cap="flat" cmpd="sng" algn="ctr">
                  <a:solidFill>
                    <a:srgbClr val="000090"/>
                  </a:solidFill>
                  <a:prstDash val="solid"/>
                  <a:round/>
                </a:ln>
                <a:solidFill>
                  <a:srgbClr val="00006D"/>
                </a:solidFill>
                <a:latin typeface="Calibri"/>
                <a:ea typeface="Calibri"/>
                <a:cs typeface="Calibri"/>
              </a:rPr>
              <a:t> 260209</a:t>
            </a:r>
            <a:endParaRPr lang="sv-SE" sz="3600" dirty="0">
              <a:ln w="9525" cap="flat" cmpd="sng" algn="ctr">
                <a:solidFill>
                  <a:srgbClr val="000090"/>
                </a:solidFill>
                <a:prstDash val="solid"/>
                <a:round/>
              </a:ln>
              <a:solidFill>
                <a:srgbClr val="00006D"/>
              </a:solidFill>
              <a:latin typeface="Calibri" panose="020F0502020204030204" pitchFamily="34" charset="0"/>
              <a:ea typeface="Calibri"/>
              <a:cs typeface="Calibri"/>
            </a:endParaRPr>
          </a:p>
        </p:txBody>
      </p:sp>
      <p:pic>
        <p:nvPicPr>
          <p:cNvPr id="3" name="Bildobjekt 2">
            <a:extLst>
              <a:ext uri="{FF2B5EF4-FFF2-40B4-BE49-F238E27FC236}">
                <a16:creationId xmlns:a16="http://schemas.microsoft.com/office/drawing/2014/main" id="{170070BC-3C6C-37A7-B143-1EEFE79CCAAB}"/>
              </a:ext>
            </a:extLst>
          </p:cNvPr>
          <p:cNvPicPr>
            <a:picLocks noChangeAspect="1"/>
          </p:cNvPicPr>
          <p:nvPr/>
        </p:nvPicPr>
        <p:blipFill>
          <a:blip r:embed="rId4"/>
          <a:stretch>
            <a:fillRect/>
          </a:stretch>
        </p:blipFill>
        <p:spPr>
          <a:xfrm>
            <a:off x="4202113" y="4648200"/>
            <a:ext cx="3236912" cy="1818733"/>
          </a:xfrm>
          <a:prstGeom prst="rect">
            <a:avLst/>
          </a:prstGeom>
        </p:spPr>
      </p:pic>
    </p:spTree>
    <p:extLst>
      <p:ext uri="{BB962C8B-B14F-4D97-AF65-F5344CB8AC3E}">
        <p14:creationId xmlns:p14="http://schemas.microsoft.com/office/powerpoint/2010/main" val="80896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E1EA94E-58B2-8B2C-70DA-2811750CBF41}"/>
              </a:ext>
            </a:extLst>
          </p:cNvPr>
          <p:cNvSpPr>
            <a:spLocks noGrp="1"/>
          </p:cNvSpPr>
          <p:nvPr>
            <p:ph type="title"/>
          </p:nvPr>
        </p:nvSpPr>
        <p:spPr/>
        <p:txBody>
          <a:bodyPr/>
          <a:lstStyle/>
          <a:p>
            <a:pPr algn="ctr"/>
            <a:r>
              <a:rPr lang="sv-SE" dirty="0"/>
              <a:t>Att tänka på vid registrering</a:t>
            </a:r>
          </a:p>
        </p:txBody>
      </p:sp>
      <p:sp>
        <p:nvSpPr>
          <p:cNvPr id="5" name="Platshållare för innehåll 4">
            <a:extLst>
              <a:ext uri="{FF2B5EF4-FFF2-40B4-BE49-F238E27FC236}">
                <a16:creationId xmlns:a16="http://schemas.microsoft.com/office/drawing/2014/main" id="{53C49495-0BBF-7386-DF33-295720A2AF5A}"/>
              </a:ext>
            </a:extLst>
          </p:cNvPr>
          <p:cNvSpPr>
            <a:spLocks noGrp="1"/>
          </p:cNvSpPr>
          <p:nvPr>
            <p:ph idx="1"/>
          </p:nvPr>
        </p:nvSpPr>
        <p:spPr/>
        <p:txBody>
          <a:bodyPr vert="horz" lIns="91440" tIns="45720" rIns="91440" bIns="45720" rtlCol="0" anchor="t">
            <a:normAutofit fontScale="92500" lnSpcReduction="20000"/>
          </a:bodyPr>
          <a:lstStyle/>
          <a:p>
            <a:r>
              <a:rPr lang="sv-SE" dirty="0"/>
              <a:t>Om patienten vaknar med symtom </a:t>
            </a:r>
            <a:r>
              <a:rPr lang="sv-SE" u="sng" dirty="0">
                <a:solidFill>
                  <a:srgbClr val="FF0000"/>
                </a:solidFill>
              </a:rPr>
              <a:t>ange uppvaknandetid </a:t>
            </a:r>
            <a:r>
              <a:rPr lang="sv-SE" dirty="0">
                <a:solidFill>
                  <a:schemeClr val="tx1"/>
                </a:solidFill>
              </a:rPr>
              <a:t>som insjuknandetid</a:t>
            </a:r>
          </a:p>
          <a:p>
            <a:r>
              <a:rPr lang="sv-SE" dirty="0">
                <a:solidFill>
                  <a:schemeClr val="tx1"/>
                </a:solidFill>
              </a:rPr>
              <a:t>Möjligt registrera försämring under pågående vårdtillfälle som leder till trombolys/trombektomi</a:t>
            </a:r>
          </a:p>
          <a:p>
            <a:r>
              <a:rPr lang="sv-SE" dirty="0">
                <a:solidFill>
                  <a:schemeClr val="tx1"/>
                </a:solidFill>
              </a:rPr>
              <a:t>Trombektomi</a:t>
            </a:r>
          </a:p>
          <a:p>
            <a:pPr marL="800100" lvl="1" indent="-342900">
              <a:buFont typeface="Arial" panose="020B0604020202020204" pitchFamily="34" charset="0"/>
              <a:buChar char="•"/>
            </a:pPr>
            <a:r>
              <a:rPr lang="sv-SE" dirty="0">
                <a:solidFill>
                  <a:schemeClr val="tx1"/>
                </a:solidFill>
              </a:rPr>
              <a:t>För icke </a:t>
            </a:r>
            <a:r>
              <a:rPr lang="sv-SE" dirty="0" err="1">
                <a:solidFill>
                  <a:schemeClr val="tx1"/>
                </a:solidFill>
              </a:rPr>
              <a:t>trombolyssjukhus</a:t>
            </a:r>
            <a:r>
              <a:rPr lang="sv-SE" dirty="0">
                <a:solidFill>
                  <a:schemeClr val="tx1"/>
                </a:solidFill>
              </a:rPr>
              <a:t> besvaras om patienten skickats för ställningstagande till trombektomi.</a:t>
            </a:r>
            <a:endParaRPr lang="sv-SE" dirty="0">
              <a:solidFill>
                <a:schemeClr val="tx1"/>
              </a:solidFill>
              <a:ea typeface="Calibri"/>
              <a:cs typeface="Calibri"/>
            </a:endParaRPr>
          </a:p>
          <a:p>
            <a:pPr marL="800100" lvl="1" indent="-342900">
              <a:buFont typeface="Arial" panose="020B0604020202020204" pitchFamily="34" charset="0"/>
              <a:buChar char="•"/>
            </a:pPr>
            <a:r>
              <a:rPr lang="sv-SE" dirty="0">
                <a:solidFill>
                  <a:schemeClr val="tx1"/>
                </a:solidFill>
              </a:rPr>
              <a:t>Trombektomisjukhus kan registrera under </a:t>
            </a:r>
            <a:r>
              <a:rPr lang="sv-SE" err="1">
                <a:solidFill>
                  <a:schemeClr val="tx1"/>
                </a:solidFill>
              </a:rPr>
              <a:t>trombektomiblocket</a:t>
            </a:r>
            <a:r>
              <a:rPr lang="sv-SE" dirty="0">
                <a:solidFill>
                  <a:schemeClr val="tx1"/>
                </a:solidFill>
              </a:rPr>
              <a:t> om patient som överflyttats fått trombolys på första sjukhus</a:t>
            </a:r>
            <a:endParaRPr lang="sv-SE" dirty="0">
              <a:solidFill>
                <a:schemeClr val="tx1"/>
              </a:solidFill>
              <a:ea typeface="Calibri"/>
              <a:cs typeface="Calibri"/>
            </a:endParaRPr>
          </a:p>
          <a:p>
            <a:r>
              <a:rPr lang="sv-SE" err="1">
                <a:solidFill>
                  <a:schemeClr val="tx1"/>
                </a:solidFill>
              </a:rPr>
              <a:t>Trombolys</a:t>
            </a:r>
            <a:endParaRPr lang="sv-SE" err="1">
              <a:solidFill>
                <a:schemeClr val="tx1"/>
              </a:solidFill>
              <a:ea typeface="Calibri"/>
              <a:cs typeface="Calibri"/>
            </a:endParaRPr>
          </a:p>
          <a:p>
            <a:pPr marL="800100" lvl="1" indent="-342900">
              <a:buChar char="•"/>
            </a:pPr>
            <a:r>
              <a:rPr lang="sv-SE" dirty="0">
                <a:solidFill>
                  <a:schemeClr val="tx1"/>
                </a:solidFill>
              </a:rPr>
              <a:t>Frågorna</a:t>
            </a:r>
            <a:r>
              <a:rPr lang="sv-SE" dirty="0">
                <a:solidFill>
                  <a:schemeClr val="tx1"/>
                </a:solidFill>
                <a:ea typeface="Calibri"/>
                <a:cs typeface="Calibri"/>
              </a:rPr>
              <a:t> om </a:t>
            </a:r>
            <a:r>
              <a:rPr lang="sv-SE" dirty="0" err="1">
                <a:solidFill>
                  <a:schemeClr val="tx1"/>
                </a:solidFill>
                <a:ea typeface="Calibri"/>
                <a:cs typeface="Calibri"/>
              </a:rPr>
              <a:t>trombolys</a:t>
            </a:r>
            <a:r>
              <a:rPr lang="sv-SE" dirty="0">
                <a:solidFill>
                  <a:schemeClr val="tx1"/>
                </a:solidFill>
                <a:ea typeface="Calibri"/>
                <a:cs typeface="Calibri"/>
              </a:rPr>
              <a:t> tänds för första (start) sjukhus och om ni klickar i  logistikstyrande variabel försämring under vårdtillfälle. Detta för att ni endast ska registrera de </a:t>
            </a:r>
            <a:r>
              <a:rPr lang="sv-SE" dirty="0" err="1">
                <a:solidFill>
                  <a:schemeClr val="tx1"/>
                </a:solidFill>
                <a:ea typeface="Calibri"/>
                <a:cs typeface="Calibri"/>
              </a:rPr>
              <a:t>trombolyser</a:t>
            </a:r>
            <a:r>
              <a:rPr lang="sv-SE" dirty="0">
                <a:solidFill>
                  <a:schemeClr val="tx1"/>
                </a:solidFill>
                <a:ea typeface="Calibri"/>
                <a:cs typeface="Calibri"/>
              </a:rPr>
              <a:t> som givits vid ert sjukhus</a:t>
            </a:r>
            <a:endParaRPr lang="sv-SE">
              <a:solidFill>
                <a:schemeClr val="tx1"/>
              </a:solidFill>
              <a:ea typeface="Calibri" panose="020F0502020204030204"/>
              <a:cs typeface="Calibri" panose="020F0502020204030204"/>
            </a:endParaRPr>
          </a:p>
          <a:p>
            <a:pPr marL="800100" lvl="1" indent="-342900">
              <a:buFont typeface="Arial" panose="020B0604020202020204" pitchFamily="34" charset="0"/>
              <a:buChar char="•"/>
            </a:pPr>
            <a:endParaRPr lang="sv-SE" dirty="0">
              <a:solidFill>
                <a:schemeClr val="tx1"/>
              </a:solidFill>
              <a:ea typeface="Calibri"/>
              <a:cs typeface="Calibri"/>
            </a:endParaRPr>
          </a:p>
        </p:txBody>
      </p:sp>
    </p:spTree>
    <p:extLst>
      <p:ext uri="{BB962C8B-B14F-4D97-AF65-F5344CB8AC3E}">
        <p14:creationId xmlns:p14="http://schemas.microsoft.com/office/powerpoint/2010/main" val="277571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5038A7F-2AE3-04F9-9D4E-CC937130146E}"/>
              </a:ext>
            </a:extLst>
          </p:cNvPr>
          <p:cNvSpPr>
            <a:spLocks noGrp="1"/>
          </p:cNvSpPr>
          <p:nvPr>
            <p:ph type="title"/>
          </p:nvPr>
        </p:nvSpPr>
        <p:spPr>
          <a:xfrm>
            <a:off x="838200" y="365125"/>
            <a:ext cx="10515600" cy="1325563"/>
          </a:xfrm>
        </p:spPr>
        <p:txBody>
          <a:bodyPr anchor="ctr">
            <a:normAutofit/>
          </a:bodyPr>
          <a:lstStyle/>
          <a:p>
            <a:pPr algn="ctr"/>
            <a:r>
              <a:rPr lang="sv-SE" dirty="0"/>
              <a:t>Insjuknandedatum</a:t>
            </a:r>
          </a:p>
        </p:txBody>
      </p:sp>
      <p:pic>
        <p:nvPicPr>
          <p:cNvPr id="6" name="Bildobjekt 5" descr="En bild som visar text, Teckensnitt, skärmbild, linje&#10;&#10;AI-genererat innehåll kan vara felaktigt.">
            <a:extLst>
              <a:ext uri="{FF2B5EF4-FFF2-40B4-BE49-F238E27FC236}">
                <a16:creationId xmlns:a16="http://schemas.microsoft.com/office/drawing/2014/main" id="{9D30863F-2BED-9927-975A-C776C89F47BB}"/>
              </a:ext>
            </a:extLst>
          </p:cNvPr>
          <p:cNvPicPr>
            <a:picLocks noChangeAspect="1"/>
          </p:cNvPicPr>
          <p:nvPr/>
        </p:nvPicPr>
        <p:blipFill>
          <a:blip r:embed="rId2"/>
          <a:stretch>
            <a:fillRect/>
          </a:stretch>
        </p:blipFill>
        <p:spPr>
          <a:xfrm>
            <a:off x="838200" y="2710019"/>
            <a:ext cx="5181600" cy="1010411"/>
          </a:xfrm>
          <a:prstGeom prst="rect">
            <a:avLst/>
          </a:prstGeom>
          <a:noFill/>
        </p:spPr>
      </p:pic>
      <p:sp>
        <p:nvSpPr>
          <p:cNvPr id="5" name="Platshållare för innehåll 4">
            <a:extLst>
              <a:ext uri="{FF2B5EF4-FFF2-40B4-BE49-F238E27FC236}">
                <a16:creationId xmlns:a16="http://schemas.microsoft.com/office/drawing/2014/main" id="{FDB9029E-3FC8-4175-0A38-9A17A5F6173C}"/>
              </a:ext>
            </a:extLst>
          </p:cNvPr>
          <p:cNvSpPr>
            <a:spLocks noGrp="1"/>
          </p:cNvSpPr>
          <p:nvPr>
            <p:ph sz="half" idx="2"/>
          </p:nvPr>
        </p:nvSpPr>
        <p:spPr>
          <a:xfrm>
            <a:off x="6172200" y="1825625"/>
            <a:ext cx="5181600" cy="4351338"/>
          </a:xfrm>
        </p:spPr>
        <p:txBody>
          <a:bodyPr>
            <a:normAutofit/>
          </a:bodyPr>
          <a:lstStyle/>
          <a:p>
            <a:r>
              <a:rPr lang="sv-SE" sz="2600"/>
              <a:t>Om okänt insjuknandedag ange år och månad och kryssa i okänt.</a:t>
            </a:r>
          </a:p>
          <a:p>
            <a:r>
              <a:rPr lang="sv-SE" sz="2600"/>
              <a:t> Datum sätts då till den första i den månad man angett som trolig insjuknandemånad men hanteras som okänd insjuknandedag då rutan okänt bockats i. </a:t>
            </a:r>
          </a:p>
          <a:p>
            <a:r>
              <a:rPr lang="sv-SE" sz="2600"/>
              <a:t>Tid blir då automatiskt satt till okänt och ni får ange under intervall tid från insjuknande till ankomst till sjukhus.</a:t>
            </a:r>
          </a:p>
          <a:p>
            <a:endParaRPr lang="sv-SE" sz="2600"/>
          </a:p>
        </p:txBody>
      </p:sp>
    </p:spTree>
    <p:extLst>
      <p:ext uri="{BB962C8B-B14F-4D97-AF65-F5344CB8AC3E}">
        <p14:creationId xmlns:p14="http://schemas.microsoft.com/office/powerpoint/2010/main" val="122424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DA47457-B40B-2016-CE57-30924E127EC9}"/>
              </a:ext>
            </a:extLst>
          </p:cNvPr>
          <p:cNvSpPr>
            <a:spLocks noGrp="1"/>
          </p:cNvSpPr>
          <p:nvPr>
            <p:ph type="title"/>
          </p:nvPr>
        </p:nvSpPr>
        <p:spPr/>
        <p:txBody>
          <a:bodyPr/>
          <a:lstStyle/>
          <a:p>
            <a:pPr algn="ctr"/>
            <a:r>
              <a:rPr lang="sv-SE" dirty="0"/>
              <a:t>Datum och tid obligatoriskt</a:t>
            </a:r>
          </a:p>
        </p:txBody>
      </p:sp>
      <p:sp>
        <p:nvSpPr>
          <p:cNvPr id="6" name="Platshållare för innehåll 5">
            <a:extLst>
              <a:ext uri="{FF2B5EF4-FFF2-40B4-BE49-F238E27FC236}">
                <a16:creationId xmlns:a16="http://schemas.microsoft.com/office/drawing/2014/main" id="{75D7693F-83D9-BDEF-960B-A50C31D7F6D2}"/>
              </a:ext>
            </a:extLst>
          </p:cNvPr>
          <p:cNvSpPr>
            <a:spLocks noGrp="1"/>
          </p:cNvSpPr>
          <p:nvPr>
            <p:ph idx="1"/>
          </p:nvPr>
        </p:nvSpPr>
        <p:spPr/>
        <p:txBody>
          <a:bodyPr/>
          <a:lstStyle/>
          <a:p>
            <a:r>
              <a:rPr lang="sv-SE" dirty="0"/>
              <a:t>Där datum och tid obligatoriskt ange tid  så exakt som möjligt i minuter annars till närmaste hel eller halvtimme</a:t>
            </a:r>
          </a:p>
          <a:p>
            <a:r>
              <a:rPr lang="sv-SE" dirty="0"/>
              <a:t>Utskrivnings datum om okänt ange 00:00</a:t>
            </a:r>
          </a:p>
          <a:p>
            <a:pPr marL="0" indent="0">
              <a:buNone/>
            </a:pPr>
            <a:endParaRPr lang="sv-SE" dirty="0"/>
          </a:p>
        </p:txBody>
      </p:sp>
      <p:pic>
        <p:nvPicPr>
          <p:cNvPr id="8" name="Bildobjekt 7">
            <a:extLst>
              <a:ext uri="{FF2B5EF4-FFF2-40B4-BE49-F238E27FC236}">
                <a16:creationId xmlns:a16="http://schemas.microsoft.com/office/drawing/2014/main" id="{909B4C33-B2F7-B501-4911-7AE54A1913AD}"/>
              </a:ext>
            </a:extLst>
          </p:cNvPr>
          <p:cNvPicPr>
            <a:picLocks noChangeAspect="1"/>
          </p:cNvPicPr>
          <p:nvPr/>
        </p:nvPicPr>
        <p:blipFill>
          <a:blip r:embed="rId2"/>
          <a:stretch>
            <a:fillRect/>
          </a:stretch>
        </p:blipFill>
        <p:spPr>
          <a:xfrm>
            <a:off x="2039317" y="3736248"/>
            <a:ext cx="7363853" cy="857370"/>
          </a:xfrm>
          <a:prstGeom prst="rect">
            <a:avLst/>
          </a:prstGeom>
        </p:spPr>
      </p:pic>
    </p:spTree>
    <p:extLst>
      <p:ext uri="{BB962C8B-B14F-4D97-AF65-F5344CB8AC3E}">
        <p14:creationId xmlns:p14="http://schemas.microsoft.com/office/powerpoint/2010/main" val="340494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A9263A4-8BFC-6ACA-7935-4E164B560724}"/>
              </a:ext>
            </a:extLst>
          </p:cNvPr>
          <p:cNvSpPr>
            <a:spLocks noGrp="1"/>
          </p:cNvSpPr>
          <p:nvPr>
            <p:ph type="title"/>
          </p:nvPr>
        </p:nvSpPr>
        <p:spPr/>
        <p:txBody>
          <a:bodyPr/>
          <a:lstStyle/>
          <a:p>
            <a:pPr algn="ctr"/>
            <a:r>
              <a:rPr lang="sv-SE" dirty="0"/>
              <a:t>Patienter som vårdats utomlands</a:t>
            </a:r>
          </a:p>
        </p:txBody>
      </p:sp>
      <p:sp>
        <p:nvSpPr>
          <p:cNvPr id="5" name="Platshållare för innehåll 4">
            <a:extLst>
              <a:ext uri="{FF2B5EF4-FFF2-40B4-BE49-F238E27FC236}">
                <a16:creationId xmlns:a16="http://schemas.microsoft.com/office/drawing/2014/main" id="{A9925068-33A3-1A85-72D6-C8C5B0A5D332}"/>
              </a:ext>
            </a:extLst>
          </p:cNvPr>
          <p:cNvSpPr>
            <a:spLocks noGrp="1"/>
          </p:cNvSpPr>
          <p:nvPr>
            <p:ph idx="1"/>
          </p:nvPr>
        </p:nvSpPr>
        <p:spPr/>
        <p:txBody>
          <a:bodyPr vert="horz" lIns="91440" tIns="45720" rIns="91440" bIns="45720" rtlCol="0" anchor="t">
            <a:normAutofit/>
          </a:bodyPr>
          <a:lstStyle/>
          <a:p>
            <a:r>
              <a:rPr lang="sv-SE" dirty="0"/>
              <a:t>Riksstrokes syfte är att följa upp den strokevård som givits i Sverige.</a:t>
            </a:r>
          </a:p>
          <a:p>
            <a:r>
              <a:rPr lang="sv-SE" dirty="0"/>
              <a:t>I nuläget inte möjligt registrera att patienten vårdats utomlands.</a:t>
            </a:r>
          </a:p>
          <a:p>
            <a:r>
              <a:rPr lang="sv-SE" dirty="0"/>
              <a:t>Lösning där vi förenklar registreringen för dessa </a:t>
            </a:r>
            <a:r>
              <a:rPr lang="sv-SE"/>
              <a:t>patienter planeras. </a:t>
            </a:r>
          </a:p>
          <a:p>
            <a:r>
              <a:rPr lang="sv-SE">
                <a:ea typeface="Calibri" panose="020F0502020204030204"/>
                <a:cs typeface="Calibri" panose="020F0502020204030204"/>
              </a:rPr>
              <a:t>Reservnummer </a:t>
            </a:r>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92673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DF2A152-289B-9D84-31A6-86F80A8B1E89}"/>
              </a:ext>
            </a:extLst>
          </p:cNvPr>
          <p:cNvSpPr>
            <a:spLocks noGrp="1"/>
          </p:cNvSpPr>
          <p:nvPr>
            <p:ph type="title"/>
          </p:nvPr>
        </p:nvSpPr>
        <p:spPr/>
        <p:txBody>
          <a:bodyPr/>
          <a:lstStyle/>
          <a:p>
            <a:pPr algn="ctr"/>
            <a:r>
              <a:rPr lang="sv-SE" dirty="0"/>
              <a:t>TIA vad är nytt?</a:t>
            </a:r>
          </a:p>
        </p:txBody>
      </p:sp>
      <p:sp>
        <p:nvSpPr>
          <p:cNvPr id="5" name="Platshållare för innehåll 4">
            <a:extLst>
              <a:ext uri="{FF2B5EF4-FFF2-40B4-BE49-F238E27FC236}">
                <a16:creationId xmlns:a16="http://schemas.microsoft.com/office/drawing/2014/main" id="{278B0509-8731-501C-1171-02FF7CEF306D}"/>
              </a:ext>
            </a:extLst>
          </p:cNvPr>
          <p:cNvSpPr>
            <a:spLocks noGrp="1"/>
          </p:cNvSpPr>
          <p:nvPr>
            <p:ph idx="1"/>
          </p:nvPr>
        </p:nvSpPr>
        <p:spPr/>
        <p:txBody>
          <a:bodyPr/>
          <a:lstStyle/>
          <a:p>
            <a:r>
              <a:rPr lang="sv-SE" dirty="0"/>
              <a:t>Medvetandegrad vid ankomst</a:t>
            </a:r>
          </a:p>
          <a:p>
            <a:r>
              <a:rPr lang="sv-SE" dirty="0"/>
              <a:t>Vårdavdelning under akutskedet</a:t>
            </a:r>
          </a:p>
          <a:p>
            <a:r>
              <a:rPr lang="sv-SE" dirty="0"/>
              <a:t>Bedömning sväljförmåga</a:t>
            </a:r>
          </a:p>
          <a:p>
            <a:r>
              <a:rPr lang="sv-SE" dirty="0"/>
              <a:t>Trombolys </a:t>
            </a:r>
          </a:p>
          <a:p>
            <a:r>
              <a:rPr lang="sv-SE" dirty="0"/>
              <a:t>Trombektomi</a:t>
            </a:r>
          </a:p>
          <a:p>
            <a:r>
              <a:rPr lang="sv-SE" dirty="0"/>
              <a:t>NIHSS endast OM trombolys/trombektomi</a:t>
            </a:r>
          </a:p>
        </p:txBody>
      </p:sp>
    </p:spTree>
    <p:extLst>
      <p:ext uri="{BB962C8B-B14F-4D97-AF65-F5344CB8AC3E}">
        <p14:creationId xmlns:p14="http://schemas.microsoft.com/office/powerpoint/2010/main" val="359531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58D9BCD-952C-AFEA-F3C8-6CABAE54004C}"/>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B682D035-7399-CCC5-8067-A734E909AD78}"/>
              </a:ext>
            </a:extLst>
          </p:cNvPr>
          <p:cNvSpPr>
            <a:spLocks noGrp="1"/>
          </p:cNvSpPr>
          <p:nvPr>
            <p:ph idx="1"/>
          </p:nvPr>
        </p:nvSpPr>
        <p:spPr/>
        <p:txBody>
          <a:bodyPr>
            <a:normAutofit fontScale="92500" lnSpcReduction="20000"/>
          </a:bodyPr>
          <a:lstStyle/>
          <a:p>
            <a:r>
              <a:rPr lang="sv-SE" b="1" dirty="0"/>
              <a:t>Om man har en vårdrelation med ett annat sjukhus. Måste startsjukhuset registrera patienten innan vårdande och/eller utskrivande sjukhus kan påbörja registrering?</a:t>
            </a:r>
          </a:p>
          <a:p>
            <a:pPr marL="0" indent="0">
              <a:buNone/>
            </a:pPr>
            <a:r>
              <a:rPr lang="sv-SE" dirty="0">
                <a:solidFill>
                  <a:schemeClr val="accent1"/>
                </a:solidFill>
              </a:rPr>
              <a:t>Svar: </a:t>
            </a:r>
            <a:r>
              <a:rPr lang="sv-SE" dirty="0">
                <a:solidFill>
                  <a:schemeClr val="tx1"/>
                </a:solidFill>
              </a:rPr>
              <a:t>Vid en vårdrelation kan man påbörja registrering och skicka förfrågan till andra sjukhus oavsett vilken del av  patientens vårdkedja man deltar i.</a:t>
            </a:r>
          </a:p>
          <a:p>
            <a:r>
              <a:rPr lang="sv-SE" b="1" dirty="0">
                <a:solidFill>
                  <a:schemeClr val="tx1"/>
                </a:solidFill>
              </a:rPr>
              <a:t>Vad är skillnaden mellan ”Skapa anmälan” och ”Skapa registrering”</a:t>
            </a:r>
          </a:p>
          <a:p>
            <a:pPr marL="0" indent="0">
              <a:buNone/>
            </a:pPr>
            <a:r>
              <a:rPr lang="sv-SE" dirty="0">
                <a:solidFill>
                  <a:schemeClr val="accent1"/>
                </a:solidFill>
              </a:rPr>
              <a:t>Svar: </a:t>
            </a:r>
            <a:r>
              <a:rPr lang="sv-SE" dirty="0">
                <a:solidFill>
                  <a:schemeClr val="tx1"/>
                </a:solidFill>
              </a:rPr>
              <a:t>”Skapa anmälan” skriver inte in patienten i registret utan lägger upp patienten i en lista där ni kan gå in och ta ställning till om det är aktuellt att ”Skapa registrering” eller om patienten inte ska registreras. Det är inte möjligt att påbörja registrering utan att ha valt ”Skapa registrering”.</a:t>
            </a:r>
          </a:p>
          <a:p>
            <a:r>
              <a:rPr lang="sv-SE" b="1" dirty="0">
                <a:solidFill>
                  <a:schemeClr val="tx1"/>
                </a:solidFill>
              </a:rPr>
              <a:t>När ska jag fylla i vårdformuläret?</a:t>
            </a:r>
          </a:p>
          <a:p>
            <a:pPr marL="0" indent="0">
              <a:buNone/>
            </a:pPr>
            <a:r>
              <a:rPr lang="sv-SE" dirty="0">
                <a:solidFill>
                  <a:schemeClr val="accent1"/>
                </a:solidFill>
              </a:rPr>
              <a:t>Svar: </a:t>
            </a:r>
            <a:r>
              <a:rPr lang="sv-SE" dirty="0">
                <a:solidFill>
                  <a:schemeClr val="tx1"/>
                </a:solidFill>
              </a:rPr>
              <a:t>Alla som deltar i patientens vårdkedja har möjlighet att fylla i vårdformuläret. </a:t>
            </a:r>
            <a:endParaRPr lang="sv-SE" dirty="0">
              <a:solidFill>
                <a:schemeClr val="accent1"/>
              </a:solidFill>
            </a:endParaRPr>
          </a:p>
        </p:txBody>
      </p:sp>
    </p:spTree>
    <p:extLst>
      <p:ext uri="{BB962C8B-B14F-4D97-AF65-F5344CB8AC3E}">
        <p14:creationId xmlns:p14="http://schemas.microsoft.com/office/powerpoint/2010/main" val="198223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826E26B-2281-88ED-B468-D5700A1ADE2D}"/>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D1E12626-4C21-643A-8841-FEE94BCDAD28}"/>
              </a:ext>
            </a:extLst>
          </p:cNvPr>
          <p:cNvSpPr>
            <a:spLocks noGrp="1"/>
          </p:cNvSpPr>
          <p:nvPr>
            <p:ph idx="1"/>
          </p:nvPr>
        </p:nvSpPr>
        <p:spPr/>
        <p:txBody>
          <a:bodyPr>
            <a:normAutofit fontScale="92500" lnSpcReduction="20000"/>
          </a:bodyPr>
          <a:lstStyle/>
          <a:p>
            <a:r>
              <a:rPr lang="sv-SE" b="1" dirty="0"/>
              <a:t>G45X får idag 3 månaders uppföljning hur blir det på INCA?</a:t>
            </a:r>
          </a:p>
          <a:p>
            <a:pPr marL="0" indent="0">
              <a:buNone/>
            </a:pPr>
            <a:r>
              <a:rPr lang="sv-SE" dirty="0">
                <a:solidFill>
                  <a:schemeClr val="accent1"/>
                </a:solidFill>
              </a:rPr>
              <a:t>Svar: </a:t>
            </a:r>
            <a:r>
              <a:rPr lang="sv-SE" dirty="0">
                <a:solidFill>
                  <a:schemeClr val="tx1"/>
                </a:solidFill>
              </a:rPr>
              <a:t>De patienter med diagnosen G45 som fått reperfusionsbehandling kommer även på INCA få en 3 månaders uppföljning. </a:t>
            </a:r>
          </a:p>
          <a:p>
            <a:r>
              <a:rPr lang="sv-SE" b="1" dirty="0">
                <a:solidFill>
                  <a:schemeClr val="tx1"/>
                </a:solidFill>
              </a:rPr>
              <a:t>Hur ser man om patienten svarat på 3 månaders uppföljningen eller om hen har 1177?</a:t>
            </a:r>
          </a:p>
          <a:p>
            <a:pPr marL="0" indent="0">
              <a:buNone/>
            </a:pPr>
            <a:r>
              <a:rPr lang="sv-SE" dirty="0">
                <a:solidFill>
                  <a:schemeClr val="accent1"/>
                </a:solidFill>
              </a:rPr>
              <a:t>Svar: </a:t>
            </a:r>
            <a:r>
              <a:rPr lang="sv-SE" dirty="0">
                <a:solidFill>
                  <a:schemeClr val="tx1"/>
                </a:solidFill>
              </a:rPr>
              <a:t>Det kommer synas om patienten svarat på 1177, behöver en påminnelse eller om hen inte har 1177 utan behöver ett pappersutskick som första utskick. </a:t>
            </a:r>
          </a:p>
          <a:p>
            <a:pPr marL="0" indent="0">
              <a:buNone/>
            </a:pPr>
            <a:r>
              <a:rPr lang="sv-SE" dirty="0">
                <a:solidFill>
                  <a:schemeClr val="tx1"/>
                </a:solidFill>
              </a:rPr>
              <a:t>Separat webbinarium och information kommer när klart att börja skicka ut 3 månaders uppföljningarna.</a:t>
            </a:r>
          </a:p>
          <a:p>
            <a:pPr marL="0" indent="0">
              <a:buNone/>
            </a:pPr>
            <a:r>
              <a:rPr lang="sv-SE" dirty="0">
                <a:solidFill>
                  <a:schemeClr val="tx1"/>
                </a:solidFill>
              </a:rPr>
              <a:t>Ni behöver inte själva hålla reda på när uppföljning för de patienter ni registrerar ska skickas ut. </a:t>
            </a:r>
            <a:endParaRPr lang="sv-SE" dirty="0">
              <a:solidFill>
                <a:schemeClr val="accent1"/>
              </a:solidFill>
            </a:endParaRPr>
          </a:p>
        </p:txBody>
      </p:sp>
    </p:spTree>
    <p:extLst>
      <p:ext uri="{BB962C8B-B14F-4D97-AF65-F5344CB8AC3E}">
        <p14:creationId xmlns:p14="http://schemas.microsoft.com/office/powerpoint/2010/main" val="163938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CA8608-58D3-8EA0-1FA0-EAEFEBDF0075}"/>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50AEB4D9-64A6-887C-8B9B-165C4F533109}"/>
              </a:ext>
            </a:extLst>
          </p:cNvPr>
          <p:cNvSpPr>
            <a:spLocks noGrp="1"/>
          </p:cNvSpPr>
          <p:nvPr>
            <p:ph idx="1"/>
          </p:nvPr>
        </p:nvSpPr>
        <p:spPr/>
        <p:txBody>
          <a:bodyPr/>
          <a:lstStyle/>
          <a:p>
            <a:r>
              <a:rPr lang="sv-SE" b="1" dirty="0"/>
              <a:t>Vårdrelation</a:t>
            </a:r>
          </a:p>
          <a:p>
            <a:pPr marL="0" indent="0">
              <a:buNone/>
            </a:pPr>
            <a:r>
              <a:rPr lang="sv-SE" dirty="0">
                <a:solidFill>
                  <a:schemeClr val="accent1"/>
                </a:solidFill>
              </a:rPr>
              <a:t>Svar: </a:t>
            </a:r>
            <a:r>
              <a:rPr lang="sv-SE" dirty="0">
                <a:solidFill>
                  <a:schemeClr val="tx1"/>
                </a:solidFill>
              </a:rPr>
              <a:t>Många frågor rör den nya funktionen vårdrelation. Då det vid </a:t>
            </a:r>
            <a:r>
              <a:rPr lang="sv-SE" dirty="0" err="1">
                <a:solidFill>
                  <a:schemeClr val="tx1"/>
                </a:solidFill>
              </a:rPr>
              <a:t>driftstart</a:t>
            </a:r>
            <a:r>
              <a:rPr lang="sv-SE" dirty="0">
                <a:solidFill>
                  <a:schemeClr val="tx1"/>
                </a:solidFill>
              </a:rPr>
              <a:t> den 3 februari endast kommer vara möjligt att registrera patienter utan vårdrelation med annat sjukhus kommer separat webbinarium med fokus vårdrelation.</a:t>
            </a:r>
          </a:p>
          <a:p>
            <a:r>
              <a:rPr lang="sv-SE" b="1" dirty="0">
                <a:solidFill>
                  <a:schemeClr val="tx1"/>
                </a:solidFill>
              </a:rPr>
              <a:t>Hur registrerar jag en patient med reserv eller samordningsnummer.</a:t>
            </a:r>
          </a:p>
          <a:p>
            <a:pPr marL="0" indent="0">
              <a:buNone/>
            </a:pPr>
            <a:r>
              <a:rPr lang="sv-SE" dirty="0">
                <a:solidFill>
                  <a:schemeClr val="accent1"/>
                </a:solidFill>
              </a:rPr>
              <a:t>Svar: </a:t>
            </a:r>
            <a:r>
              <a:rPr lang="sv-SE" dirty="0">
                <a:solidFill>
                  <a:schemeClr val="tx1"/>
                </a:solidFill>
              </a:rPr>
              <a:t>Avvakta tillsvidare registrering av patienter utan godkänt svenskt personnummer. Mer information och manualer kommer kring hur detta hanteras på INCA.</a:t>
            </a:r>
            <a:endParaRPr lang="sv-SE" dirty="0">
              <a:solidFill>
                <a:schemeClr val="accent1"/>
              </a:solidFill>
            </a:endParaRPr>
          </a:p>
        </p:txBody>
      </p:sp>
    </p:spTree>
    <p:extLst>
      <p:ext uri="{BB962C8B-B14F-4D97-AF65-F5344CB8AC3E}">
        <p14:creationId xmlns:p14="http://schemas.microsoft.com/office/powerpoint/2010/main" val="110305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E8301-E5BC-16C2-23C4-E118D6BB1EC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E3A3FE-9C5C-F94D-0831-BAC6EC1C3858}"/>
              </a:ext>
            </a:extLst>
          </p:cNvPr>
          <p:cNvSpPr>
            <a:spLocks noGrp="1"/>
          </p:cNvSpPr>
          <p:nvPr>
            <p:ph type="title"/>
          </p:nvPr>
        </p:nvSpPr>
        <p:spPr/>
        <p:txBody>
          <a:bodyPr/>
          <a:lstStyle/>
          <a:p>
            <a:pPr algn="ctr"/>
            <a:r>
              <a:rPr lang="sv-SE"/>
              <a:t>Inloggning och roller(rättigheter) INCA</a:t>
            </a:r>
          </a:p>
        </p:txBody>
      </p:sp>
      <p:sp>
        <p:nvSpPr>
          <p:cNvPr id="3" name="Underrubrik 2">
            <a:extLst>
              <a:ext uri="{FF2B5EF4-FFF2-40B4-BE49-F238E27FC236}">
                <a16:creationId xmlns:a16="http://schemas.microsoft.com/office/drawing/2014/main" id="{77AAEFEF-0B74-F5EF-C84E-176F387BA177}"/>
              </a:ext>
            </a:extLst>
          </p:cNvPr>
          <p:cNvSpPr>
            <a:spLocks noGrp="1"/>
          </p:cNvSpPr>
          <p:nvPr>
            <p:ph idx="1"/>
          </p:nvPr>
        </p:nvSpPr>
        <p:spPr>
          <a:xfrm>
            <a:off x="838200" y="1365025"/>
            <a:ext cx="11084910" cy="5135897"/>
          </a:xfrm>
        </p:spPr>
        <p:txBody>
          <a:bodyPr vert="horz" lIns="91440" tIns="45720" rIns="91440" bIns="45720" rtlCol="0" anchor="t">
            <a:noAutofit/>
          </a:bodyPr>
          <a:lstStyle/>
          <a:p>
            <a:r>
              <a:rPr lang="sv-SE" sz="2400" dirty="0">
                <a:ea typeface="Calibri"/>
                <a:cs typeface="Calibri"/>
              </a:rPr>
              <a:t>ITS- Plattformen</a:t>
            </a:r>
          </a:p>
          <a:p>
            <a:pPr marL="0" indent="0">
              <a:buNone/>
            </a:pPr>
            <a:r>
              <a:rPr lang="sv-SE" sz="3200" dirty="0">
                <a:ea typeface="Calibri"/>
                <a:cs typeface="Calibri"/>
              </a:rPr>
              <a:t> </a:t>
            </a:r>
          </a:p>
          <a:p>
            <a:pPr marL="0" indent="0">
              <a:buNone/>
            </a:pPr>
            <a:endParaRPr lang="sv-SE" sz="3200">
              <a:ea typeface="Calibri"/>
              <a:cs typeface="Calibri"/>
            </a:endParaRPr>
          </a:p>
          <a:p>
            <a:pPr marL="685800" indent="0">
              <a:buNone/>
            </a:pPr>
            <a:endParaRPr lang="sv-SE" sz="3200">
              <a:ea typeface="Calibri"/>
              <a:cs typeface="Calibri"/>
            </a:endParaRPr>
          </a:p>
          <a:p>
            <a:r>
              <a:rPr lang="sv-SE" sz="2400" dirty="0">
                <a:ea typeface="Calibri" panose="020F0502020204030204"/>
                <a:cs typeface="Calibri" panose="020F0502020204030204"/>
              </a:rPr>
              <a:t>I INCA heter rollerna </a:t>
            </a:r>
          </a:p>
          <a:p>
            <a:pPr marL="800100" lvl="1" indent="-342900">
              <a:buChar char="•"/>
            </a:pPr>
            <a:r>
              <a:rPr lang="sv-SE" dirty="0" err="1">
                <a:ea typeface="Calibri" panose="020F0502020204030204"/>
                <a:cs typeface="Calibri" panose="020F0502020204030204"/>
              </a:rPr>
              <a:t>Inrapportör</a:t>
            </a:r>
            <a:r>
              <a:rPr lang="sv-SE" dirty="0">
                <a:ea typeface="Calibri" panose="020F0502020204030204"/>
                <a:cs typeface="Calibri" panose="020F0502020204030204"/>
              </a:rPr>
              <a:t> Riksstroke(Skriv) </a:t>
            </a:r>
          </a:p>
          <a:p>
            <a:pPr marL="800100" lvl="1" indent="-342900">
              <a:buChar char="•"/>
            </a:pPr>
            <a:r>
              <a:rPr lang="sv-SE" dirty="0">
                <a:ea typeface="Calibri" panose="020F0502020204030204"/>
                <a:cs typeface="Calibri" panose="020F0502020204030204"/>
              </a:rPr>
              <a:t>Klinikadministratör(Administratör)</a:t>
            </a:r>
          </a:p>
          <a:p>
            <a:pPr marL="800100" lvl="1" indent="-342900"/>
            <a:endParaRPr lang="sv-SE" dirty="0">
              <a:ea typeface="Calibri" panose="020F0502020204030204"/>
              <a:cs typeface="Calibri" panose="020F0502020204030204"/>
            </a:endParaRPr>
          </a:p>
          <a:p>
            <a:r>
              <a:rPr lang="sv-SE" sz="2400" dirty="0">
                <a:ea typeface="Calibri"/>
                <a:cs typeface="Calibri"/>
              </a:rPr>
              <a:t>Ovanstående roller införs först i INCA sen utreds behovet för läs, statistik</a:t>
            </a:r>
            <a:endParaRPr lang="sv-SE" sz="2400" dirty="0">
              <a:solidFill>
                <a:srgbClr val="262626"/>
              </a:solidFill>
              <a:ea typeface="Calibri" panose="020F0502020204030204"/>
              <a:cs typeface="Calibri" panose="020F0502020204030204"/>
            </a:endParaRPr>
          </a:p>
          <a:p>
            <a:r>
              <a:rPr lang="sv-SE" sz="2400" dirty="0">
                <a:ea typeface="Calibri" panose="020F0502020204030204"/>
                <a:cs typeface="Calibri" panose="020F0502020204030204"/>
              </a:rPr>
              <a:t>Vid registrering i INCA så använder man </a:t>
            </a:r>
            <a:r>
              <a:rPr lang="sv-SE" sz="2400" dirty="0" err="1">
                <a:ea typeface="Calibri" panose="020F0502020204030204"/>
                <a:cs typeface="Calibri" panose="020F0502020204030204"/>
              </a:rPr>
              <a:t>Inrapportör</a:t>
            </a:r>
            <a:r>
              <a:rPr lang="sv-SE" sz="2400" dirty="0">
                <a:ea typeface="Calibri" panose="020F0502020204030204"/>
                <a:cs typeface="Calibri" panose="020F0502020204030204"/>
              </a:rPr>
              <a:t> Riksstroke</a:t>
            </a:r>
          </a:p>
          <a:p>
            <a:endParaRPr lang="sv-SE">
              <a:ea typeface="Calibri" panose="020F0502020204030204"/>
              <a:cs typeface="Calibri" panose="020F0502020204030204"/>
            </a:endParaRPr>
          </a:p>
        </p:txBody>
      </p:sp>
      <p:pic>
        <p:nvPicPr>
          <p:cNvPr id="6" name="Bildobjekt 5" descr="En bild som visar text, elektronik, skärmbild, programvara&#10;&#10;AI-genererat innehåll kan vara felaktigt.">
            <a:extLst>
              <a:ext uri="{FF2B5EF4-FFF2-40B4-BE49-F238E27FC236}">
                <a16:creationId xmlns:a16="http://schemas.microsoft.com/office/drawing/2014/main" id="{08B01D86-1F3B-5FD4-BC69-4A0C16BF2455}"/>
              </a:ext>
            </a:extLst>
          </p:cNvPr>
          <p:cNvPicPr>
            <a:picLocks noChangeAspect="1"/>
          </p:cNvPicPr>
          <p:nvPr/>
        </p:nvPicPr>
        <p:blipFill>
          <a:blip r:embed="rId2"/>
          <a:stretch>
            <a:fillRect/>
          </a:stretch>
        </p:blipFill>
        <p:spPr>
          <a:xfrm>
            <a:off x="4994006" y="1435691"/>
            <a:ext cx="6362700" cy="2152650"/>
          </a:xfrm>
          <a:prstGeom prst="rect">
            <a:avLst/>
          </a:prstGeom>
        </p:spPr>
      </p:pic>
    </p:spTree>
    <p:extLst>
      <p:ext uri="{BB962C8B-B14F-4D97-AF65-F5344CB8AC3E}">
        <p14:creationId xmlns:p14="http://schemas.microsoft.com/office/powerpoint/2010/main" val="204268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B496-808C-D7ED-BE2D-E7618563BD3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D9F314A-E662-3184-09C5-93FB583C6316}"/>
              </a:ext>
            </a:extLst>
          </p:cNvPr>
          <p:cNvSpPr>
            <a:spLocks noGrp="1"/>
          </p:cNvSpPr>
          <p:nvPr>
            <p:ph type="title"/>
          </p:nvPr>
        </p:nvSpPr>
        <p:spPr/>
        <p:txBody>
          <a:bodyPr/>
          <a:lstStyle/>
          <a:p>
            <a:pPr algn="ctr"/>
            <a:r>
              <a:rPr lang="sv-SE"/>
              <a:t>Inloggning och roller(rättigheter) INCA</a:t>
            </a:r>
          </a:p>
        </p:txBody>
      </p:sp>
      <p:sp>
        <p:nvSpPr>
          <p:cNvPr id="3" name="Underrubrik 2">
            <a:extLst>
              <a:ext uri="{FF2B5EF4-FFF2-40B4-BE49-F238E27FC236}">
                <a16:creationId xmlns:a16="http://schemas.microsoft.com/office/drawing/2014/main" id="{3A6EFA1D-B579-A491-E0C1-1E8E15C97ED9}"/>
              </a:ext>
            </a:extLst>
          </p:cNvPr>
          <p:cNvSpPr>
            <a:spLocks noGrp="1"/>
          </p:cNvSpPr>
          <p:nvPr>
            <p:ph idx="1"/>
          </p:nvPr>
        </p:nvSpPr>
        <p:spPr>
          <a:xfrm>
            <a:off x="838200" y="1365025"/>
            <a:ext cx="11084910" cy="5135897"/>
          </a:xfrm>
        </p:spPr>
        <p:txBody>
          <a:bodyPr vert="horz" lIns="91440" tIns="45720" rIns="91440" bIns="45720" rtlCol="0" anchor="t">
            <a:noAutofit/>
          </a:bodyPr>
          <a:lstStyle/>
          <a:p>
            <a:r>
              <a:rPr lang="sv-SE" sz="2400" dirty="0">
                <a:ea typeface="Calibri"/>
                <a:cs typeface="Calibri"/>
              </a:rPr>
              <a:t>En Riksstrokeadministratör kan vara både klinikadministratör och </a:t>
            </a:r>
            <a:r>
              <a:rPr lang="sv-SE" sz="2400" err="1">
                <a:ea typeface="Calibri"/>
                <a:cs typeface="Calibri"/>
              </a:rPr>
              <a:t>inrapportör</a:t>
            </a:r>
            <a:endParaRPr lang="sv-SE" sz="2400">
              <a:solidFill>
                <a:srgbClr val="262626"/>
              </a:solidFill>
              <a:ea typeface="Calibri"/>
              <a:cs typeface="Calibri"/>
            </a:endParaRPr>
          </a:p>
          <a:p>
            <a:endParaRPr lang="sv-SE" sz="2400" dirty="0">
              <a:ea typeface="Calibri"/>
              <a:cs typeface="Calibri"/>
            </a:endParaRPr>
          </a:p>
          <a:p>
            <a:r>
              <a:rPr lang="sv-SE" sz="2400" dirty="0">
                <a:ea typeface="Calibri"/>
                <a:cs typeface="Calibri"/>
              </a:rPr>
              <a:t>Till en början så kommer Riksstroke hjälpa till att lägga upp användare i INCA</a:t>
            </a:r>
          </a:p>
          <a:p>
            <a:pPr marL="742950" lvl="1" indent="-285750">
              <a:buChar char="•"/>
            </a:pPr>
            <a:r>
              <a:rPr lang="sv-SE" dirty="0">
                <a:ea typeface="Calibri" panose="020F0502020204030204"/>
                <a:cs typeface="Calibri" panose="020F0502020204030204"/>
              </a:rPr>
              <a:t>Ni kommer få en mall med vilket information vi behöver för att kunna lägga upp en användare i INCA</a:t>
            </a:r>
          </a:p>
          <a:p>
            <a:endParaRPr lang="sv-SE" sz="2400" dirty="0">
              <a:ea typeface="Calibri" panose="020F0502020204030204"/>
              <a:cs typeface="Calibri" panose="020F0502020204030204"/>
            </a:endParaRPr>
          </a:p>
          <a:p>
            <a:r>
              <a:rPr lang="sv-SE" sz="2400" dirty="0">
                <a:ea typeface="Calibri" panose="020F0502020204030204"/>
                <a:cs typeface="Calibri" panose="020F0502020204030204"/>
              </a:rPr>
              <a:t>Manual och utbildning för administration av användare kommer senare</a:t>
            </a:r>
          </a:p>
          <a:p>
            <a:endParaRPr lang="sv-SE" sz="2400" dirty="0">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70828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F1B4-A3D5-8F91-8DC0-944DF281C0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1389A89-E98C-7770-1371-87EDDEE7FDAA}"/>
              </a:ext>
            </a:extLst>
          </p:cNvPr>
          <p:cNvSpPr>
            <a:spLocks noGrp="1"/>
          </p:cNvSpPr>
          <p:nvPr>
            <p:ph type="title"/>
          </p:nvPr>
        </p:nvSpPr>
        <p:spPr/>
        <p:txBody>
          <a:bodyPr/>
          <a:lstStyle/>
          <a:p>
            <a:pPr algn="ctr"/>
            <a:r>
              <a:rPr lang="sv-SE"/>
              <a:t>Innehåll</a:t>
            </a:r>
          </a:p>
        </p:txBody>
      </p:sp>
      <p:sp>
        <p:nvSpPr>
          <p:cNvPr id="3" name="Underrubrik 2">
            <a:extLst>
              <a:ext uri="{FF2B5EF4-FFF2-40B4-BE49-F238E27FC236}">
                <a16:creationId xmlns:a16="http://schemas.microsoft.com/office/drawing/2014/main" id="{5C567B31-DBB6-4B17-6A01-DA7D77B9E1D0}"/>
              </a:ext>
            </a:extLst>
          </p:cNvPr>
          <p:cNvSpPr>
            <a:spLocks noGrp="1"/>
          </p:cNvSpPr>
          <p:nvPr>
            <p:ph idx="1"/>
          </p:nvPr>
        </p:nvSpPr>
        <p:spPr>
          <a:xfrm>
            <a:off x="838200" y="1551963"/>
            <a:ext cx="10515600" cy="4806891"/>
          </a:xfrm>
        </p:spPr>
        <p:txBody>
          <a:bodyPr vert="horz" lIns="91440" tIns="45720" rIns="91440" bIns="45720" rtlCol="0" anchor="t">
            <a:noAutofit/>
          </a:bodyPr>
          <a:lstStyle/>
          <a:p>
            <a:r>
              <a:rPr lang="sv-SE" sz="3200">
                <a:ea typeface="Calibri"/>
                <a:cs typeface="Calibri"/>
              </a:rPr>
              <a:t>Information</a:t>
            </a:r>
          </a:p>
          <a:p>
            <a:r>
              <a:rPr lang="sv-SE" sz="3200">
                <a:ea typeface="Calibri"/>
                <a:cs typeface="Calibri"/>
              </a:rPr>
              <a:t>Frågor</a:t>
            </a:r>
            <a:endParaRPr lang="sv-SE" sz="3200" dirty="0">
              <a:ea typeface="Calibri"/>
              <a:cs typeface="Calibri"/>
            </a:endParaRPr>
          </a:p>
          <a:p>
            <a:r>
              <a:rPr lang="sv-SE" sz="3200" dirty="0">
                <a:ea typeface="Calibri"/>
                <a:cs typeface="Calibri"/>
              </a:rPr>
              <a:t>INCA plattformen</a:t>
            </a:r>
          </a:p>
          <a:p>
            <a:endParaRPr lang="sv-SE" sz="3200" dirty="0">
              <a:ea typeface="Calibri"/>
              <a:cs typeface="Calibri"/>
            </a:endParaRPr>
          </a:p>
          <a:p>
            <a:endParaRPr lang="sv-SE" sz="3200" dirty="0">
              <a:ea typeface="Calibri"/>
              <a:cs typeface="Calibri"/>
            </a:endParaRPr>
          </a:p>
          <a:p>
            <a:pPr marL="0" indent="0">
              <a:buNone/>
            </a:pPr>
            <a:endParaRPr lang="sv-SE" sz="3200" dirty="0">
              <a:ea typeface="Calibri"/>
              <a:cs typeface="Calibri"/>
            </a:endParaRPr>
          </a:p>
          <a:p>
            <a:pPr marL="685800" indent="0">
              <a:buNone/>
            </a:pPr>
            <a:endParaRPr lang="sv-SE" sz="3200" dirty="0">
              <a:ea typeface="Calibri"/>
              <a:cs typeface="Calibri"/>
            </a:endParaRPr>
          </a:p>
          <a:p>
            <a:endParaRPr lang="sv-SE" sz="3200" dirty="0">
              <a:ea typeface="Calibri"/>
              <a:cs typeface="Calibri"/>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256630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B313-BC40-DF35-3375-F2B91B0E84F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932488-7D04-C579-31A2-4DA277D5438C}"/>
              </a:ext>
            </a:extLst>
          </p:cNvPr>
          <p:cNvSpPr>
            <a:spLocks noGrp="1"/>
          </p:cNvSpPr>
          <p:nvPr>
            <p:ph type="title"/>
          </p:nvPr>
        </p:nvSpPr>
        <p:spPr/>
        <p:txBody>
          <a:bodyPr/>
          <a:lstStyle/>
          <a:p>
            <a:pPr algn="ctr"/>
            <a:r>
              <a:rPr lang="sv-SE"/>
              <a:t>Inloggning  INCA</a:t>
            </a:r>
          </a:p>
        </p:txBody>
      </p:sp>
      <p:sp>
        <p:nvSpPr>
          <p:cNvPr id="3" name="Underrubrik 2">
            <a:extLst>
              <a:ext uri="{FF2B5EF4-FFF2-40B4-BE49-F238E27FC236}">
                <a16:creationId xmlns:a16="http://schemas.microsoft.com/office/drawing/2014/main" id="{AD4EBC73-A4D5-982B-79D7-C2332D7FB82D}"/>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000">
                <a:ea typeface="+mn-lt"/>
                <a:cs typeface="+mn-lt"/>
              </a:rPr>
              <a:t>Sätt SITHS-kortet i kortläsaren.</a:t>
            </a:r>
            <a:endParaRPr lang="sv-SE" sz="2000">
              <a:ea typeface="Calibri" panose="020F0502020204030204"/>
              <a:cs typeface="Calibri" panose="020F0502020204030204"/>
            </a:endParaRPr>
          </a:p>
          <a:p>
            <a:r>
              <a:rPr lang="sv-SE" sz="2000">
                <a:ea typeface="+mn-lt"/>
                <a:cs typeface="+mn-lt"/>
              </a:rPr>
              <a:t>Öppna din webbläsare och ange i adressfönstret: </a:t>
            </a:r>
            <a:r>
              <a:rPr lang="sv-SE" sz="2000">
                <a:ea typeface="+mn-lt"/>
                <a:cs typeface="+mn-lt"/>
                <a:hlinkClick r:id="rId2"/>
              </a:rPr>
              <a:t>https://rcn.incanet.se</a:t>
            </a:r>
            <a:r>
              <a:rPr lang="sv-SE" sz="2000">
                <a:ea typeface="+mn-lt"/>
                <a:cs typeface="+mn-lt"/>
              </a:rPr>
              <a:t> eller länk via hemsida</a:t>
            </a:r>
            <a:endParaRPr lang="sv-SE" sz="2000">
              <a:ea typeface="Calibri"/>
              <a:cs typeface="Calibri"/>
            </a:endParaRPr>
          </a:p>
          <a:p>
            <a:r>
              <a:rPr lang="sv-SE" sz="2000">
                <a:ea typeface="+mn-lt"/>
                <a:cs typeface="+mn-lt"/>
              </a:rPr>
              <a:t>Välj </a:t>
            </a:r>
            <a:r>
              <a:rPr lang="sv-SE" sz="2000" b="1">
                <a:ea typeface="+mn-lt"/>
                <a:cs typeface="+mn-lt"/>
              </a:rPr>
              <a:t>Logga in med SITHS e-id</a:t>
            </a:r>
            <a:r>
              <a:rPr lang="sv-SE" b="1">
                <a:ea typeface="+mn-lt"/>
                <a:cs typeface="+mn-lt"/>
              </a:rPr>
              <a:t> </a:t>
            </a:r>
            <a:endParaRPr lang="sv-SE">
              <a:ea typeface="Calibri"/>
              <a:cs typeface="Calibri"/>
            </a:endParaRPr>
          </a:p>
          <a:p>
            <a:r>
              <a:rPr lang="sv-SE" sz="2000">
                <a:ea typeface="Calibri"/>
                <a:cs typeface="Calibri"/>
              </a:rPr>
              <a:t>Välj legitimeringsmetod </a:t>
            </a:r>
            <a:r>
              <a:rPr lang="sv-SE" sz="2000" b="1">
                <a:ea typeface="Calibri"/>
                <a:cs typeface="Calibri"/>
              </a:rPr>
              <a:t>SITHS e-id på denna enhet</a:t>
            </a:r>
            <a:r>
              <a:rPr lang="sv-SE" sz="2000">
                <a:ea typeface="Calibri"/>
                <a:cs typeface="Calibri"/>
              </a:rPr>
              <a:t> och klicka </a:t>
            </a:r>
            <a:r>
              <a:rPr lang="sv-SE" sz="2000" b="1">
                <a:ea typeface="Calibri"/>
                <a:cs typeface="Calibri"/>
              </a:rPr>
              <a:t>OK. Ange Pinkod och Legitimera</a:t>
            </a:r>
            <a:br>
              <a:rPr lang="sv-SE" sz="2000" b="1">
                <a:ea typeface="Calibri"/>
                <a:cs typeface="Calibri"/>
              </a:rPr>
            </a:br>
            <a:br>
              <a:rPr lang="sv-SE" sz="2000" b="1">
                <a:ea typeface="Calibri"/>
                <a:cs typeface="Calibri"/>
              </a:rPr>
            </a:br>
            <a:endParaRPr lang="sv-SE" sz="1000" b="1">
              <a:ea typeface="Calibri" panose="020F0502020204030204"/>
              <a:cs typeface="Calibri" panose="020F0502020204030204"/>
            </a:endParaRPr>
          </a:p>
        </p:txBody>
      </p:sp>
      <p:pic>
        <p:nvPicPr>
          <p:cNvPr id="4" name="Bildobjekt 3" descr="En bild som visar text, skärmbild, Teckensnitt&#10;&#10;AI-genererat innehåll kan vara felaktigt.">
            <a:extLst>
              <a:ext uri="{FF2B5EF4-FFF2-40B4-BE49-F238E27FC236}">
                <a16:creationId xmlns:a16="http://schemas.microsoft.com/office/drawing/2014/main" id="{C437D257-CB58-B513-3233-62B2D7E5FE91}"/>
              </a:ext>
            </a:extLst>
          </p:cNvPr>
          <p:cNvPicPr>
            <a:picLocks noChangeAspect="1"/>
          </p:cNvPicPr>
          <p:nvPr/>
        </p:nvPicPr>
        <p:blipFill>
          <a:blip r:embed="rId3"/>
          <a:stretch>
            <a:fillRect/>
          </a:stretch>
        </p:blipFill>
        <p:spPr>
          <a:xfrm>
            <a:off x="1072097" y="3311626"/>
            <a:ext cx="3952875" cy="2028825"/>
          </a:xfrm>
          <a:prstGeom prst="rect">
            <a:avLst/>
          </a:prstGeom>
        </p:spPr>
      </p:pic>
      <p:pic>
        <p:nvPicPr>
          <p:cNvPr id="5" name="Bildobjekt 4" descr="En bild som visar text, skärmbild, Teckensnitt, Operativsystem&#10;&#10;AI-genererat innehåll kan vara felaktigt.">
            <a:extLst>
              <a:ext uri="{FF2B5EF4-FFF2-40B4-BE49-F238E27FC236}">
                <a16:creationId xmlns:a16="http://schemas.microsoft.com/office/drawing/2014/main" id="{D3845293-2CAC-87B7-0B02-561FD42E693C}"/>
              </a:ext>
            </a:extLst>
          </p:cNvPr>
          <p:cNvPicPr>
            <a:picLocks noChangeAspect="1"/>
          </p:cNvPicPr>
          <p:nvPr/>
        </p:nvPicPr>
        <p:blipFill>
          <a:blip r:embed="rId4"/>
          <a:stretch>
            <a:fillRect/>
          </a:stretch>
        </p:blipFill>
        <p:spPr>
          <a:xfrm>
            <a:off x="5647963" y="3187921"/>
            <a:ext cx="2362200" cy="2295525"/>
          </a:xfrm>
          <a:prstGeom prst="rect">
            <a:avLst/>
          </a:prstGeom>
        </p:spPr>
      </p:pic>
      <p:pic>
        <p:nvPicPr>
          <p:cNvPr id="6" name="Bildobjekt 5" descr="En bild som visar text, Teckensnitt, linje, skärmbild&#10;&#10;AI-genererat innehåll kan vara felaktigt.">
            <a:extLst>
              <a:ext uri="{FF2B5EF4-FFF2-40B4-BE49-F238E27FC236}">
                <a16:creationId xmlns:a16="http://schemas.microsoft.com/office/drawing/2014/main" id="{D67F402F-4D35-ED07-774E-A0AB1F4A2A49}"/>
              </a:ext>
            </a:extLst>
          </p:cNvPr>
          <p:cNvPicPr>
            <a:picLocks noChangeAspect="1"/>
          </p:cNvPicPr>
          <p:nvPr/>
        </p:nvPicPr>
        <p:blipFill>
          <a:blip r:embed="rId5"/>
          <a:stretch>
            <a:fillRect/>
          </a:stretch>
        </p:blipFill>
        <p:spPr>
          <a:xfrm>
            <a:off x="8697229" y="3721321"/>
            <a:ext cx="1800225" cy="1228725"/>
          </a:xfrm>
          <a:prstGeom prst="rect">
            <a:avLst/>
          </a:prstGeom>
        </p:spPr>
      </p:pic>
      <p:sp>
        <p:nvSpPr>
          <p:cNvPr id="7" name="Pil: höger 6">
            <a:extLst>
              <a:ext uri="{FF2B5EF4-FFF2-40B4-BE49-F238E27FC236}">
                <a16:creationId xmlns:a16="http://schemas.microsoft.com/office/drawing/2014/main" id="{7E6607B6-6B66-BFBC-0423-7AD4906591B9}"/>
              </a:ext>
            </a:extLst>
          </p:cNvPr>
          <p:cNvSpPr/>
          <p:nvPr/>
        </p:nvSpPr>
        <p:spPr>
          <a:xfrm>
            <a:off x="5034162" y="4332187"/>
            <a:ext cx="501410" cy="2908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höger 7">
            <a:extLst>
              <a:ext uri="{FF2B5EF4-FFF2-40B4-BE49-F238E27FC236}">
                <a16:creationId xmlns:a16="http://schemas.microsoft.com/office/drawing/2014/main" id="{4F64514C-11DD-82A3-7CCB-1C6BBFAEB16A}"/>
              </a:ext>
            </a:extLst>
          </p:cNvPr>
          <p:cNvSpPr/>
          <p:nvPr/>
        </p:nvSpPr>
        <p:spPr>
          <a:xfrm>
            <a:off x="7997458" y="4295981"/>
            <a:ext cx="535017" cy="3239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5184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70A4C-ACF2-7EA5-1988-1D02F009AE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D98A1B0-50A8-154B-846E-5F145C2053B7}"/>
              </a:ext>
            </a:extLst>
          </p:cNvPr>
          <p:cNvSpPr>
            <a:spLocks noGrp="1"/>
          </p:cNvSpPr>
          <p:nvPr>
            <p:ph type="title"/>
          </p:nvPr>
        </p:nvSpPr>
        <p:spPr/>
        <p:txBody>
          <a:bodyPr/>
          <a:lstStyle/>
          <a:p>
            <a:pPr algn="ctr"/>
            <a:r>
              <a:rPr lang="sv-SE"/>
              <a:t>Inloggning  INCA</a:t>
            </a:r>
          </a:p>
        </p:txBody>
      </p:sp>
      <p:sp>
        <p:nvSpPr>
          <p:cNvPr id="3" name="Underrubrik 2">
            <a:extLst>
              <a:ext uri="{FF2B5EF4-FFF2-40B4-BE49-F238E27FC236}">
                <a16:creationId xmlns:a16="http://schemas.microsoft.com/office/drawing/2014/main" id="{F9B16DC9-E5A4-7A89-27D6-D5EF71A38991}"/>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000">
                <a:ea typeface="+mn-lt"/>
                <a:cs typeface="+mn-lt"/>
              </a:rPr>
              <a:t>Organisation, roll, placering och register är oftast förinställt för användaren. Klicka </a:t>
            </a:r>
            <a:r>
              <a:rPr lang="sv-SE" sz="2000" b="1">
                <a:ea typeface="+mn-lt"/>
                <a:cs typeface="+mn-lt"/>
              </a:rPr>
              <a:t>Logga in:</a:t>
            </a:r>
            <a:endParaRPr lang="sv-SE" sz="2000" b="1">
              <a:ea typeface="Calibri" panose="020F0502020204030204"/>
              <a:cs typeface="Calibri" panose="020F0502020204030204"/>
            </a:endParaRPr>
          </a:p>
          <a:p>
            <a:pPr marL="0" indent="0">
              <a:buNone/>
            </a:pPr>
            <a:r>
              <a:rPr lang="sv-SE" sz="2000" b="1">
                <a:ea typeface="+mn-lt"/>
                <a:cs typeface="+mn-lt"/>
              </a:rPr>
              <a:t>   </a:t>
            </a:r>
            <a:r>
              <a:rPr lang="sv-SE" sz="2000" i="1">
                <a:ea typeface="+mn-lt"/>
                <a:cs typeface="+mn-lt"/>
              </a:rPr>
              <a:t>(Klinikadministratör eller de som har inloggning på flera sjukhus behöver välja roll respektive placering)</a:t>
            </a:r>
          </a:p>
          <a:p>
            <a:r>
              <a:rPr lang="sv-SE" sz="2000">
                <a:ea typeface="+mn-lt"/>
                <a:cs typeface="+mn-lt"/>
              </a:rPr>
              <a:t>Om du vill byta till någon annan roll eller placering än den förvalda, välj i roll eller placering och klicka därefter på Logga in. Om du alltid vill att denna ändrade inställning ska vara din standardinloggning så kan du kryssa i Spara inställningar innan du loggar in. Då kommer INCA ihåg den inställningen till nästa gång.</a:t>
            </a:r>
            <a:endParaRPr lang="sv-SE" sz="2000">
              <a:ea typeface="Calibri"/>
              <a:cs typeface="Calibri"/>
            </a:endParaRPr>
          </a:p>
          <a:p>
            <a:endParaRPr lang="sv-SE" sz="2000">
              <a:ea typeface="Calibri"/>
              <a:cs typeface="Calibri"/>
            </a:endParaRPr>
          </a:p>
        </p:txBody>
      </p:sp>
      <p:pic>
        <p:nvPicPr>
          <p:cNvPr id="9" name="Bildobjekt 8" descr="En bild som visar text, skärmbild, nummer, Teckensnitt">
            <a:extLst>
              <a:ext uri="{FF2B5EF4-FFF2-40B4-BE49-F238E27FC236}">
                <a16:creationId xmlns:a16="http://schemas.microsoft.com/office/drawing/2014/main" id="{5795F7D5-F0A3-CECB-1285-1E192D9DC8FC}"/>
              </a:ext>
            </a:extLst>
          </p:cNvPr>
          <p:cNvPicPr>
            <a:picLocks noChangeAspect="1"/>
          </p:cNvPicPr>
          <p:nvPr/>
        </p:nvPicPr>
        <p:blipFill>
          <a:blip r:embed="rId2"/>
          <a:stretch>
            <a:fillRect/>
          </a:stretch>
        </p:blipFill>
        <p:spPr>
          <a:xfrm>
            <a:off x="3121610" y="3690777"/>
            <a:ext cx="3895725" cy="2571750"/>
          </a:xfrm>
          <a:prstGeom prst="rect">
            <a:avLst/>
          </a:prstGeom>
        </p:spPr>
      </p:pic>
    </p:spTree>
    <p:extLst>
      <p:ext uri="{BB962C8B-B14F-4D97-AF65-F5344CB8AC3E}">
        <p14:creationId xmlns:p14="http://schemas.microsoft.com/office/powerpoint/2010/main" val="37761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98D03-FADA-7F7B-A0EE-24B7D7CC529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5BBE018-972D-1193-37AF-305DDBED226B}"/>
              </a:ext>
            </a:extLst>
          </p:cNvPr>
          <p:cNvSpPr>
            <a:spLocks noGrp="1"/>
          </p:cNvSpPr>
          <p:nvPr>
            <p:ph type="title"/>
          </p:nvPr>
        </p:nvSpPr>
        <p:spPr/>
        <p:txBody>
          <a:bodyPr/>
          <a:lstStyle/>
          <a:p>
            <a:pPr algn="ctr"/>
            <a:r>
              <a:rPr lang="sv-SE" dirty="0"/>
              <a:t>Inloggning-Registrering  INCA</a:t>
            </a:r>
          </a:p>
        </p:txBody>
      </p:sp>
      <p:sp>
        <p:nvSpPr>
          <p:cNvPr id="3" name="Underrubrik 2">
            <a:extLst>
              <a:ext uri="{FF2B5EF4-FFF2-40B4-BE49-F238E27FC236}">
                <a16:creationId xmlns:a16="http://schemas.microsoft.com/office/drawing/2014/main" id="{767A4F4E-CC06-6CCE-3F5D-B9CC090DF8A5}"/>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dirty="0">
                <a:ea typeface="Calibri"/>
                <a:cs typeface="Calibri"/>
              </a:rPr>
              <a:t>Ni som har administratör och skrivrättigheter har möjlighet att testa inloggning </a:t>
            </a:r>
            <a:endParaRPr lang="sv-SE" dirty="0"/>
          </a:p>
          <a:p>
            <a:pPr marL="800100" lvl="1" indent="-342900">
              <a:buChar char="•"/>
            </a:pPr>
            <a:r>
              <a:rPr lang="sv-SE" sz="2000" dirty="0">
                <a:ea typeface="Calibri" panose="020F0502020204030204"/>
                <a:cs typeface="Calibri" panose="020F0502020204030204"/>
              </a:rPr>
              <a:t>Vid problem kontakta i första hand </a:t>
            </a:r>
            <a:r>
              <a:rPr lang="sv-SE" sz="2000" dirty="0">
                <a:ea typeface="Calibri" panose="020F0502020204030204"/>
                <a:cs typeface="Calibri" panose="020F0502020204030204"/>
                <a:hlinkClick r:id="rId2"/>
              </a:rPr>
              <a:t>riksstroke@regionvasterbotten.se</a:t>
            </a:r>
            <a:endParaRPr lang="sv-SE" sz="2000" dirty="0">
              <a:ea typeface="Calibri" panose="020F0502020204030204"/>
              <a:cs typeface="Calibri" panose="020F0502020204030204"/>
            </a:endParaRPr>
          </a:p>
          <a:p>
            <a:pPr marL="800100" lvl="1" indent="-342900"/>
            <a:endParaRPr lang="sv-SE" sz="2000" dirty="0">
              <a:latin typeface="Calibri"/>
              <a:ea typeface="Calibri" panose="020F0502020204030204"/>
              <a:cs typeface="Calibri" panose="020F0502020204030204"/>
            </a:endParaRPr>
          </a:p>
          <a:p>
            <a:r>
              <a:rPr lang="sv-SE" dirty="0">
                <a:latin typeface="Calibri"/>
                <a:ea typeface="Calibri" panose="020F0502020204030204"/>
                <a:cs typeface="Calibri" panose="020F0502020204030204"/>
              </a:rPr>
              <a:t>Man kan börja registrera från 1000 imorgon tisdag</a:t>
            </a:r>
          </a:p>
          <a:p>
            <a:r>
              <a:rPr lang="sv-SE">
                <a:latin typeface="Calibri"/>
                <a:ea typeface="Calibri" panose="020F0502020204030204"/>
                <a:cs typeface="Calibri" panose="020F0502020204030204"/>
              </a:rPr>
              <a:t>Support finns tillgängligt via Teams via denna länk V7 </a:t>
            </a:r>
            <a:r>
              <a:rPr lang="sv-SE" err="1">
                <a:latin typeface="Calibri"/>
                <a:ea typeface="Calibri" panose="020F0502020204030204"/>
                <a:cs typeface="Calibri" panose="020F0502020204030204"/>
              </a:rPr>
              <a:t>Tis-Fre</a:t>
            </a:r>
            <a:r>
              <a:rPr lang="sv-SE">
                <a:latin typeface="Calibri"/>
                <a:ea typeface="Calibri" panose="020F0502020204030204"/>
                <a:cs typeface="Calibri" panose="020F0502020204030204"/>
              </a:rPr>
              <a:t>  1000 - 1100</a:t>
            </a:r>
            <a:endParaRPr lang="sv-SE"/>
          </a:p>
          <a:p>
            <a:endParaRPr lang="sv-SE" dirty="0">
              <a:solidFill>
                <a:srgbClr val="262626"/>
              </a:solidFill>
              <a:latin typeface="Calibri"/>
              <a:ea typeface="Calibri" panose="020F0502020204030204"/>
              <a:cs typeface="Calibri"/>
            </a:endParaRPr>
          </a:p>
          <a:p>
            <a:pPr marL="0" indent="0">
              <a:buNone/>
            </a:pPr>
            <a:r>
              <a:rPr lang="sv-SE" b="1" dirty="0">
                <a:solidFill>
                  <a:srgbClr val="5B5FC7"/>
                </a:solidFill>
                <a:latin typeface="Calibri Light"/>
                <a:ea typeface="Calibri" panose="020F0502020204030204"/>
                <a:cs typeface="Segoe UI"/>
              </a:rPr>
              <a:t> Riksstroke INCA support</a:t>
            </a:r>
          </a:p>
          <a:p>
            <a:pPr marL="0" indent="0">
              <a:buNone/>
            </a:pPr>
            <a:r>
              <a:rPr lang="sv-SE" dirty="0">
                <a:solidFill>
                  <a:srgbClr val="5B5FC7"/>
                </a:solidFill>
                <a:ea typeface="+mn-lt"/>
                <a:cs typeface="+mn-lt"/>
                <a:hlinkClick r:id="rId3"/>
              </a:rPr>
              <a:t>https://teams.microsoft.com/meet/32488694784303?p=V77hgd7Oz0CF1Kmt2k</a:t>
            </a:r>
            <a:endParaRPr lang="sv-SE"/>
          </a:p>
        </p:txBody>
      </p:sp>
    </p:spTree>
    <p:extLst>
      <p:ext uri="{BB962C8B-B14F-4D97-AF65-F5344CB8AC3E}">
        <p14:creationId xmlns:p14="http://schemas.microsoft.com/office/powerpoint/2010/main" val="3498816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4E3A346-633A-832F-E95B-39CAA76B941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59E2BE2-8356-F7F9-64F9-3772148A7EFF}"/>
              </a:ext>
            </a:extLst>
          </p:cNvPr>
          <p:cNvSpPr>
            <a:spLocks noGrp="1"/>
          </p:cNvSpPr>
          <p:nvPr>
            <p:ph type="title"/>
          </p:nvPr>
        </p:nvSpPr>
        <p:spPr/>
        <p:txBody>
          <a:bodyPr/>
          <a:lstStyle/>
          <a:p>
            <a:pPr algn="ctr"/>
            <a:r>
              <a:rPr lang="sv-SE"/>
              <a:t>Statistik i INCA</a:t>
            </a:r>
          </a:p>
        </p:txBody>
      </p:sp>
      <p:sp>
        <p:nvSpPr>
          <p:cNvPr id="3" name="Underrubrik 2">
            <a:extLst>
              <a:ext uri="{FF2B5EF4-FFF2-40B4-BE49-F238E27FC236}">
                <a16:creationId xmlns:a16="http://schemas.microsoft.com/office/drawing/2014/main" id="{E0E05EE8-F601-DD7F-8DCE-9869B2716806}"/>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400" err="1">
                <a:ea typeface="Calibri" panose="020F0502020204030204"/>
                <a:cs typeface="Calibri" panose="020F0502020204030204"/>
              </a:rPr>
              <a:t>Målnivå</a:t>
            </a:r>
            <a:r>
              <a:rPr lang="sv-SE" sz="2400">
                <a:ea typeface="Calibri" panose="020F0502020204030204"/>
                <a:cs typeface="Calibri" panose="020F0502020204030204"/>
              </a:rPr>
              <a:t>, Vårdförlopp "pluppar" finns inte tillgänglig vid release</a:t>
            </a:r>
          </a:p>
          <a:p>
            <a:r>
              <a:rPr lang="sv-SE" sz="2400" err="1">
                <a:ea typeface="Calibri" panose="020F0502020204030204"/>
                <a:cs typeface="Calibri" panose="020F0502020204030204"/>
              </a:rPr>
              <a:t>Shinyapp</a:t>
            </a:r>
            <a:r>
              <a:rPr lang="sv-SE" sz="2400">
                <a:ea typeface="Calibri" panose="020F0502020204030204"/>
                <a:cs typeface="Calibri" panose="020F0502020204030204"/>
              </a:rPr>
              <a:t> under våren liknande som finns </a:t>
            </a:r>
            <a:r>
              <a:rPr lang="sv-SE" sz="2400">
                <a:ea typeface="+mn-lt"/>
                <a:cs typeface="+mn-lt"/>
              </a:rPr>
              <a:t>här </a:t>
            </a:r>
            <a:r>
              <a:rPr lang="sv-SE" sz="2400">
                <a:ea typeface="+mn-lt"/>
                <a:cs typeface="+mn-lt"/>
                <a:hlinkClick r:id="rId2"/>
              </a:rPr>
              <a:t>https://statistik.incanet.se/riksstroke/</a:t>
            </a:r>
            <a:r>
              <a:rPr lang="sv-SE" sz="2400">
                <a:ea typeface="Calibri" panose="020F0502020204030204"/>
                <a:cs typeface="Calibri" panose="020F0502020204030204"/>
              </a:rPr>
              <a:t> </a:t>
            </a:r>
          </a:p>
          <a:p>
            <a:endParaRPr lang="sv-SE">
              <a:ea typeface="Calibri" panose="020F0502020204030204"/>
              <a:cs typeface="Calibri" panose="020F0502020204030204"/>
            </a:endParaRPr>
          </a:p>
          <a:p>
            <a:endParaRPr lang="sv-SE">
              <a:ea typeface="Calibri" panose="020F0502020204030204"/>
              <a:cs typeface="Calibri" panose="020F0502020204030204"/>
            </a:endParaRPr>
          </a:p>
        </p:txBody>
      </p:sp>
      <p:pic>
        <p:nvPicPr>
          <p:cNvPr id="4" name="Bildobjekt 3" descr="En bild som visar text, skärmbild, nummer, Teckensnitt&#10;&#10;AI-genererat innehåll kan vara felaktigt.">
            <a:extLst>
              <a:ext uri="{FF2B5EF4-FFF2-40B4-BE49-F238E27FC236}">
                <a16:creationId xmlns:a16="http://schemas.microsoft.com/office/drawing/2014/main" id="{309E7CE5-7EB2-370D-0277-2C07FFF681DC}"/>
              </a:ext>
            </a:extLst>
          </p:cNvPr>
          <p:cNvPicPr>
            <a:picLocks noChangeAspect="1"/>
          </p:cNvPicPr>
          <p:nvPr/>
        </p:nvPicPr>
        <p:blipFill>
          <a:blip r:embed="rId3"/>
          <a:stretch>
            <a:fillRect/>
          </a:stretch>
        </p:blipFill>
        <p:spPr>
          <a:xfrm>
            <a:off x="742950" y="2678518"/>
            <a:ext cx="10706100" cy="3622270"/>
          </a:xfrm>
          <a:prstGeom prst="rect">
            <a:avLst/>
          </a:prstGeom>
        </p:spPr>
      </p:pic>
    </p:spTree>
    <p:extLst>
      <p:ext uri="{BB962C8B-B14F-4D97-AF65-F5344CB8AC3E}">
        <p14:creationId xmlns:p14="http://schemas.microsoft.com/office/powerpoint/2010/main" val="64460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7549-018A-38D1-14C7-9879849FE46C}"/>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916B97B-A2BD-F970-192B-AB729D04A68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endParaRPr lang="sv-SE" sz="2800"/>
          </a:p>
        </p:txBody>
      </p:sp>
      <p:pic>
        <p:nvPicPr>
          <p:cNvPr id="3" name="Bildobjekt 2" descr="En bild som visar text, skärmbild, programvara, Teckensnitt">
            <a:extLst>
              <a:ext uri="{FF2B5EF4-FFF2-40B4-BE49-F238E27FC236}">
                <a16:creationId xmlns:a16="http://schemas.microsoft.com/office/drawing/2014/main" id="{D8AF6C5A-8B79-57C5-C8AC-CED60BD4A88A}"/>
              </a:ext>
            </a:extLst>
          </p:cNvPr>
          <p:cNvPicPr>
            <a:picLocks noChangeAspect="1"/>
          </p:cNvPicPr>
          <p:nvPr/>
        </p:nvPicPr>
        <p:blipFill>
          <a:blip r:embed="rId2"/>
          <a:stretch>
            <a:fillRect/>
          </a:stretch>
        </p:blipFill>
        <p:spPr>
          <a:xfrm>
            <a:off x="658022" y="992936"/>
            <a:ext cx="10875956" cy="5537729"/>
          </a:xfrm>
          <a:prstGeom prst="rect">
            <a:avLst/>
          </a:prstGeom>
        </p:spPr>
      </p:pic>
    </p:spTree>
    <p:extLst>
      <p:ext uri="{BB962C8B-B14F-4D97-AF65-F5344CB8AC3E}">
        <p14:creationId xmlns:p14="http://schemas.microsoft.com/office/powerpoint/2010/main" val="175749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65911-F7A8-52C7-0EB0-93F8DED0E85B}"/>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29230FF2-6CA6-4110-C47A-25DADD6BD93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Registrera patient</a:t>
            </a:r>
          </a:p>
        </p:txBody>
      </p:sp>
      <p:pic>
        <p:nvPicPr>
          <p:cNvPr id="2" name="Bildobjekt 1" descr="En bild som visar text, skärmbild, programvara, nummer">
            <a:extLst>
              <a:ext uri="{FF2B5EF4-FFF2-40B4-BE49-F238E27FC236}">
                <a16:creationId xmlns:a16="http://schemas.microsoft.com/office/drawing/2014/main" id="{2ADA19A3-3050-2ECC-D1DF-D0E86F484B01}"/>
              </a:ext>
            </a:extLst>
          </p:cNvPr>
          <p:cNvPicPr>
            <a:picLocks noChangeAspect="1"/>
          </p:cNvPicPr>
          <p:nvPr/>
        </p:nvPicPr>
        <p:blipFill>
          <a:blip r:embed="rId2"/>
          <a:stretch>
            <a:fillRect/>
          </a:stretch>
        </p:blipFill>
        <p:spPr>
          <a:xfrm>
            <a:off x="995363" y="1116013"/>
            <a:ext cx="10201275" cy="5337175"/>
          </a:xfrm>
          <a:prstGeom prst="rect">
            <a:avLst/>
          </a:prstGeom>
        </p:spPr>
      </p:pic>
    </p:spTree>
    <p:extLst>
      <p:ext uri="{BB962C8B-B14F-4D97-AF65-F5344CB8AC3E}">
        <p14:creationId xmlns:p14="http://schemas.microsoft.com/office/powerpoint/2010/main" val="351030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8883-87CD-B70A-F93B-5F2AB292843A}"/>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CB00C81-1CDF-6F84-C48D-FCEB2C37A35E}"/>
              </a:ext>
            </a:extLst>
          </p:cNvPr>
          <p:cNvSpPr>
            <a:spLocks noGrp="1"/>
          </p:cNvSpPr>
          <p:nvPr>
            <p:ph type="title"/>
          </p:nvPr>
        </p:nvSpPr>
        <p:spPr/>
        <p:txBody>
          <a:bodyPr/>
          <a:lstStyle/>
          <a:p>
            <a:pPr algn="ctr"/>
            <a:r>
              <a:rPr lang="sv-SE" err="1"/>
              <a:t>Rikstroke@INCA</a:t>
            </a:r>
            <a:r>
              <a:rPr lang="sv-SE"/>
              <a:t>  anmälan eller registrering</a:t>
            </a:r>
          </a:p>
        </p:txBody>
      </p:sp>
      <p:cxnSp>
        <p:nvCxnSpPr>
          <p:cNvPr id="6" name="Rak pilkoppling 5">
            <a:extLst>
              <a:ext uri="{FF2B5EF4-FFF2-40B4-BE49-F238E27FC236}">
                <a16:creationId xmlns:a16="http://schemas.microsoft.com/office/drawing/2014/main" id="{E15F7ECF-2C7B-891D-F4F7-745F8F2BF5D1}"/>
              </a:ext>
            </a:extLst>
          </p:cNvPr>
          <p:cNvCxnSpPr/>
          <p:nvPr/>
        </p:nvCxnSpPr>
        <p:spPr>
          <a:xfrm flipH="1">
            <a:off x="5192785" y="5352176"/>
            <a:ext cx="578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DB2D0086-B002-681B-49B4-8EFE27DC20B9}"/>
              </a:ext>
            </a:extLst>
          </p:cNvPr>
          <p:cNvSpPr txBox="1"/>
          <p:nvPr/>
        </p:nvSpPr>
        <p:spPr>
          <a:xfrm>
            <a:off x="5847127" y="5167618"/>
            <a:ext cx="1442906" cy="377505"/>
          </a:xfrm>
          <a:prstGeom prst="rect">
            <a:avLst/>
          </a:prstGeom>
          <a:noFill/>
        </p:spPr>
        <p:txBody>
          <a:bodyPr wrap="square" rtlCol="0">
            <a:spAutoFit/>
          </a:bodyPr>
          <a:lstStyle/>
          <a:p>
            <a:r>
              <a:rPr lang="sv-SE"/>
              <a:t>”Vänthall”</a:t>
            </a:r>
          </a:p>
        </p:txBody>
      </p:sp>
      <p:pic>
        <p:nvPicPr>
          <p:cNvPr id="2" name="Bildobjekt 1" descr="En bild som visar text, skärmbild, programvara, Datorikon">
            <a:extLst>
              <a:ext uri="{FF2B5EF4-FFF2-40B4-BE49-F238E27FC236}">
                <a16:creationId xmlns:a16="http://schemas.microsoft.com/office/drawing/2014/main" id="{AA17AC42-4273-E5B1-BEDB-D84D0A311155}"/>
              </a:ext>
            </a:extLst>
          </p:cNvPr>
          <p:cNvPicPr>
            <a:picLocks noChangeAspect="1"/>
          </p:cNvPicPr>
          <p:nvPr/>
        </p:nvPicPr>
        <p:blipFill>
          <a:blip r:embed="rId2"/>
          <a:stretch>
            <a:fillRect/>
          </a:stretch>
        </p:blipFill>
        <p:spPr>
          <a:xfrm>
            <a:off x="844902" y="1280583"/>
            <a:ext cx="10191750" cy="5129389"/>
          </a:xfrm>
          <a:prstGeom prst="rect">
            <a:avLst/>
          </a:prstGeom>
        </p:spPr>
      </p:pic>
    </p:spTree>
    <p:extLst>
      <p:ext uri="{BB962C8B-B14F-4D97-AF65-F5344CB8AC3E}">
        <p14:creationId xmlns:p14="http://schemas.microsoft.com/office/powerpoint/2010/main" val="13336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FFFB-7794-D2D7-76FF-CC3F8AFAC8D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4D433A7-88CF-6B59-7155-CF4E0719F55F}"/>
              </a:ext>
            </a:extLst>
          </p:cNvPr>
          <p:cNvSpPr>
            <a:spLocks noGrp="1"/>
          </p:cNvSpPr>
          <p:nvPr>
            <p:ph type="title"/>
          </p:nvPr>
        </p:nvSpPr>
        <p:spPr/>
        <p:txBody>
          <a:bodyPr/>
          <a:lstStyle/>
          <a:p>
            <a:pPr algn="ctr"/>
            <a:r>
              <a:rPr lang="sv-SE" err="1"/>
              <a:t>Rikstroke@INCA</a:t>
            </a:r>
            <a:r>
              <a:rPr lang="sv-SE"/>
              <a:t>  Anmälan</a:t>
            </a:r>
          </a:p>
        </p:txBody>
      </p:sp>
      <p:sp>
        <p:nvSpPr>
          <p:cNvPr id="8" name="textruta 7">
            <a:extLst>
              <a:ext uri="{FF2B5EF4-FFF2-40B4-BE49-F238E27FC236}">
                <a16:creationId xmlns:a16="http://schemas.microsoft.com/office/drawing/2014/main" id="{B58E630E-1871-86DD-AB7F-92040629757E}"/>
              </a:ext>
            </a:extLst>
          </p:cNvPr>
          <p:cNvSpPr txBox="1"/>
          <p:nvPr/>
        </p:nvSpPr>
        <p:spPr>
          <a:xfrm>
            <a:off x="5847127" y="5167618"/>
            <a:ext cx="1442906" cy="377505"/>
          </a:xfrm>
          <a:prstGeom prst="rect">
            <a:avLst/>
          </a:prstGeom>
          <a:noFill/>
        </p:spPr>
        <p:txBody>
          <a:bodyPr wrap="square" rtlCol="0">
            <a:spAutoFit/>
          </a:bodyPr>
          <a:lstStyle/>
          <a:p>
            <a:r>
              <a:rPr lang="sv-SE"/>
              <a:t>”Vänthall”</a:t>
            </a:r>
          </a:p>
        </p:txBody>
      </p:sp>
      <p:pic>
        <p:nvPicPr>
          <p:cNvPr id="2" name="Bildobjekt 1" descr="En bild som visar text, skärmbild, programvara, Teckensnitt&#10;&#10;AI-genererat innehåll kan vara felaktigt.">
            <a:extLst>
              <a:ext uri="{FF2B5EF4-FFF2-40B4-BE49-F238E27FC236}">
                <a16:creationId xmlns:a16="http://schemas.microsoft.com/office/drawing/2014/main" id="{843BF8C1-213B-1C60-EB4C-6798CD667947}"/>
              </a:ext>
            </a:extLst>
          </p:cNvPr>
          <p:cNvPicPr>
            <a:picLocks noChangeAspect="1"/>
          </p:cNvPicPr>
          <p:nvPr/>
        </p:nvPicPr>
        <p:blipFill>
          <a:blip r:embed="rId2"/>
          <a:stretch>
            <a:fillRect/>
          </a:stretch>
        </p:blipFill>
        <p:spPr>
          <a:xfrm>
            <a:off x="201283" y="2074760"/>
            <a:ext cx="11789434" cy="3082293"/>
          </a:xfrm>
          <a:prstGeom prst="rect">
            <a:avLst/>
          </a:prstGeom>
        </p:spPr>
      </p:pic>
    </p:spTree>
    <p:extLst>
      <p:ext uri="{BB962C8B-B14F-4D97-AF65-F5344CB8AC3E}">
        <p14:creationId xmlns:p14="http://schemas.microsoft.com/office/powerpoint/2010/main" val="1267249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D149-4594-EABF-842E-18A715B25087}"/>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3907EE4-FC7A-6B57-86CB-168939DA1CBD}"/>
              </a:ext>
            </a:extLst>
          </p:cNvPr>
          <p:cNvSpPr>
            <a:spLocks noGrp="1"/>
          </p:cNvSpPr>
          <p:nvPr>
            <p:ph type="title"/>
          </p:nvPr>
        </p:nvSpPr>
        <p:spPr/>
        <p:txBody>
          <a:bodyPr/>
          <a:lstStyle/>
          <a:p>
            <a:pPr algn="ctr"/>
            <a:r>
              <a:rPr lang="sv-SE" err="1"/>
              <a:t>Rikstroke@INCA</a:t>
            </a:r>
            <a:r>
              <a:rPr lang="sv-SE"/>
              <a:t> Registrering</a:t>
            </a:r>
          </a:p>
        </p:txBody>
      </p:sp>
      <p:pic>
        <p:nvPicPr>
          <p:cNvPr id="3" name="Bildobjekt 2" descr="En bild som visar text, skärmbild, Teckensnitt, nummer">
            <a:extLst>
              <a:ext uri="{FF2B5EF4-FFF2-40B4-BE49-F238E27FC236}">
                <a16:creationId xmlns:a16="http://schemas.microsoft.com/office/drawing/2014/main" id="{0CF40D6F-E3CA-2A12-F22E-8C6A72AAC642}"/>
              </a:ext>
            </a:extLst>
          </p:cNvPr>
          <p:cNvPicPr>
            <a:picLocks noChangeAspect="1"/>
          </p:cNvPicPr>
          <p:nvPr/>
        </p:nvPicPr>
        <p:blipFill>
          <a:blip r:embed="rId2"/>
          <a:stretch>
            <a:fillRect/>
          </a:stretch>
        </p:blipFill>
        <p:spPr>
          <a:xfrm>
            <a:off x="705555" y="1991797"/>
            <a:ext cx="10780890" cy="2874405"/>
          </a:xfrm>
          <a:prstGeom prst="rect">
            <a:avLst/>
          </a:prstGeom>
        </p:spPr>
      </p:pic>
    </p:spTree>
    <p:extLst>
      <p:ext uri="{BB962C8B-B14F-4D97-AF65-F5344CB8AC3E}">
        <p14:creationId xmlns:p14="http://schemas.microsoft.com/office/powerpoint/2010/main" val="283461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A455-8FCA-D0B9-CB8B-6519B940281D}"/>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F83DD378-E508-C703-ACCA-4572BB6F506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-Enhetsöversikt</a:t>
            </a:r>
          </a:p>
        </p:txBody>
      </p:sp>
      <p:pic>
        <p:nvPicPr>
          <p:cNvPr id="2" name="Bildobjekt 1" descr="En bild som visar text, skärmbild, programvara, nummer">
            <a:extLst>
              <a:ext uri="{FF2B5EF4-FFF2-40B4-BE49-F238E27FC236}">
                <a16:creationId xmlns:a16="http://schemas.microsoft.com/office/drawing/2014/main" id="{AD108B7A-269C-B383-2360-A67697DACF13}"/>
              </a:ext>
            </a:extLst>
          </p:cNvPr>
          <p:cNvPicPr>
            <a:picLocks noChangeAspect="1"/>
          </p:cNvPicPr>
          <p:nvPr/>
        </p:nvPicPr>
        <p:blipFill>
          <a:blip r:embed="rId2"/>
          <a:stretch>
            <a:fillRect/>
          </a:stretch>
        </p:blipFill>
        <p:spPr>
          <a:xfrm>
            <a:off x="246845" y="2074709"/>
            <a:ext cx="11741240" cy="2708583"/>
          </a:xfrm>
          <a:prstGeom prst="rect">
            <a:avLst/>
          </a:prstGeom>
        </p:spPr>
      </p:pic>
    </p:spTree>
    <p:extLst>
      <p:ext uri="{BB962C8B-B14F-4D97-AF65-F5344CB8AC3E}">
        <p14:creationId xmlns:p14="http://schemas.microsoft.com/office/powerpoint/2010/main" val="413500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lstStyle/>
          <a:p>
            <a:r>
              <a:rPr lang="sv-SE" dirty="0"/>
              <a:t>Information</a:t>
            </a:r>
          </a:p>
        </p:txBody>
      </p:sp>
      <p:sp>
        <p:nvSpPr>
          <p:cNvPr id="3" name="Underrubrik 2">
            <a:extLst>
              <a:ext uri="{FF2B5EF4-FFF2-40B4-BE49-F238E27FC236}">
                <a16:creationId xmlns:a16="http://schemas.microsoft.com/office/drawing/2014/main" id="{B25A1DF9-65BA-E37C-5CC0-77E7EDA1DF1C}"/>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err="1"/>
              <a:t>Webinarium</a:t>
            </a:r>
            <a:r>
              <a:rPr lang="sv-SE" b="1" dirty="0"/>
              <a:t> 1430-1530 </a:t>
            </a:r>
            <a:r>
              <a:rPr lang="sv-SE" sz="2400" dirty="0"/>
              <a:t> </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9 februari </a:t>
            </a:r>
            <a:r>
              <a:rPr lang="sv-SE" sz="2400" err="1">
                <a:ea typeface="Calibri" panose="020F0502020204030204"/>
                <a:cs typeface="Calibri" panose="020F0502020204030204"/>
              </a:rPr>
              <a:t>Riksstroke@INCA</a:t>
            </a:r>
            <a:endParaRPr lang="sv-SE" sz="240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16 februari </a:t>
            </a:r>
            <a:r>
              <a:rPr lang="sv-SE" sz="2400">
                <a:ea typeface="Calibri" panose="020F0502020204030204"/>
                <a:cs typeface="Calibri" panose="020F0502020204030204"/>
              </a:rPr>
              <a:t>Riksstroke@INCA Vårdrelation, SAB lokalt sjukhus</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23 februari </a:t>
            </a:r>
            <a:r>
              <a:rPr lang="sv-SE" sz="2400">
                <a:ea typeface="Calibri" panose="020F0502020204030204"/>
                <a:cs typeface="Calibri" panose="020F0502020204030204"/>
              </a:rPr>
              <a:t>Riksstroke@INCA Vårdrelation, 3månadersuppföljning</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endParaRPr lang="sv-SE" dirty="0">
              <a:ea typeface="Calibri" panose="020F0502020204030204"/>
              <a:cs typeface="Calibri" panose="020F0502020204030204"/>
            </a:endParaRPr>
          </a:p>
          <a:p>
            <a:pPr marL="342900" indent="-342900" algn="l">
              <a:buChar char="•"/>
            </a:pPr>
            <a:r>
              <a:rPr lang="sv-SE" b="1" dirty="0">
                <a:ea typeface="Calibri" panose="020F0502020204030204"/>
                <a:cs typeface="Calibri" panose="020F0502020204030204"/>
              </a:rPr>
              <a:t>Teams länk finns bakom inloggning i INCA och på ITS</a:t>
            </a:r>
          </a:p>
          <a:p>
            <a:pPr marL="342900" indent="-342900" algn="l">
              <a:buChar char="•"/>
            </a:pPr>
            <a:endParaRPr lang="sv-SE" b="1" dirty="0">
              <a:ea typeface="Calibri" panose="020F0502020204030204"/>
              <a:cs typeface="Calibri" panose="020F0502020204030204"/>
            </a:endParaRPr>
          </a:p>
          <a:p>
            <a:pPr marL="342900" indent="-342900" algn="l">
              <a:buChar char="•"/>
            </a:pPr>
            <a:r>
              <a:rPr lang="sv-SE" b="1">
                <a:ea typeface="Calibri" panose="020F0502020204030204"/>
                <a:cs typeface="Calibri" panose="020F0502020204030204"/>
              </a:rPr>
              <a:t>Bugg vid skapande av anmälan vilket gjort att de inte sparats. Återkommer med info när det är åtgärdat.</a:t>
            </a:r>
            <a:endParaRPr lang="sv-SE" b="1" dirty="0">
              <a:ea typeface="Calibri" panose="020F0502020204030204"/>
              <a:cs typeface="Calibri" panose="020F0502020204030204"/>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226003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E1AB-47BA-57D7-DFF1-A0DF926FB77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EA75BDA-6D71-45EB-2662-AD28B492E86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 Listor</a:t>
            </a:r>
          </a:p>
        </p:txBody>
      </p:sp>
      <p:pic>
        <p:nvPicPr>
          <p:cNvPr id="5" name="Bildobjekt 4" descr="En bild som visar text, skärmbild, nummer, Teckensnitt">
            <a:extLst>
              <a:ext uri="{FF2B5EF4-FFF2-40B4-BE49-F238E27FC236}">
                <a16:creationId xmlns:a16="http://schemas.microsoft.com/office/drawing/2014/main" id="{3B93A939-AA7D-C502-0B66-226ADFE4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52" y="992936"/>
            <a:ext cx="10515600" cy="5445960"/>
          </a:xfrm>
          <a:prstGeom prst="rect">
            <a:avLst/>
          </a:prstGeom>
        </p:spPr>
      </p:pic>
    </p:spTree>
    <p:extLst>
      <p:ext uri="{BB962C8B-B14F-4D97-AF65-F5344CB8AC3E}">
        <p14:creationId xmlns:p14="http://schemas.microsoft.com/office/powerpoint/2010/main" val="290658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5D3D-3BB9-6E08-F83B-202543E2367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759332E7-6370-E864-0767-D5A505679C20}"/>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Statistik</a:t>
            </a:r>
          </a:p>
        </p:txBody>
      </p:sp>
      <p:pic>
        <p:nvPicPr>
          <p:cNvPr id="6" name="Bildobjekt 5" descr="En bild som visar text, skärmbild, nummer, linje&#10;&#10;AI-genererat innehåll kan vara felaktigt.">
            <a:extLst>
              <a:ext uri="{FF2B5EF4-FFF2-40B4-BE49-F238E27FC236}">
                <a16:creationId xmlns:a16="http://schemas.microsoft.com/office/drawing/2014/main" id="{F3FCE671-B15B-66CD-5B9B-6964D7A4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76" y="1222219"/>
            <a:ext cx="10240224" cy="4418090"/>
          </a:xfrm>
          <a:prstGeom prst="rect">
            <a:avLst/>
          </a:prstGeom>
        </p:spPr>
      </p:pic>
    </p:spTree>
    <p:extLst>
      <p:ext uri="{BB962C8B-B14F-4D97-AF65-F5344CB8AC3E}">
        <p14:creationId xmlns:p14="http://schemas.microsoft.com/office/powerpoint/2010/main" val="650955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4CD6-4BAD-484A-91F5-9CC1EC1D9B2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E56F6F5-CBF3-1712-5656-B83E18ACEA4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-Formulär</a:t>
            </a:r>
          </a:p>
        </p:txBody>
      </p:sp>
      <p:pic>
        <p:nvPicPr>
          <p:cNvPr id="5" name="Bildobjekt 4" descr="En bild som visar text, skärmbild, programvara, Webbsida">
            <a:extLst>
              <a:ext uri="{FF2B5EF4-FFF2-40B4-BE49-F238E27FC236}">
                <a16:creationId xmlns:a16="http://schemas.microsoft.com/office/drawing/2014/main" id="{D3F03647-57C6-3809-F7F8-79CC73E85DE7}"/>
              </a:ext>
            </a:extLst>
          </p:cNvPr>
          <p:cNvPicPr>
            <a:picLocks noChangeAspect="1"/>
          </p:cNvPicPr>
          <p:nvPr/>
        </p:nvPicPr>
        <p:blipFill>
          <a:blip r:embed="rId2"/>
          <a:stretch>
            <a:fillRect/>
          </a:stretch>
        </p:blipFill>
        <p:spPr>
          <a:xfrm>
            <a:off x="2066925" y="1003412"/>
            <a:ext cx="8058150" cy="5430726"/>
          </a:xfrm>
          <a:prstGeom prst="rect">
            <a:avLst/>
          </a:prstGeom>
        </p:spPr>
      </p:pic>
    </p:spTree>
    <p:extLst>
      <p:ext uri="{BB962C8B-B14F-4D97-AF65-F5344CB8AC3E}">
        <p14:creationId xmlns:p14="http://schemas.microsoft.com/office/powerpoint/2010/main" val="3043935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B67A-283C-6467-C69D-68314EBDEAE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E146825-3ED5-BA13-B290-D9A08F83B1B8}"/>
              </a:ext>
            </a:extLst>
          </p:cNvPr>
          <p:cNvSpPr>
            <a:spLocks noGrp="1"/>
          </p:cNvSpPr>
          <p:nvPr>
            <p:ph type="subTitle" idx="1"/>
          </p:nvPr>
        </p:nvSpPr>
        <p:spPr>
          <a:xfrm>
            <a:off x="1524000" y="1241571"/>
            <a:ext cx="9144000" cy="4016229"/>
          </a:xfrm>
        </p:spPr>
        <p:txBody>
          <a:bodyPr>
            <a:normAutofit/>
          </a:bodyPr>
          <a:lstStyle/>
          <a:p>
            <a:pPr algn="l" fontAlgn="base"/>
            <a:r>
              <a:rPr lang="sv-SE" sz="3200" b="1"/>
              <a:t>Vårdrelation</a:t>
            </a:r>
          </a:p>
          <a:p>
            <a:pPr marL="342900" indent="-342900" algn="l" fontAlgn="base">
              <a:buFont typeface="Arial" panose="020B0604020202020204" pitchFamily="34" charset="0"/>
              <a:buChar char="•"/>
            </a:pPr>
            <a:r>
              <a:rPr lang="sv-SE" sz="2800"/>
              <a:t>På ITS kallas det dubbelregistreringar förflyttningar mellan sjukhus</a:t>
            </a:r>
          </a:p>
          <a:p>
            <a:pPr marL="342900" indent="-342900" algn="l" fontAlgn="base">
              <a:buFont typeface="Arial" panose="020B0604020202020204" pitchFamily="34" charset="0"/>
              <a:buChar char="•"/>
            </a:pPr>
            <a:r>
              <a:rPr lang="sv-SE" sz="2800"/>
              <a:t>På INCA kallar vi det vårdrelation mellan sjukhus/kliniker</a:t>
            </a:r>
          </a:p>
          <a:p>
            <a:pPr marL="800100" lvl="1" indent="-342900" algn="l" fontAlgn="base">
              <a:buFont typeface="Arial" panose="020B0604020202020204" pitchFamily="34" charset="0"/>
              <a:buChar char="•"/>
            </a:pPr>
            <a:r>
              <a:rPr lang="sv-SE" sz="2800"/>
              <a:t>Etablera vårdrelation</a:t>
            </a:r>
          </a:p>
          <a:p>
            <a:pPr marL="800100" lvl="1" indent="-342900" algn="l" fontAlgn="base">
              <a:buFont typeface="Arial" panose="020B0604020202020204" pitchFamily="34" charset="0"/>
              <a:buChar char="•"/>
            </a:pPr>
            <a:r>
              <a:rPr lang="sv-SE" sz="2800"/>
              <a:t>Acceptera vårdrelation</a:t>
            </a:r>
          </a:p>
          <a:p>
            <a:pPr marL="800100" lvl="1" indent="-342900" algn="l" fontAlgn="base">
              <a:buFont typeface="Arial" panose="020B0604020202020204" pitchFamily="34" charset="0"/>
              <a:buChar char="•"/>
            </a:pPr>
            <a:r>
              <a:rPr lang="sv-SE" sz="2800"/>
              <a:t>Avvisa vårdrelation</a:t>
            </a:r>
          </a:p>
          <a:p>
            <a:pPr marL="342900" indent="-342900" algn="l" fontAlgn="base">
              <a:buFont typeface="Arial" panose="020B0604020202020204" pitchFamily="34" charset="0"/>
              <a:buChar char="•"/>
            </a:pPr>
            <a:endParaRPr lang="sv-SE"/>
          </a:p>
        </p:txBody>
      </p:sp>
      <p:sp>
        <p:nvSpPr>
          <p:cNvPr id="4" name="Rubrik 1">
            <a:extLst>
              <a:ext uri="{FF2B5EF4-FFF2-40B4-BE49-F238E27FC236}">
                <a16:creationId xmlns:a16="http://schemas.microsoft.com/office/drawing/2014/main" id="{90FECB40-7507-8CEC-5A0D-C0533F7CA55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a:t>Patient som förflyttas mellan sjukhus/kliniker</a:t>
            </a:r>
          </a:p>
        </p:txBody>
      </p:sp>
    </p:spTree>
    <p:extLst>
      <p:ext uri="{BB962C8B-B14F-4D97-AF65-F5344CB8AC3E}">
        <p14:creationId xmlns:p14="http://schemas.microsoft.com/office/powerpoint/2010/main" val="1333489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3A6C-A951-F2DB-15CF-F7E75E7513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DA9580D-4D43-2DEB-5588-E9522D31E774}"/>
              </a:ext>
            </a:extLst>
          </p:cNvPr>
          <p:cNvSpPr>
            <a:spLocks noGrp="1"/>
          </p:cNvSpPr>
          <p:nvPr>
            <p:ph type="title"/>
          </p:nvPr>
        </p:nvSpPr>
        <p:spPr/>
        <p:txBody>
          <a:bodyPr/>
          <a:lstStyle/>
          <a:p>
            <a:pPr algn="ctr"/>
            <a:r>
              <a:rPr lang="sv-SE" dirty="0"/>
              <a:t>Olika typer av vårdrelationer</a:t>
            </a:r>
          </a:p>
        </p:txBody>
      </p:sp>
      <p:pic>
        <p:nvPicPr>
          <p:cNvPr id="9" name="Bildobjekt 8" descr="En bild som visar skärmbild, diagram, linje&#10;&#10;Automatiskt genererad beskrivning">
            <a:extLst>
              <a:ext uri="{FF2B5EF4-FFF2-40B4-BE49-F238E27FC236}">
                <a16:creationId xmlns:a16="http://schemas.microsoft.com/office/drawing/2014/main" id="{0E563A7D-EB79-2E5F-ED30-4013E170E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99722"/>
            <a:ext cx="4400550" cy="4993153"/>
          </a:xfrm>
          <a:prstGeom prst="rect">
            <a:avLst/>
          </a:prstGeom>
          <a:noFill/>
          <a:ln>
            <a:noFill/>
          </a:ln>
        </p:spPr>
      </p:pic>
    </p:spTree>
    <p:extLst>
      <p:ext uri="{BB962C8B-B14F-4D97-AF65-F5344CB8AC3E}">
        <p14:creationId xmlns:p14="http://schemas.microsoft.com/office/powerpoint/2010/main" val="300960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6183-BB05-68B2-4A09-79E54EF9640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4D7598A-9235-6874-A601-08AF733179CD}"/>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3" name="Bildobjekt 2" descr="En bild som visar text, skärmbild, programvara, Datorikon">
            <a:extLst>
              <a:ext uri="{FF2B5EF4-FFF2-40B4-BE49-F238E27FC236}">
                <a16:creationId xmlns:a16="http://schemas.microsoft.com/office/drawing/2014/main" id="{A4CA0FF7-3167-1171-2294-6053A27BEC70}"/>
              </a:ext>
            </a:extLst>
          </p:cNvPr>
          <p:cNvPicPr>
            <a:picLocks noChangeAspect="1"/>
          </p:cNvPicPr>
          <p:nvPr/>
        </p:nvPicPr>
        <p:blipFill>
          <a:blip r:embed="rId2"/>
          <a:stretch>
            <a:fillRect/>
          </a:stretch>
        </p:blipFill>
        <p:spPr>
          <a:xfrm>
            <a:off x="201283" y="1000130"/>
            <a:ext cx="11746302" cy="5116531"/>
          </a:xfrm>
          <a:prstGeom prst="rect">
            <a:avLst/>
          </a:prstGeom>
        </p:spPr>
      </p:pic>
    </p:spTree>
    <p:extLst>
      <p:ext uri="{BB962C8B-B14F-4D97-AF65-F5344CB8AC3E}">
        <p14:creationId xmlns:p14="http://schemas.microsoft.com/office/powerpoint/2010/main" val="3229286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6A980-178A-467F-D4F4-22985E7A055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704BA65-4E06-A79C-E5E6-35A4D426794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2" name="Bildobjekt 1">
            <a:extLst>
              <a:ext uri="{FF2B5EF4-FFF2-40B4-BE49-F238E27FC236}">
                <a16:creationId xmlns:a16="http://schemas.microsoft.com/office/drawing/2014/main" id="{E259B298-8943-1A5C-159F-51AD88E0CCB0}"/>
              </a:ext>
            </a:extLst>
          </p:cNvPr>
          <p:cNvPicPr>
            <a:picLocks noChangeAspect="1"/>
          </p:cNvPicPr>
          <p:nvPr/>
        </p:nvPicPr>
        <p:blipFill>
          <a:blip r:embed="rId2"/>
          <a:stretch>
            <a:fillRect/>
          </a:stretch>
        </p:blipFill>
        <p:spPr>
          <a:xfrm>
            <a:off x="2257425" y="1001203"/>
            <a:ext cx="7677150" cy="5200650"/>
          </a:xfrm>
          <a:prstGeom prst="rect">
            <a:avLst/>
          </a:prstGeom>
        </p:spPr>
      </p:pic>
    </p:spTree>
    <p:extLst>
      <p:ext uri="{BB962C8B-B14F-4D97-AF65-F5344CB8AC3E}">
        <p14:creationId xmlns:p14="http://schemas.microsoft.com/office/powerpoint/2010/main" val="450178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18A40-AE02-A098-FE4E-DEF71B6CC069}"/>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611254D2-3E1B-CE67-AEFB-68AC0AB090F3}"/>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-Vårdrelation</a:t>
            </a:r>
          </a:p>
        </p:txBody>
      </p:sp>
      <p:pic>
        <p:nvPicPr>
          <p:cNvPr id="3" name="Bildobjekt 2" descr="En bild som visar text, skärmbild, Teckensnitt, programvara">
            <a:extLst>
              <a:ext uri="{FF2B5EF4-FFF2-40B4-BE49-F238E27FC236}">
                <a16:creationId xmlns:a16="http://schemas.microsoft.com/office/drawing/2014/main" id="{1B5877C7-F3F5-7E51-A77D-C7734D0C6A54}"/>
              </a:ext>
            </a:extLst>
          </p:cNvPr>
          <p:cNvPicPr>
            <a:picLocks noChangeAspect="1"/>
          </p:cNvPicPr>
          <p:nvPr/>
        </p:nvPicPr>
        <p:blipFill>
          <a:blip r:embed="rId2"/>
          <a:stretch>
            <a:fillRect/>
          </a:stretch>
        </p:blipFill>
        <p:spPr>
          <a:xfrm>
            <a:off x="258792" y="1007232"/>
            <a:ext cx="11688793" cy="5246102"/>
          </a:xfrm>
          <a:prstGeom prst="rect">
            <a:avLst/>
          </a:prstGeom>
        </p:spPr>
      </p:pic>
    </p:spTree>
    <p:extLst>
      <p:ext uri="{BB962C8B-B14F-4D97-AF65-F5344CB8AC3E}">
        <p14:creationId xmlns:p14="http://schemas.microsoft.com/office/powerpoint/2010/main" val="600610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3D2E-2AF3-F217-4029-7D4BB9F57EBB}"/>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CC3CF663-AE55-BE0D-F1AA-D4A12AE5B65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3" name="Bildobjekt 2" descr="En bild som visar text, skärmbild, Teckensnitt, nummer">
            <a:extLst>
              <a:ext uri="{FF2B5EF4-FFF2-40B4-BE49-F238E27FC236}">
                <a16:creationId xmlns:a16="http://schemas.microsoft.com/office/drawing/2014/main" id="{490E43F5-2BF0-B5C3-FE34-D68594572315}"/>
              </a:ext>
            </a:extLst>
          </p:cNvPr>
          <p:cNvPicPr>
            <a:picLocks noChangeAspect="1"/>
          </p:cNvPicPr>
          <p:nvPr/>
        </p:nvPicPr>
        <p:blipFill>
          <a:blip r:embed="rId2"/>
          <a:stretch>
            <a:fillRect/>
          </a:stretch>
        </p:blipFill>
        <p:spPr>
          <a:xfrm>
            <a:off x="2333625" y="1021781"/>
            <a:ext cx="7524750" cy="5231382"/>
          </a:xfrm>
          <a:prstGeom prst="rect">
            <a:avLst/>
          </a:prstGeom>
        </p:spPr>
      </p:pic>
    </p:spTree>
    <p:extLst>
      <p:ext uri="{BB962C8B-B14F-4D97-AF65-F5344CB8AC3E}">
        <p14:creationId xmlns:p14="http://schemas.microsoft.com/office/powerpoint/2010/main" val="515457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7FE1-38AD-FCFC-8D4A-9FC2953FD841}"/>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B19ABBDB-1AB4-FA7E-D8F7-315B8D9A2A8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endParaRPr lang="sv-SE" sz="2800"/>
          </a:p>
        </p:txBody>
      </p:sp>
      <p:pic>
        <p:nvPicPr>
          <p:cNvPr id="2" name="Bildobjekt 1" descr="En bild som visar text, skärmbild, nummer, Teckensnitt">
            <a:extLst>
              <a:ext uri="{FF2B5EF4-FFF2-40B4-BE49-F238E27FC236}">
                <a16:creationId xmlns:a16="http://schemas.microsoft.com/office/drawing/2014/main" id="{6D243088-143C-DE83-9F13-F71CE480D7AE}"/>
              </a:ext>
            </a:extLst>
          </p:cNvPr>
          <p:cNvPicPr>
            <a:picLocks noChangeAspect="1"/>
          </p:cNvPicPr>
          <p:nvPr/>
        </p:nvPicPr>
        <p:blipFill>
          <a:blip r:embed="rId2"/>
          <a:stretch>
            <a:fillRect/>
          </a:stretch>
        </p:blipFill>
        <p:spPr>
          <a:xfrm>
            <a:off x="719070" y="1432686"/>
            <a:ext cx="11290480" cy="3702853"/>
          </a:xfrm>
          <a:prstGeom prst="rect">
            <a:avLst/>
          </a:prstGeom>
        </p:spPr>
      </p:pic>
    </p:spTree>
    <p:extLst>
      <p:ext uri="{BB962C8B-B14F-4D97-AF65-F5344CB8AC3E}">
        <p14:creationId xmlns:p14="http://schemas.microsoft.com/office/powerpoint/2010/main" val="303849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normAutofit fontScale="90000"/>
          </a:bodyPr>
          <a:lstStyle/>
          <a:p>
            <a:r>
              <a:rPr lang="sv-SE" dirty="0"/>
              <a:t>Tidsplan driftsättning av formulär </a:t>
            </a:r>
          </a:p>
        </p:txBody>
      </p:sp>
      <p:sp>
        <p:nvSpPr>
          <p:cNvPr id="5" name="Underrubrik 4">
            <a:extLst>
              <a:ext uri="{FF2B5EF4-FFF2-40B4-BE49-F238E27FC236}">
                <a16:creationId xmlns:a16="http://schemas.microsoft.com/office/drawing/2014/main" id="{33CD0E44-2067-71A0-BCC8-E1AD70DA6B07}"/>
              </a:ext>
            </a:extLst>
          </p:cNvPr>
          <p:cNvSpPr>
            <a:spLocks noGrp="1"/>
          </p:cNvSpPr>
          <p:nvPr>
            <p:ph type="subTitle" idx="1"/>
          </p:nvPr>
        </p:nvSpPr>
        <p:spPr>
          <a:xfrm>
            <a:off x="1524000" y="1850314"/>
            <a:ext cx="9144000" cy="3407486"/>
          </a:xfrm>
        </p:spPr>
        <p:txBody>
          <a:bodyPr vert="horz" lIns="91440" tIns="45720" rIns="91440" bIns="45720" rtlCol="0" anchor="t">
            <a:normAutofit/>
          </a:bodyPr>
          <a:lstStyle/>
          <a:p>
            <a:pPr marL="342900" indent="-342900" algn="l">
              <a:buFont typeface="Arial,Sans-Serif"/>
              <a:buChar char="•"/>
            </a:pPr>
            <a:r>
              <a:rPr lang="sv-SE" b="1" dirty="0">
                <a:ea typeface="Calibri"/>
                <a:cs typeface="Calibri"/>
              </a:rPr>
              <a:t>I61 och I63(</a:t>
            </a:r>
            <a:r>
              <a:rPr lang="sv-SE" u="sng" dirty="0">
                <a:solidFill>
                  <a:srgbClr val="FF0000"/>
                </a:solidFill>
                <a:ea typeface="Calibri"/>
                <a:cs typeface="Calibri"/>
              </a:rPr>
              <a:t>ej vårdrelation)</a:t>
            </a:r>
            <a:r>
              <a:rPr lang="sv-SE" dirty="0">
                <a:ea typeface="Calibri"/>
                <a:cs typeface="Calibri"/>
              </a:rPr>
              <a:t>                        </a:t>
            </a:r>
            <a:r>
              <a:rPr lang="sv-SE" dirty="0">
                <a:solidFill>
                  <a:srgbClr val="00B050"/>
                </a:solidFill>
                <a:ea typeface="Calibri"/>
                <a:cs typeface="Calibri"/>
              </a:rPr>
              <a:t>3 februari</a:t>
            </a:r>
          </a:p>
          <a:p>
            <a:pPr marL="342900" indent="-342900" algn="l">
              <a:buFont typeface="Arial,Sans-Serif"/>
              <a:buChar char="•"/>
            </a:pPr>
            <a:r>
              <a:rPr lang="sv-SE" b="1" dirty="0">
                <a:ea typeface="Calibri"/>
                <a:cs typeface="Calibri"/>
              </a:rPr>
              <a:t>G45 (</a:t>
            </a:r>
            <a:r>
              <a:rPr lang="sv-SE" u="sng" dirty="0">
                <a:solidFill>
                  <a:srgbClr val="FF0000"/>
                </a:solidFill>
                <a:ea typeface="Calibri"/>
                <a:cs typeface="Calibri"/>
              </a:rPr>
              <a:t>ej vårdrelation</a:t>
            </a:r>
            <a:r>
              <a:rPr lang="sv-SE" dirty="0">
                <a:ea typeface="Calibri"/>
                <a:cs typeface="Calibri"/>
              </a:rPr>
              <a:t> )                     </a:t>
            </a:r>
            <a:r>
              <a:rPr lang="sv-SE" dirty="0">
                <a:solidFill>
                  <a:srgbClr val="00B050"/>
                </a:solidFill>
                <a:ea typeface="Calibri"/>
                <a:cs typeface="Calibri"/>
              </a:rPr>
              <a:t>10 februari</a:t>
            </a:r>
          </a:p>
          <a:p>
            <a:pPr marL="342900" indent="-342900" algn="l">
              <a:buFont typeface="Arial,Sans-Serif"/>
              <a:buChar char="•"/>
            </a:pPr>
            <a:r>
              <a:rPr lang="sv-SE" b="1" dirty="0">
                <a:ea typeface="Calibri"/>
                <a:cs typeface="Calibri"/>
              </a:rPr>
              <a:t>I60 (</a:t>
            </a:r>
            <a:r>
              <a:rPr lang="sv-SE" dirty="0">
                <a:ea typeface="Calibri"/>
                <a:cs typeface="Calibri"/>
              </a:rPr>
              <a:t>både NK och lokalt sjukhus)               under vecka 8</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Vårdrelationer</a:t>
            </a:r>
            <a:r>
              <a:rPr lang="sv-SE" dirty="0">
                <a:ea typeface="Calibri"/>
                <a:cs typeface="Calibri"/>
              </a:rPr>
              <a:t> samtliga diagnoser           under vecka 8</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3 månaders uppföljning</a:t>
            </a:r>
            <a:r>
              <a:rPr lang="sv-SE" dirty="0">
                <a:ea typeface="Calibri"/>
                <a:cs typeface="Calibri"/>
              </a:rPr>
              <a:t>                             datum ej klart </a:t>
            </a:r>
          </a:p>
          <a:p>
            <a:pPr marL="342900" indent="-342900" algn="l">
              <a:buFont typeface="Arial,Sans-Serif"/>
              <a:buChar char="•"/>
            </a:pPr>
            <a:r>
              <a:rPr lang="sv-SE" b="1" dirty="0">
                <a:ea typeface="Calibri"/>
                <a:cs typeface="Calibri"/>
              </a:rPr>
              <a:t>Omvårdnadsformulär(frivilligt)                </a:t>
            </a:r>
            <a:r>
              <a:rPr lang="sv-SE" dirty="0">
                <a:ea typeface="Calibri"/>
                <a:cs typeface="Calibri"/>
              </a:rPr>
              <a:t>datum ej klart</a:t>
            </a:r>
          </a:p>
        </p:txBody>
      </p:sp>
    </p:spTree>
    <p:extLst>
      <p:ext uri="{BB962C8B-B14F-4D97-AF65-F5344CB8AC3E}">
        <p14:creationId xmlns:p14="http://schemas.microsoft.com/office/powerpoint/2010/main" val="2180964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0F2B-ADBF-6C60-FF66-D88F22786D77}"/>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F988D6EE-1C0B-C087-C8FD-58DE4F16F89A}"/>
              </a:ext>
            </a:extLst>
          </p:cNvPr>
          <p:cNvSpPr>
            <a:spLocks noGrp="1"/>
          </p:cNvSpPr>
          <p:nvPr>
            <p:ph type="subTitle" idx="1"/>
          </p:nvPr>
        </p:nvSpPr>
        <p:spPr>
          <a:xfrm>
            <a:off x="1524000" y="1241571"/>
            <a:ext cx="9144000" cy="4016229"/>
          </a:xfrm>
        </p:spPr>
        <p:txBody>
          <a:bodyPr vert="horz" lIns="91440" tIns="45720" rIns="91440" bIns="45720" rtlCol="0" anchor="t">
            <a:normAutofit/>
          </a:bodyPr>
          <a:lstStyle/>
          <a:p>
            <a:pPr marL="342900" indent="-342900" algn="l" fontAlgn="base">
              <a:buFont typeface="Arial" panose="020B0604020202020204" pitchFamily="34" charset="0"/>
              <a:buChar char="•"/>
            </a:pPr>
            <a:r>
              <a:rPr lang="sv-SE"/>
              <a:t>Sjukhuset som skriver ut patienten skall göra uppföljningen</a:t>
            </a:r>
          </a:p>
          <a:p>
            <a:pPr marL="342900" indent="-342900" algn="l" fontAlgn="base">
              <a:buFont typeface="Arial" panose="020B0604020202020204" pitchFamily="34" charset="0"/>
              <a:buChar char="•"/>
            </a:pPr>
            <a:r>
              <a:rPr lang="sv-SE"/>
              <a:t>Patienten har möjlighet att fylla i enkäten digitalt via INCA-svar</a:t>
            </a:r>
            <a:endParaRPr lang="sv-SE">
              <a:ea typeface="Calibri"/>
              <a:cs typeface="Calibri"/>
            </a:endParaRPr>
          </a:p>
          <a:p>
            <a:pPr marL="800100" lvl="1" indent="-342900" algn="l">
              <a:buFont typeface="Calibri" panose="020B0604020202020204" pitchFamily="34" charset="0"/>
              <a:buChar char="-"/>
            </a:pPr>
            <a:r>
              <a:rPr lang="sv-SE">
                <a:ea typeface="Calibri"/>
                <a:cs typeface="Calibri"/>
              </a:rPr>
              <a:t>DVS ingen enkät på 1177</a:t>
            </a:r>
          </a:p>
          <a:p>
            <a:pPr marL="342900" indent="-342900" algn="l" fontAlgn="base">
              <a:buFont typeface="Arial" panose="020B0604020202020204" pitchFamily="34" charset="0"/>
              <a:buChar char="•"/>
            </a:pPr>
            <a:r>
              <a:rPr lang="sv-SE"/>
              <a:t>Systemet skickar automatiskt ut en meddelande från INCA till 1177, Patienten får ett meddelande från 1177 att det finns en enkät att besvara. Meddelandet innehåller information, länk till enkäten samt ett lösenord.</a:t>
            </a:r>
            <a:r>
              <a:rPr lang="en-US"/>
              <a:t>​</a:t>
            </a:r>
          </a:p>
          <a:p>
            <a:pPr marL="342900" indent="-342900" algn="l" fontAlgn="base">
              <a:buFont typeface="Arial" panose="020B0604020202020204" pitchFamily="34" charset="0"/>
              <a:buChar char="•"/>
            </a:pPr>
            <a:r>
              <a:rPr lang="sv-SE"/>
              <a:t>Det går att skicka påminnelser.</a:t>
            </a:r>
            <a:r>
              <a:rPr lang="en-US"/>
              <a:t>​</a:t>
            </a:r>
          </a:p>
          <a:p>
            <a:pPr marL="342900" indent="-342900" algn="l" fontAlgn="base">
              <a:buFont typeface="Arial" panose="020B0604020202020204" pitchFamily="34" charset="0"/>
              <a:buChar char="•"/>
            </a:pPr>
            <a:r>
              <a:rPr lang="sv-SE"/>
              <a:t>Om patienten inte har 1177 eller inte vill besvara den digitalt så får enheten/kliniken skicka ut en pappersenkät</a:t>
            </a:r>
            <a:r>
              <a:rPr lang="en-US"/>
              <a:t>​</a:t>
            </a:r>
          </a:p>
          <a:p>
            <a:endParaRPr lang="sv-SE"/>
          </a:p>
        </p:txBody>
      </p:sp>
      <p:sp>
        <p:nvSpPr>
          <p:cNvPr id="4" name="Rubrik 1">
            <a:extLst>
              <a:ext uri="{FF2B5EF4-FFF2-40B4-BE49-F238E27FC236}">
                <a16:creationId xmlns:a16="http://schemas.microsoft.com/office/drawing/2014/main" id="{A4550640-A406-9E94-17B8-55286276CA51}"/>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spTree>
    <p:extLst>
      <p:ext uri="{BB962C8B-B14F-4D97-AF65-F5344CB8AC3E}">
        <p14:creationId xmlns:p14="http://schemas.microsoft.com/office/powerpoint/2010/main" val="3039534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74CF-E769-A41E-6AF4-1943CFCB5FD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9BE8E63B-82FC-F2B8-ED71-21A275C9D0D6}"/>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nummer, Teckensnitt&#10;&#10;AI-genererat innehåll kan vara felaktigt.">
            <a:extLst>
              <a:ext uri="{FF2B5EF4-FFF2-40B4-BE49-F238E27FC236}">
                <a16:creationId xmlns:a16="http://schemas.microsoft.com/office/drawing/2014/main" id="{9AA6F812-5410-5F5A-4AE2-098F02CB4432}"/>
              </a:ext>
            </a:extLst>
          </p:cNvPr>
          <p:cNvPicPr>
            <a:picLocks noChangeAspect="1"/>
          </p:cNvPicPr>
          <p:nvPr/>
        </p:nvPicPr>
        <p:blipFill>
          <a:blip r:embed="rId2"/>
          <a:stretch>
            <a:fillRect/>
          </a:stretch>
        </p:blipFill>
        <p:spPr>
          <a:xfrm>
            <a:off x="2695575" y="2300288"/>
            <a:ext cx="6800850" cy="2257425"/>
          </a:xfrm>
          <a:prstGeom prst="rect">
            <a:avLst/>
          </a:prstGeom>
        </p:spPr>
      </p:pic>
    </p:spTree>
    <p:extLst>
      <p:ext uri="{BB962C8B-B14F-4D97-AF65-F5344CB8AC3E}">
        <p14:creationId xmlns:p14="http://schemas.microsoft.com/office/powerpoint/2010/main" val="3391529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4196-EFC0-0615-5280-F0062E58AA7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567D2A00-DDCB-1B37-659E-2FD442B44C0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Teckensnitt, dokument&#10;&#10;AI-genererat innehåll kan vara felaktigt.">
            <a:extLst>
              <a:ext uri="{FF2B5EF4-FFF2-40B4-BE49-F238E27FC236}">
                <a16:creationId xmlns:a16="http://schemas.microsoft.com/office/drawing/2014/main" id="{B5A6E096-A7A5-5494-4ED7-7CF956DE0CF9}"/>
              </a:ext>
            </a:extLst>
          </p:cNvPr>
          <p:cNvPicPr>
            <a:picLocks noChangeAspect="1"/>
          </p:cNvPicPr>
          <p:nvPr/>
        </p:nvPicPr>
        <p:blipFill>
          <a:blip r:embed="rId2"/>
          <a:stretch>
            <a:fillRect/>
          </a:stretch>
        </p:blipFill>
        <p:spPr>
          <a:xfrm>
            <a:off x="2824163" y="1423988"/>
            <a:ext cx="6543675" cy="4010025"/>
          </a:xfrm>
          <a:prstGeom prst="rect">
            <a:avLst/>
          </a:prstGeom>
        </p:spPr>
      </p:pic>
    </p:spTree>
    <p:extLst>
      <p:ext uri="{BB962C8B-B14F-4D97-AF65-F5344CB8AC3E}">
        <p14:creationId xmlns:p14="http://schemas.microsoft.com/office/powerpoint/2010/main" val="3738947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1DC2-A0F0-972C-F104-E7173A3AFF3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FCC7E95-79BB-F119-6EF4-95B43C26B41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3" name="Bildobjekt 2">
            <a:extLst>
              <a:ext uri="{FF2B5EF4-FFF2-40B4-BE49-F238E27FC236}">
                <a16:creationId xmlns:a16="http://schemas.microsoft.com/office/drawing/2014/main" id="{41ECF464-8A93-CB91-EAB1-E95B24F4643A}"/>
              </a:ext>
            </a:extLst>
          </p:cNvPr>
          <p:cNvPicPr>
            <a:picLocks noChangeAspect="1"/>
          </p:cNvPicPr>
          <p:nvPr/>
        </p:nvPicPr>
        <p:blipFill>
          <a:blip r:embed="rId2"/>
          <a:stretch>
            <a:fillRect/>
          </a:stretch>
        </p:blipFill>
        <p:spPr>
          <a:xfrm>
            <a:off x="1452555" y="1137424"/>
            <a:ext cx="9286890" cy="5238436"/>
          </a:xfrm>
          <a:prstGeom prst="rect">
            <a:avLst/>
          </a:prstGeom>
        </p:spPr>
      </p:pic>
    </p:spTree>
    <p:extLst>
      <p:ext uri="{BB962C8B-B14F-4D97-AF65-F5344CB8AC3E}">
        <p14:creationId xmlns:p14="http://schemas.microsoft.com/office/powerpoint/2010/main" val="572691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DC6C6-5642-31AA-13F9-44685FFA72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E698D15-CD5F-B3C7-E753-42CDECED58E9}"/>
              </a:ext>
            </a:extLst>
          </p:cNvPr>
          <p:cNvSpPr>
            <a:spLocks noGrp="1"/>
          </p:cNvSpPr>
          <p:nvPr>
            <p:ph type="ctrTitle"/>
          </p:nvPr>
        </p:nvSpPr>
        <p:spPr>
          <a:xfrm>
            <a:off x="1448499" y="342187"/>
            <a:ext cx="9144000" cy="1351896"/>
          </a:xfrm>
        </p:spPr>
        <p:txBody>
          <a:bodyPr/>
          <a:lstStyle/>
          <a:p>
            <a:r>
              <a:rPr lang="sv-SE"/>
              <a:t>Information INCA plattform</a:t>
            </a:r>
          </a:p>
        </p:txBody>
      </p:sp>
      <p:sp>
        <p:nvSpPr>
          <p:cNvPr id="3" name="Underrubrik 2">
            <a:extLst>
              <a:ext uri="{FF2B5EF4-FFF2-40B4-BE49-F238E27FC236}">
                <a16:creationId xmlns:a16="http://schemas.microsoft.com/office/drawing/2014/main" id="{6B50E128-570E-7C3C-FA88-3C1E0C3AD0A5}"/>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err="1"/>
              <a:t>Webinarium</a:t>
            </a:r>
            <a:r>
              <a:rPr lang="sv-SE" b="1" dirty="0"/>
              <a:t>  1430-1530</a:t>
            </a:r>
            <a:endParaRPr lang="sv-SE" b="1" dirty="0">
              <a:ea typeface="Calibri"/>
              <a:cs typeface="Calibri"/>
            </a:endParaRPr>
          </a:p>
          <a:p>
            <a:pPr marL="800100" lvl="1" indent="-342900" algn="l">
              <a:buFont typeface="Courier New,monospace" panose="020B0604020202020204" pitchFamily="34" charset="0"/>
              <a:buChar char="o"/>
            </a:pPr>
            <a:r>
              <a:rPr lang="sv-SE" sz="2400">
                <a:ea typeface="Calibri"/>
                <a:cs typeface="Calibri"/>
              </a:rPr>
              <a:t>16 februari Riksstroke@INCA Vårdrelation, SAB lokalt sjukhus</a:t>
            </a:r>
            <a:endParaRPr lang="sv-SE" sz="2400">
              <a:solidFill>
                <a:srgbClr val="000000"/>
              </a:solidFill>
              <a:ea typeface="Calibri"/>
              <a:cs typeface="Calibri"/>
            </a:endParaRPr>
          </a:p>
          <a:p>
            <a:pPr marL="800100" lvl="1" indent="-342900" algn="l">
              <a:buFont typeface="Courier New,monospace" panose="020B0604020202020204" pitchFamily="34" charset="0"/>
              <a:buChar char="o"/>
            </a:pPr>
            <a:r>
              <a:rPr lang="sv-SE" sz="2400">
                <a:ea typeface="Calibri"/>
                <a:cs typeface="Calibri"/>
              </a:rPr>
              <a:t>23 februari Riksstroke@INCA Vårdrelation, 3månadersuppföljning</a:t>
            </a:r>
            <a:endParaRPr lang="sv-SE" sz="2400">
              <a:solidFill>
                <a:srgbClr val="000000"/>
              </a:solidFill>
              <a:ea typeface="Calibri"/>
              <a:cs typeface="Calibri"/>
            </a:endParaRPr>
          </a:p>
          <a:p>
            <a:pPr marL="342900" indent="-342900" algn="l">
              <a:buFont typeface="Arial,Sans-Serif" panose="020B0604020202020204" pitchFamily="34" charset="0"/>
              <a:buChar char="•"/>
            </a:pPr>
            <a:endParaRPr lang="sv-SE" b="1" dirty="0">
              <a:solidFill>
                <a:srgbClr val="262626"/>
              </a:solidFill>
              <a:ea typeface="Calibri"/>
              <a:cs typeface="Calibri"/>
            </a:endParaRPr>
          </a:p>
          <a:p>
            <a:pPr marL="342900" indent="-342900" algn="l">
              <a:buFont typeface="Arial,Sans-Serif" panose="020B0604020202020204" pitchFamily="34" charset="0"/>
              <a:buChar char="•"/>
            </a:pPr>
            <a:r>
              <a:rPr lang="sv-SE" b="1">
                <a:solidFill>
                  <a:srgbClr val="262626"/>
                </a:solidFill>
                <a:ea typeface="Calibri"/>
                <a:cs typeface="Calibri"/>
              </a:rPr>
              <a:t>Teams länk finns bakom inloggning i INCA och på ITS</a:t>
            </a:r>
            <a:endParaRPr lang="en-US">
              <a:solidFill>
                <a:srgbClr val="000000"/>
              </a:solidFill>
              <a:ea typeface="Calibri"/>
              <a:cs typeface="Calibri"/>
            </a:endParaRPr>
          </a:p>
          <a:p>
            <a:pPr marL="285750" indent="-285750">
              <a:buFont typeface="Arial" panose="020B0604020202020204" pitchFamily="34" charset="0"/>
              <a:buChar char="•"/>
            </a:pPr>
            <a:endParaRPr lang="sv-SE" dirty="0">
              <a:solidFill>
                <a:srgbClr val="000000"/>
              </a:solidFill>
              <a:ea typeface="Calibri"/>
              <a:cs typeface="Calibri"/>
            </a:endParaRPr>
          </a:p>
          <a:p>
            <a:pPr marL="342900" indent="-342900" algn="l">
              <a:buFont typeface="Arial" panose="020B0604020202020204" pitchFamily="34" charset="0"/>
              <a:buChar char="•"/>
            </a:pPr>
            <a:endParaRPr lang="sv-SE" dirty="0">
              <a:solidFill>
                <a:srgbClr val="000000"/>
              </a:solidFill>
              <a:ea typeface="Calibri"/>
              <a:cs typeface="Calibri"/>
            </a:endParaRPr>
          </a:p>
          <a:p>
            <a:pPr marL="342900" indent="-342900" algn="l">
              <a:buFont typeface="Arial" panose="020B0604020202020204" pitchFamily="34" charset="0"/>
              <a:buChar char="•"/>
            </a:pPr>
            <a:endParaRPr lang="sv-SE" dirty="0">
              <a:solidFill>
                <a:srgbClr val="000000"/>
              </a:solidFill>
              <a:ea typeface="Calibri"/>
              <a:cs typeface="Calibri"/>
            </a:endParaRPr>
          </a:p>
          <a:p>
            <a:pPr lvl="1" algn="l"/>
            <a:endParaRPr lang="sv-SE" sz="2400" dirty="0">
              <a:ea typeface="Calibri"/>
              <a:cs typeface="Calibri"/>
            </a:endParaRPr>
          </a:p>
          <a:p>
            <a:endParaRPr lang="sv-SE" dirty="0">
              <a:ea typeface="Calibri"/>
              <a:cs typeface="Calibri"/>
            </a:endParaRPr>
          </a:p>
        </p:txBody>
      </p:sp>
    </p:spTree>
    <p:extLst>
      <p:ext uri="{BB962C8B-B14F-4D97-AF65-F5344CB8AC3E}">
        <p14:creationId xmlns:p14="http://schemas.microsoft.com/office/powerpoint/2010/main" val="383593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4725-145F-5B8C-221A-158B55C136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9B6D41-A9D3-7DE0-BADD-764FEFD14283}"/>
              </a:ext>
            </a:extLst>
          </p:cNvPr>
          <p:cNvSpPr>
            <a:spLocks noGrp="1"/>
          </p:cNvSpPr>
          <p:nvPr>
            <p:ph type="title"/>
          </p:nvPr>
        </p:nvSpPr>
        <p:spPr>
          <a:xfrm>
            <a:off x="741855" y="93608"/>
            <a:ext cx="10515600" cy="1325563"/>
          </a:xfrm>
        </p:spPr>
        <p:txBody>
          <a:bodyPr/>
          <a:lstStyle/>
          <a:p>
            <a:pPr algn="ctr"/>
            <a:r>
              <a:rPr lang="sv-SE"/>
              <a:t>Tidsplan ITS plattform</a:t>
            </a:r>
          </a:p>
        </p:txBody>
      </p:sp>
      <p:sp>
        <p:nvSpPr>
          <p:cNvPr id="3" name="Underrubrik 2">
            <a:extLst>
              <a:ext uri="{FF2B5EF4-FFF2-40B4-BE49-F238E27FC236}">
                <a16:creationId xmlns:a16="http://schemas.microsoft.com/office/drawing/2014/main" id="{3182AFE8-198F-97EF-6E30-9DD005A19E4C}"/>
              </a:ext>
            </a:extLst>
          </p:cNvPr>
          <p:cNvSpPr>
            <a:spLocks noGrp="1"/>
          </p:cNvSpPr>
          <p:nvPr>
            <p:ph idx="1"/>
          </p:nvPr>
        </p:nvSpPr>
        <p:spPr>
          <a:xfrm>
            <a:off x="838200" y="1310432"/>
            <a:ext cx="10515600" cy="5024186"/>
          </a:xfrm>
        </p:spPr>
        <p:txBody>
          <a:bodyPr vert="horz" lIns="91440" tIns="45720" rIns="91440" bIns="45720" rtlCol="0" anchor="t">
            <a:noAutofit/>
          </a:bodyPr>
          <a:lstStyle/>
          <a:p>
            <a:r>
              <a:rPr lang="sv-SE" dirty="0">
                <a:ea typeface="Calibri"/>
                <a:cs typeface="Calibri"/>
              </a:rPr>
              <a:t>Alla insjuknanden för </a:t>
            </a:r>
            <a:r>
              <a:rPr lang="sv-SE" b="1" dirty="0">
                <a:solidFill>
                  <a:schemeClr val="tx1"/>
                </a:solidFill>
                <a:ea typeface="Calibri"/>
                <a:cs typeface="Calibri"/>
              </a:rPr>
              <a:t>2026</a:t>
            </a:r>
            <a:r>
              <a:rPr lang="sv-SE" dirty="0">
                <a:ea typeface="Calibri"/>
                <a:cs typeface="Calibri"/>
              </a:rPr>
              <a:t> registreras i INCA-plattformen</a:t>
            </a:r>
            <a:endParaRPr lang="sv-SE" dirty="0">
              <a:solidFill>
                <a:srgbClr val="000000"/>
              </a:solidFill>
              <a:ea typeface="Calibri"/>
              <a:cs typeface="Calibri"/>
            </a:endParaRPr>
          </a:p>
          <a:p>
            <a:endParaRPr lang="sv-SE" dirty="0">
              <a:ea typeface="Calibri"/>
              <a:cs typeface="Calibri"/>
            </a:endParaRPr>
          </a:p>
          <a:p>
            <a:r>
              <a:rPr lang="sv-SE" dirty="0"/>
              <a:t>Alla insjuknanden för </a:t>
            </a:r>
            <a:r>
              <a:rPr lang="sv-SE" b="1" dirty="0"/>
              <a:t>2025</a:t>
            </a:r>
            <a:r>
              <a:rPr lang="sv-SE" dirty="0"/>
              <a:t> registreras på ITS-plattformen</a:t>
            </a:r>
          </a:p>
          <a:p>
            <a:pPr marL="914400">
              <a:buFont typeface="Arial" panose="020B0604020202020204" pitchFamily="34" charset="0"/>
              <a:buChar char="•"/>
            </a:pPr>
            <a:r>
              <a:rPr lang="sv-SE" dirty="0"/>
              <a:t>Akutskedet, TIA, SAB </a:t>
            </a:r>
            <a:r>
              <a:rPr lang="sv-SE" b="1" dirty="0">
                <a:solidFill>
                  <a:srgbClr val="FF0000"/>
                </a:solidFill>
              </a:rPr>
              <a:t>16 mars 2026</a:t>
            </a:r>
            <a:endParaRPr lang="sv-SE" b="1" dirty="0">
              <a:solidFill>
                <a:srgbClr val="FF0000"/>
              </a:solidFill>
              <a:ea typeface="Calibri"/>
              <a:cs typeface="Calibri"/>
            </a:endParaRPr>
          </a:p>
          <a:p>
            <a:pPr marL="914400">
              <a:buFont typeface="Arial" panose="020B0604020202020204" pitchFamily="34" charset="0"/>
              <a:buChar char="•"/>
            </a:pPr>
            <a:r>
              <a:rPr lang="sv-SE" dirty="0"/>
              <a:t>3 Månaders uppföljning </a:t>
            </a:r>
            <a:r>
              <a:rPr lang="sv-SE" b="1" dirty="0">
                <a:solidFill>
                  <a:srgbClr val="FF0000"/>
                </a:solidFill>
              </a:rPr>
              <a:t>4 maj 2026</a:t>
            </a:r>
            <a:endParaRPr lang="sv-SE" dirty="0">
              <a:solidFill>
                <a:srgbClr val="FF0000"/>
              </a:solidFill>
              <a:ea typeface="Calibri"/>
              <a:cs typeface="Calibri"/>
            </a:endParaRPr>
          </a:p>
          <a:p>
            <a:pPr marL="914400"/>
            <a:endParaRPr lang="sv-SE" b="1" dirty="0">
              <a:solidFill>
                <a:srgbClr val="FF0000"/>
              </a:solidFill>
              <a:ea typeface="Calibri"/>
              <a:cs typeface="Calibri"/>
            </a:endParaRPr>
          </a:p>
          <a:p>
            <a:r>
              <a:rPr lang="sv-SE" dirty="0"/>
              <a:t>ITS plattformen stängs för registrering </a:t>
            </a:r>
            <a:r>
              <a:rPr lang="sv-SE" b="1" dirty="0">
                <a:solidFill>
                  <a:schemeClr val="tx1"/>
                </a:solidFill>
              </a:rPr>
              <a:t>5 maj</a:t>
            </a:r>
            <a:endParaRPr lang="sv-SE" b="1" dirty="0">
              <a:solidFill>
                <a:schemeClr val="tx1"/>
              </a:solidFill>
              <a:ea typeface="Calibri"/>
              <a:cs typeface="Calibri"/>
            </a:endParaRPr>
          </a:p>
          <a:p>
            <a:endParaRPr lang="sv-SE" dirty="0">
              <a:ea typeface="Calibri"/>
              <a:cs typeface="Calibri"/>
            </a:endParaRPr>
          </a:p>
          <a:p>
            <a:r>
              <a:rPr lang="sv-SE" dirty="0"/>
              <a:t>ITS plattformen stängs helt </a:t>
            </a:r>
            <a:r>
              <a:rPr lang="sv-SE" b="1" dirty="0"/>
              <a:t>före sommaren</a:t>
            </a:r>
            <a:r>
              <a:rPr lang="sv-SE" dirty="0"/>
              <a:t> 2026</a:t>
            </a:r>
          </a:p>
          <a:p>
            <a:endParaRPr lang="sv-SE" sz="3200" dirty="0">
              <a:ea typeface="Calibri" panose="020F0502020204030204"/>
              <a:cs typeface="Calibri" panose="020F0502020204030204"/>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88808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97489-2B1B-7532-614B-80907A4904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4F16039-38B3-1725-912E-55E9F869E67A}"/>
              </a:ext>
            </a:extLst>
          </p:cNvPr>
          <p:cNvSpPr>
            <a:spLocks noGrp="1"/>
          </p:cNvSpPr>
          <p:nvPr>
            <p:ph type="title"/>
          </p:nvPr>
        </p:nvSpPr>
        <p:spPr/>
        <p:txBody>
          <a:bodyPr/>
          <a:lstStyle/>
          <a:p>
            <a:pPr algn="ctr"/>
            <a:r>
              <a:rPr lang="sv-SE"/>
              <a:t>Nyheter och information om registrering i INCA</a:t>
            </a:r>
          </a:p>
        </p:txBody>
      </p:sp>
      <p:sp>
        <p:nvSpPr>
          <p:cNvPr id="3" name="Underrubrik 2">
            <a:extLst>
              <a:ext uri="{FF2B5EF4-FFF2-40B4-BE49-F238E27FC236}">
                <a16:creationId xmlns:a16="http://schemas.microsoft.com/office/drawing/2014/main" id="{D5D9AA8E-DC2C-5776-3853-3155680624EA}"/>
              </a:ext>
            </a:extLst>
          </p:cNvPr>
          <p:cNvSpPr>
            <a:spLocks noGrp="1"/>
          </p:cNvSpPr>
          <p:nvPr>
            <p:ph idx="1"/>
          </p:nvPr>
        </p:nvSpPr>
        <p:spPr>
          <a:xfrm>
            <a:off x="838200" y="1551963"/>
            <a:ext cx="11084910" cy="4806891"/>
          </a:xfrm>
        </p:spPr>
        <p:txBody>
          <a:bodyPr vert="horz" lIns="91440" tIns="45720" rIns="91440" bIns="45720" rtlCol="0" anchor="t">
            <a:noAutofit/>
          </a:bodyPr>
          <a:lstStyle/>
          <a:p>
            <a:endParaRPr lang="sv-SE" sz="1800" dirty="0">
              <a:ea typeface="Calibri"/>
              <a:cs typeface="Calibri"/>
            </a:endParaRPr>
          </a:p>
          <a:p>
            <a:endParaRPr lang="sv-SE" sz="1800" dirty="0">
              <a:ea typeface="Calibri"/>
              <a:cs typeface="Calibri"/>
            </a:endParaRPr>
          </a:p>
          <a:p>
            <a:pPr marL="0" indent="0">
              <a:buNone/>
            </a:pPr>
            <a:r>
              <a:rPr lang="sv-SE" sz="1800" dirty="0">
                <a:ea typeface="Calibri"/>
                <a:cs typeface="Calibri"/>
                <a:hlinkClick r:id="rId2"/>
              </a:rPr>
              <a:t>https</a:t>
            </a:r>
            <a:r>
              <a:rPr lang="sv-SE" sz="1800" dirty="0">
                <a:ea typeface="+mn-lt"/>
                <a:cs typeface="+mn-lt"/>
                <a:hlinkClick r:id="rId2"/>
              </a:rPr>
              <a:t>://www.riksstroke.org/sve/riksstroke-registreringsplattform/</a:t>
            </a:r>
            <a:endParaRPr lang="sv-SE" sz="1800" dirty="0">
              <a:ea typeface="Calibri"/>
              <a:cs typeface="Calibri"/>
            </a:endParaRPr>
          </a:p>
          <a:p>
            <a:endParaRPr lang="sv-SE" sz="3200" dirty="0">
              <a:ea typeface="Calibri"/>
              <a:cs typeface="Calibri"/>
            </a:endParaRPr>
          </a:p>
          <a:p>
            <a:pPr marL="0" indent="0">
              <a:buNone/>
            </a:pPr>
            <a:endParaRPr lang="sv-SE" sz="3200" dirty="0">
              <a:ea typeface="Calibri"/>
              <a:cs typeface="Calibri"/>
            </a:endParaRPr>
          </a:p>
          <a:p>
            <a:pPr marL="0" indent="0">
              <a:buNone/>
            </a:pPr>
            <a:endParaRPr lang="sv-SE" sz="3200" dirty="0">
              <a:ea typeface="+mn-lt"/>
              <a:cs typeface="+mn-lt"/>
            </a:endParaRPr>
          </a:p>
          <a:p>
            <a:pPr marL="0" indent="0">
              <a:buNone/>
            </a:pPr>
            <a:endParaRPr lang="sv-SE" sz="2400" dirty="0">
              <a:ea typeface="+mn-lt"/>
              <a:cs typeface="+mn-lt"/>
            </a:endParaRPr>
          </a:p>
          <a:p>
            <a:pPr marL="0" indent="0">
              <a:buNone/>
            </a:pPr>
            <a:r>
              <a:rPr lang="sv-SE" sz="1800" dirty="0">
                <a:ea typeface="+mn-lt"/>
                <a:cs typeface="+mn-lt"/>
                <a:hlinkClick r:id="rId3"/>
              </a:rPr>
              <a:t>https://www.riksstroke.org/sve/riksstrokeinca/</a:t>
            </a:r>
            <a:endParaRPr lang="sv-SE" sz="1800" dirty="0">
              <a:ea typeface="Calibri"/>
              <a:cs typeface="Calibri"/>
              <a:hlinkClick r:id="" action="ppaction://noaction"/>
            </a:endParaRPr>
          </a:p>
          <a:p>
            <a:pPr marL="685800" indent="0">
              <a:buNone/>
            </a:pPr>
            <a:endParaRPr lang="sv-SE" sz="3200" dirty="0">
              <a:ea typeface="Calibri"/>
              <a:cs typeface="Calibri"/>
            </a:endParaRPr>
          </a:p>
          <a:p>
            <a:endParaRPr lang="sv-SE" sz="3200" dirty="0">
              <a:ea typeface="Calibri"/>
              <a:cs typeface="Calibri"/>
            </a:endParaRPr>
          </a:p>
          <a:p>
            <a:endParaRPr lang="sv-SE" dirty="0">
              <a:ea typeface="Calibri" panose="020F0502020204030204"/>
              <a:cs typeface="Calibri" panose="020F0502020204030204"/>
            </a:endParaRPr>
          </a:p>
        </p:txBody>
      </p:sp>
      <p:pic>
        <p:nvPicPr>
          <p:cNvPr id="4" name="Bildobjekt 3" descr="En bild som visar text, skärmbild, Teckensnitt, nummer">
            <a:extLst>
              <a:ext uri="{FF2B5EF4-FFF2-40B4-BE49-F238E27FC236}">
                <a16:creationId xmlns:a16="http://schemas.microsoft.com/office/drawing/2014/main" id="{28E3E92B-8695-AF7F-2EE3-9F25DF18CE8A}"/>
              </a:ext>
            </a:extLst>
          </p:cNvPr>
          <p:cNvPicPr>
            <a:picLocks noChangeAspect="1"/>
          </p:cNvPicPr>
          <p:nvPr/>
        </p:nvPicPr>
        <p:blipFill>
          <a:blip r:embed="rId4"/>
          <a:stretch>
            <a:fillRect/>
          </a:stretch>
        </p:blipFill>
        <p:spPr>
          <a:xfrm>
            <a:off x="7202270" y="1719132"/>
            <a:ext cx="4885543" cy="1906177"/>
          </a:xfrm>
          <a:prstGeom prst="rect">
            <a:avLst/>
          </a:prstGeom>
        </p:spPr>
      </p:pic>
      <p:pic>
        <p:nvPicPr>
          <p:cNvPr id="5" name="Bildobjekt 4" descr="En bild som visar text, skärmbild, Teckensnitt, nummer&#10;&#10;AI-genererat innehåll kan vara felaktigt.">
            <a:extLst>
              <a:ext uri="{FF2B5EF4-FFF2-40B4-BE49-F238E27FC236}">
                <a16:creationId xmlns:a16="http://schemas.microsoft.com/office/drawing/2014/main" id="{9201A6B7-38E1-96B8-C575-523055C51BEC}"/>
              </a:ext>
            </a:extLst>
          </p:cNvPr>
          <p:cNvPicPr>
            <a:picLocks noChangeAspect="1"/>
          </p:cNvPicPr>
          <p:nvPr/>
        </p:nvPicPr>
        <p:blipFill>
          <a:blip r:embed="rId5"/>
          <a:stretch>
            <a:fillRect/>
          </a:stretch>
        </p:blipFill>
        <p:spPr>
          <a:xfrm>
            <a:off x="7199009" y="4232558"/>
            <a:ext cx="4516285" cy="2004556"/>
          </a:xfrm>
          <a:prstGeom prst="rect">
            <a:avLst/>
          </a:prstGeom>
        </p:spPr>
      </p:pic>
    </p:spTree>
    <p:extLst>
      <p:ext uri="{BB962C8B-B14F-4D97-AF65-F5344CB8AC3E}">
        <p14:creationId xmlns:p14="http://schemas.microsoft.com/office/powerpoint/2010/main" val="412966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ABCA1F-9959-3239-7B11-CDAB3E3B1B3E}"/>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1346FD9-4F03-6623-DE76-B51B4FE86E0F}"/>
              </a:ext>
            </a:extLst>
          </p:cNvPr>
          <p:cNvSpPr>
            <a:spLocks noGrp="1"/>
          </p:cNvSpPr>
          <p:nvPr>
            <p:ph type="title"/>
          </p:nvPr>
        </p:nvSpPr>
        <p:spPr/>
        <p:txBody>
          <a:bodyPr/>
          <a:lstStyle/>
          <a:p>
            <a:pPr algn="ctr"/>
            <a:r>
              <a:rPr lang="sv-SE" err="1"/>
              <a:t>Riksstroke@INCA</a:t>
            </a:r>
            <a:r>
              <a:rPr lang="sv-SE"/>
              <a:t> Formulär</a:t>
            </a:r>
          </a:p>
        </p:txBody>
      </p:sp>
      <p:sp>
        <p:nvSpPr>
          <p:cNvPr id="3" name="Platshållare för innehåll 2">
            <a:extLst>
              <a:ext uri="{FF2B5EF4-FFF2-40B4-BE49-F238E27FC236}">
                <a16:creationId xmlns:a16="http://schemas.microsoft.com/office/drawing/2014/main" id="{66801464-1AB9-9B36-273A-57E24AE28184}"/>
              </a:ext>
            </a:extLst>
          </p:cNvPr>
          <p:cNvSpPr>
            <a:spLocks noGrp="1"/>
          </p:cNvSpPr>
          <p:nvPr>
            <p:ph idx="1"/>
          </p:nvPr>
        </p:nvSpPr>
        <p:spPr/>
        <p:txBody>
          <a:bodyPr vert="horz" lIns="91440" tIns="45720" rIns="91440" bIns="45720" rtlCol="0" anchor="t">
            <a:normAutofit/>
          </a:bodyPr>
          <a:lstStyle/>
          <a:p>
            <a:pPr fontAlgn="base"/>
            <a:r>
              <a:rPr lang="sv-SE"/>
              <a:t>Anpassat efter vårdförloppet Stroke-TIA</a:t>
            </a:r>
            <a:r>
              <a:rPr lang="en-US"/>
              <a:t>​</a:t>
            </a:r>
          </a:p>
          <a:p>
            <a:endParaRPr lang="en-US"/>
          </a:p>
          <a:p>
            <a:pPr fontAlgn="base"/>
            <a:r>
              <a:rPr lang="en-US" err="1"/>
              <a:t>Anpassat</a:t>
            </a:r>
            <a:r>
              <a:rPr lang="en-US"/>
              <a:t> för </a:t>
            </a:r>
            <a:r>
              <a:rPr lang="en-US" err="1"/>
              <a:t>förflyttningar</a:t>
            </a:r>
            <a:r>
              <a:rPr lang="en-US"/>
              <a:t> </a:t>
            </a:r>
            <a:r>
              <a:rPr lang="en-US" err="1"/>
              <a:t>mellan</a:t>
            </a:r>
            <a:r>
              <a:rPr lang="en-US"/>
              <a:t> </a:t>
            </a:r>
            <a:r>
              <a:rPr lang="en-US" err="1"/>
              <a:t>kliniker</a:t>
            </a:r>
            <a:r>
              <a:rPr lang="en-US"/>
              <a:t>/</a:t>
            </a:r>
            <a:r>
              <a:rPr lang="en-US" err="1"/>
              <a:t>sjukhus</a:t>
            </a:r>
            <a:endParaRPr lang="en-US">
              <a:ea typeface="Calibri"/>
              <a:cs typeface="Calibri"/>
            </a:endParaRPr>
          </a:p>
          <a:p>
            <a:endParaRPr lang="en-US"/>
          </a:p>
          <a:p>
            <a:pPr fontAlgn="base"/>
            <a:r>
              <a:rPr lang="sv-SE"/>
              <a:t>Utskrivande sjukhus (sjukhuset som fyller i slutformuläret) </a:t>
            </a:r>
            <a:r>
              <a:rPr lang="en-US"/>
              <a:t>​</a:t>
            </a:r>
          </a:p>
          <a:p>
            <a:pPr marL="800100" lvl="1" indent="-342900" fontAlgn="base">
              <a:buFont typeface="Arial" panose="020B0604020202020204" pitchFamily="34" charset="0"/>
              <a:buChar char="•"/>
            </a:pPr>
            <a:r>
              <a:rPr lang="sv-SE"/>
              <a:t>Ansvarar för 3-månadersuppföljning</a:t>
            </a:r>
            <a:endParaRPr lang="sv-SE">
              <a:ea typeface="Calibri"/>
              <a:cs typeface="Calibri"/>
            </a:endParaRPr>
          </a:p>
          <a:p>
            <a:pPr lvl="1" fontAlgn="base"/>
            <a:r>
              <a:rPr lang="sv-SE"/>
              <a:t>  (benämnd PÅ ITS-plattformen ”ägande sjukhus”)</a:t>
            </a:r>
            <a:r>
              <a:rPr lang="en-US"/>
              <a:t>​</a:t>
            </a:r>
            <a:endParaRPr lang="en-US">
              <a:ea typeface="Calibri" panose="020F0502020204030204"/>
              <a:cs typeface="Calibri" panose="020F0502020204030204"/>
            </a:endParaRPr>
          </a:p>
          <a:p>
            <a:pPr marL="0" indent="0" fontAlgn="base">
              <a:buNone/>
            </a:pPr>
            <a:endParaRPr lang="en-US">
              <a:ea typeface="Calibri" panose="020F0502020204030204"/>
              <a:cs typeface="Calibri" panose="020F0502020204030204"/>
            </a:endParaRPr>
          </a:p>
          <a:p>
            <a:r>
              <a:rPr lang="sv-SE">
                <a:ea typeface="Calibri" panose="020F0502020204030204"/>
                <a:cs typeface="Calibri" panose="020F0502020204030204"/>
              </a:rPr>
              <a:t>Anmälan(vänthall) -Registrering (inkluderas man i registret)</a:t>
            </a:r>
          </a:p>
        </p:txBody>
      </p:sp>
    </p:spTree>
    <p:extLst>
      <p:ext uri="{BB962C8B-B14F-4D97-AF65-F5344CB8AC3E}">
        <p14:creationId xmlns:p14="http://schemas.microsoft.com/office/powerpoint/2010/main" val="287910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D8356EA-2032-9081-83A9-4799984140C1}"/>
              </a:ext>
            </a:extLst>
          </p:cNvPr>
          <p:cNvSpPr>
            <a:spLocks noGrp="1"/>
          </p:cNvSpPr>
          <p:nvPr>
            <p:ph type="title"/>
          </p:nvPr>
        </p:nvSpPr>
        <p:spPr/>
        <p:txBody>
          <a:bodyPr/>
          <a:lstStyle/>
          <a:p>
            <a:pPr algn="ctr"/>
            <a:r>
              <a:rPr lang="sv-SE" dirty="0"/>
              <a:t>Införande av nya formulär INCA</a:t>
            </a:r>
          </a:p>
        </p:txBody>
      </p:sp>
      <p:sp>
        <p:nvSpPr>
          <p:cNvPr id="5" name="Platshållare för innehåll 4">
            <a:extLst>
              <a:ext uri="{FF2B5EF4-FFF2-40B4-BE49-F238E27FC236}">
                <a16:creationId xmlns:a16="http://schemas.microsoft.com/office/drawing/2014/main" id="{5C4B3BAD-7E8F-C455-8A8A-569013DC95A0}"/>
              </a:ext>
            </a:extLst>
          </p:cNvPr>
          <p:cNvSpPr>
            <a:spLocks noGrp="1"/>
          </p:cNvSpPr>
          <p:nvPr>
            <p:ph idx="1"/>
          </p:nvPr>
        </p:nvSpPr>
        <p:spPr/>
        <p:txBody>
          <a:bodyPr>
            <a:normAutofit fontScale="77500" lnSpcReduction="20000"/>
          </a:bodyPr>
          <a:lstStyle/>
          <a:p>
            <a:r>
              <a:rPr lang="sv-SE" dirty="0"/>
              <a:t>Pappersformulär		I61 och I63</a:t>
            </a:r>
          </a:p>
          <a:p>
            <a:pPr marL="3657600" lvl="8" indent="0">
              <a:buNone/>
            </a:pPr>
            <a:r>
              <a:rPr lang="sv-SE" sz="2800" dirty="0"/>
              <a:t>G45 med </a:t>
            </a:r>
            <a:r>
              <a:rPr lang="sv-SE" sz="2800" dirty="0" err="1"/>
              <a:t>reperfusion</a:t>
            </a:r>
            <a:r>
              <a:rPr lang="sv-SE" sz="2800" dirty="0"/>
              <a:t>/op och NIHSS </a:t>
            </a:r>
          </a:p>
          <a:p>
            <a:pPr marL="3657600" lvl="8" indent="0">
              <a:buNone/>
            </a:pPr>
            <a:r>
              <a:rPr lang="sv-SE" sz="2800" dirty="0"/>
              <a:t>I60 Neurokirurgisk klinik</a:t>
            </a:r>
          </a:p>
          <a:p>
            <a:pPr marL="3657600" lvl="8" indent="0">
              <a:buNone/>
            </a:pPr>
            <a:r>
              <a:rPr lang="sv-SE" sz="2800" dirty="0"/>
              <a:t>I60 ej vårdad på Neurokirurgisk klinik</a:t>
            </a:r>
          </a:p>
          <a:p>
            <a:endParaRPr lang="sv-SE" dirty="0"/>
          </a:p>
          <a:p>
            <a:r>
              <a:rPr lang="sv-SE" dirty="0"/>
              <a:t>Vägledningar			I61 och I63 och G45 preliminär version finns 						publicerad I60 under 									bearbetning</a:t>
            </a:r>
          </a:p>
          <a:p>
            <a:endParaRPr lang="sv-SE" dirty="0"/>
          </a:p>
          <a:p>
            <a:r>
              <a:rPr lang="sv-SE" dirty="0"/>
              <a:t>Manualer			Publiceras löpande</a:t>
            </a:r>
          </a:p>
          <a:p>
            <a:r>
              <a:rPr lang="sv-SE" dirty="0"/>
              <a:t>Teams			Vid driftsättning kommer teamslänk delas där 						möjlighet att koppla upp sig vid frågor</a:t>
            </a:r>
          </a:p>
          <a:p>
            <a:r>
              <a:rPr lang="sv-SE" dirty="0"/>
              <a:t>Webbinarier			16/2 och 23/2 14.30-15.30 					</a:t>
            </a:r>
          </a:p>
          <a:p>
            <a:endParaRPr lang="sv-SE" dirty="0"/>
          </a:p>
          <a:p>
            <a:endParaRPr lang="sv-SE" dirty="0"/>
          </a:p>
        </p:txBody>
      </p:sp>
    </p:spTree>
    <p:extLst>
      <p:ext uri="{BB962C8B-B14F-4D97-AF65-F5344CB8AC3E}">
        <p14:creationId xmlns:p14="http://schemas.microsoft.com/office/powerpoint/2010/main" val="421889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3216A9A-A438-63BB-22F5-3CFF88BDE425}"/>
              </a:ext>
            </a:extLst>
          </p:cNvPr>
          <p:cNvSpPr>
            <a:spLocks noGrp="1"/>
          </p:cNvSpPr>
          <p:nvPr>
            <p:ph type="title"/>
          </p:nvPr>
        </p:nvSpPr>
        <p:spPr/>
        <p:txBody>
          <a:bodyPr/>
          <a:lstStyle/>
          <a:p>
            <a:pPr algn="ctr"/>
            <a:r>
              <a:rPr lang="sv-SE" dirty="0"/>
              <a:t>Att tänka på vid registrering</a:t>
            </a:r>
          </a:p>
        </p:txBody>
      </p:sp>
      <p:sp>
        <p:nvSpPr>
          <p:cNvPr id="5" name="Platshållare för innehåll 4">
            <a:extLst>
              <a:ext uri="{FF2B5EF4-FFF2-40B4-BE49-F238E27FC236}">
                <a16:creationId xmlns:a16="http://schemas.microsoft.com/office/drawing/2014/main" id="{66F8A6FB-986F-0D73-51A1-DC01BBFC89D4}"/>
              </a:ext>
            </a:extLst>
          </p:cNvPr>
          <p:cNvSpPr>
            <a:spLocks noGrp="1"/>
          </p:cNvSpPr>
          <p:nvPr>
            <p:ph idx="1"/>
          </p:nvPr>
        </p:nvSpPr>
        <p:spPr/>
        <p:txBody>
          <a:bodyPr>
            <a:normAutofit fontScale="77500" lnSpcReduction="20000"/>
          </a:bodyPr>
          <a:lstStyle/>
          <a:p>
            <a:r>
              <a:rPr lang="sv-SE" dirty="0"/>
              <a:t>Registrera den vård och de åtgärder som utförts vid </a:t>
            </a:r>
            <a:r>
              <a:rPr lang="sv-SE" u="sng" dirty="0">
                <a:solidFill>
                  <a:srgbClr val="FF0000"/>
                </a:solidFill>
              </a:rPr>
              <a:t>ert </a:t>
            </a:r>
            <a:r>
              <a:rPr lang="sv-SE" dirty="0">
                <a:solidFill>
                  <a:schemeClr val="tx1"/>
                </a:solidFill>
              </a:rPr>
              <a:t>sjukhus </a:t>
            </a:r>
          </a:p>
          <a:p>
            <a:r>
              <a:rPr lang="sv-SE" dirty="0">
                <a:solidFill>
                  <a:schemeClr val="tx1"/>
                </a:solidFill>
              </a:rPr>
              <a:t>När ni loggar in </a:t>
            </a:r>
            <a:r>
              <a:rPr lang="sv-SE" dirty="0">
                <a:solidFill>
                  <a:srgbClr val="FF0000"/>
                </a:solidFill>
              </a:rPr>
              <a:t>hantera alltid vårdrelationsförfrågningar och meddelanden </a:t>
            </a:r>
            <a:r>
              <a:rPr lang="sv-SE" dirty="0">
                <a:solidFill>
                  <a:schemeClr val="tx1"/>
                </a:solidFill>
              </a:rPr>
              <a:t>innan ni går vidare med övrig registrering av respekt mot sjukhus som har gemensamma patienter med er.</a:t>
            </a:r>
          </a:p>
          <a:p>
            <a:r>
              <a:rPr lang="sv-SE" dirty="0">
                <a:solidFill>
                  <a:schemeClr val="tx1"/>
                </a:solidFill>
              </a:rPr>
              <a:t>Om patienten förflyttats mellan sjukhus</a:t>
            </a:r>
          </a:p>
          <a:p>
            <a:pPr marL="800100" lvl="1" indent="-342900">
              <a:buFont typeface="Arial" panose="020B0604020202020204" pitchFamily="34" charset="0"/>
              <a:buChar char="•"/>
            </a:pPr>
            <a:r>
              <a:rPr lang="sv-SE" dirty="0">
                <a:solidFill>
                  <a:schemeClr val="tx1"/>
                </a:solidFill>
              </a:rPr>
              <a:t>Skapa vårdrelation</a:t>
            </a:r>
          </a:p>
          <a:p>
            <a:pPr marL="800100" lvl="1" indent="-342900">
              <a:buFont typeface="Arial" panose="020B0604020202020204" pitchFamily="34" charset="0"/>
              <a:buChar char="•"/>
            </a:pPr>
            <a:r>
              <a:rPr lang="sv-SE" dirty="0">
                <a:solidFill>
                  <a:schemeClr val="tx1"/>
                </a:solidFill>
              </a:rPr>
              <a:t>Registrera </a:t>
            </a:r>
            <a:r>
              <a:rPr lang="sv-SE" dirty="0">
                <a:solidFill>
                  <a:srgbClr val="FF0000"/>
                </a:solidFill>
              </a:rPr>
              <a:t>förflyttningsdatum</a:t>
            </a:r>
            <a:r>
              <a:rPr lang="sv-SE" dirty="0">
                <a:solidFill>
                  <a:schemeClr val="tx1"/>
                </a:solidFill>
              </a:rPr>
              <a:t> när patienten kommer till och/eller åker från ert sjukhus. </a:t>
            </a:r>
          </a:p>
          <a:p>
            <a:r>
              <a:rPr lang="sv-SE" dirty="0">
                <a:solidFill>
                  <a:schemeClr val="tx1"/>
                </a:solidFill>
              </a:rPr>
              <a:t>Vid vårdrelation registrerar </a:t>
            </a:r>
          </a:p>
          <a:p>
            <a:pPr marL="800100" lvl="1" indent="-342900">
              <a:buFont typeface="Arial" panose="020B0604020202020204" pitchFamily="34" charset="0"/>
              <a:buChar char="•"/>
            </a:pPr>
            <a:r>
              <a:rPr lang="sv-SE" dirty="0">
                <a:solidFill>
                  <a:schemeClr val="tx1"/>
                </a:solidFill>
              </a:rPr>
              <a:t> Endast första sjukhus i START formuläret </a:t>
            </a:r>
          </a:p>
          <a:p>
            <a:pPr marL="800100" lvl="1" indent="-342900">
              <a:buFont typeface="Arial" panose="020B0604020202020204" pitchFamily="34" charset="0"/>
              <a:buChar char="•"/>
            </a:pPr>
            <a:r>
              <a:rPr lang="sv-SE" dirty="0">
                <a:solidFill>
                  <a:schemeClr val="tx1"/>
                </a:solidFill>
              </a:rPr>
              <a:t> Endast utskrivande sjukhus i SLUT formuläret</a:t>
            </a:r>
          </a:p>
          <a:p>
            <a:pPr marL="800100" lvl="1" indent="-342900">
              <a:buFont typeface="Arial" panose="020B0604020202020204" pitchFamily="34" charset="0"/>
              <a:buChar char="•"/>
            </a:pPr>
            <a:r>
              <a:rPr lang="sv-SE" dirty="0">
                <a:solidFill>
                  <a:schemeClr val="tx1"/>
                </a:solidFill>
              </a:rPr>
              <a:t> Utskrivande sjukhus ansvarar alltid för 3 månaders uppföljningen oavsett hur lång vårdtid</a:t>
            </a:r>
          </a:p>
          <a:p>
            <a:r>
              <a:rPr lang="sv-SE" dirty="0">
                <a:solidFill>
                  <a:schemeClr val="tx1"/>
                </a:solidFill>
              </a:rPr>
              <a:t>99 vid okänt datum eller tid försvinner</a:t>
            </a:r>
          </a:p>
          <a:p>
            <a:r>
              <a:rPr lang="sv-SE" dirty="0">
                <a:solidFill>
                  <a:schemeClr val="tx1"/>
                </a:solidFill>
              </a:rPr>
              <a:t>G45x vid trombolys/trombektomi TIA försvinner</a:t>
            </a:r>
          </a:p>
          <a:p>
            <a:pPr marL="800100" lvl="1" indent="-342900">
              <a:buFont typeface="Arial" panose="020B0604020202020204" pitchFamily="34" charset="0"/>
              <a:buChar char="•"/>
            </a:pPr>
            <a:r>
              <a:rPr lang="sv-SE" dirty="0">
                <a:solidFill>
                  <a:schemeClr val="tx1"/>
                </a:solidFill>
              </a:rPr>
              <a:t>	Trombolys/ trombektomi registreras i TIA formuläret</a:t>
            </a:r>
          </a:p>
        </p:txBody>
      </p:sp>
    </p:spTree>
    <p:extLst>
      <p:ext uri="{BB962C8B-B14F-4D97-AF65-F5344CB8AC3E}">
        <p14:creationId xmlns:p14="http://schemas.microsoft.com/office/powerpoint/2010/main" val="40788094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2 Content pages - Light theme">
  <a:themeElements>
    <a:clrScheme name="Uman Sense">
      <a:dk1>
        <a:srgbClr val="797B80"/>
      </a:dk1>
      <a:lt1>
        <a:srgbClr val="F3F5F5"/>
      </a:lt1>
      <a:dk2>
        <a:srgbClr val="8B9999"/>
      </a:dk2>
      <a:lt2>
        <a:srgbClr val="FFFFFF"/>
      </a:lt2>
      <a:accent1>
        <a:srgbClr val="6D9C89"/>
      </a:accent1>
      <a:accent2>
        <a:srgbClr val="85A098"/>
      </a:accent2>
      <a:accent3>
        <a:srgbClr val="E2C25A"/>
      </a:accent3>
      <a:accent4>
        <a:srgbClr val="D75B4F"/>
      </a:accent4>
      <a:accent5>
        <a:srgbClr val="92645F"/>
      </a:accent5>
      <a:accent6>
        <a:srgbClr val="8A7E78"/>
      </a:accent6>
      <a:hlink>
        <a:srgbClr val="7C9C89"/>
      </a:hlink>
      <a:folHlink>
        <a:srgbClr val="7C9C89"/>
      </a:folHlink>
    </a:clrScheme>
    <a:fontScheme name="Uman Sen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6bb563068ec40c6a3cac3c001bd9e53 xmlns="deaad6fb-f8b9-4adf-843c-de495c9f02ef">
      <Terms xmlns="http://schemas.microsoft.com/office/infopath/2007/PartnerControls"/>
    </e6bb563068ec40c6a3cac3c001bd9e53>
    <TaxCatchAll xmlns="44e49926-52f3-4098-8766-bbe9abc85108" xsi:nil="true"/>
    <DocumentOwner xmlns="44e49926-52f3-4098-8766-bbe9abc85108">
      <UserInfo>
        <DisplayName/>
        <AccountId xsi:nil="true"/>
        <AccountType/>
      </UserInfo>
    </DocumentOwner>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lcf76f155ced4ddcb4097134ff3c332f xmlns="65f6f2fc-9f5c-40f4-a0e9-59868af8ca1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E005A0DD79AAC94699F0D7158C669F4F" ma:contentTypeVersion="22" ma:contentTypeDescription="Innehållstyp för basdokument för Region Västerbotten" ma:contentTypeScope="" ma:versionID="200fd9b93bbf79583c6fdb5fa473720e">
  <xsd:schema xmlns:xsd="http://www.w3.org/2001/XMLSchema" xmlns:xs="http://www.w3.org/2001/XMLSchema" xmlns:p="http://schemas.microsoft.com/office/2006/metadata/properties" xmlns:ns2="44e49926-52f3-4098-8766-bbe9abc85108" xmlns:ns3="deaad6fb-f8b9-4adf-843c-de495c9f02ef" xmlns:ns4="44e49926-52f3-4098-8766-bbe9abc85108" xmlns:ns5="65f6f2fc-9f5c-40f4-a0e9-59868af8ca1d" targetNamespace="http://schemas.microsoft.com/office/2006/metadata/properties" ma:root="true" ma:fieldsID="1cdb0185323a71268a80d9da2f3ded97" ns4:_="" ns3:_="" ns5:_="">
    <xsd:import namespace="44e49926-52f3-4098-8766-bbe9abc85108"/>
    <xsd:import namespace="deaad6fb-f8b9-4adf-843c-de495c9f02ef"/>
    <xsd:import namespace="44e49926-52f3-4098-8766-bbe9abc85108"/>
    <xsd:import namespace="65f6f2fc-9f5c-40f4-a0e9-59868af8ca1d"/>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2:SharedWithUsers" minOccurs="0"/>
                <xsd:element ref="ns2:SharedWithDetails" minOccurs="0"/>
                <xsd:element ref="ns5:MediaServiceObjectDetectorVersions" minOccurs="0"/>
                <xsd:element ref="ns5:lcf76f155ced4ddcb4097134ff3c332f" minOccurs="0"/>
                <xsd:element ref="ns5:MediaServiceDateTaken" minOccurs="0"/>
                <xsd:element ref="ns5:MediaServiceSearchPropertie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af0f5e-2bb6-4d99-a487-46915104d3b1}" ma:internalName="TaxCatchAll" ma:showField="CatchAllData"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0af0f5e-2bb6-4d99-a487-46915104d3b1}" ma:internalName="TaxCatchAllLabel" ma:readOnly="true" ma:showField="CatchAllDataLabel"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6f2fc-9f5c-40f4-a0e9-59868af8ca1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lcf76f155ced4ddcb4097134ff3c332f" ma:index="27"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37E217-BE1C-406A-81B7-F7D3993C76AA}">
  <ds:schemaRefs>
    <ds:schemaRef ds:uri="http://purl.org/dc/terms/"/>
    <ds:schemaRef ds:uri="http://schemas.microsoft.com/office/infopath/2007/PartnerControls"/>
    <ds:schemaRef ds:uri="http://purl.org/dc/dcmitype/"/>
    <ds:schemaRef ds:uri="http://schemas.microsoft.com/office/2006/metadata/properties"/>
    <ds:schemaRef ds:uri="44e49926-52f3-4098-8766-bbe9abc85108"/>
    <ds:schemaRef ds:uri="http://schemas.microsoft.com/office/2006/documentManagement/types"/>
    <ds:schemaRef ds:uri="deaad6fb-f8b9-4adf-843c-de495c9f02ef"/>
    <ds:schemaRef ds:uri="65f6f2fc-9f5c-40f4-a0e9-59868af8ca1d"/>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4C0F5BC4-6BFC-47CF-B656-953484E692B8}">
  <ds:schemaRefs>
    <ds:schemaRef ds:uri="http://schemas.microsoft.com/sharepoint/v3/contenttype/forms"/>
  </ds:schemaRefs>
</ds:datastoreItem>
</file>

<file path=customXml/itemProps3.xml><?xml version="1.0" encoding="utf-8"?>
<ds:datastoreItem xmlns:ds="http://schemas.openxmlformats.org/officeDocument/2006/customXml" ds:itemID="{C96092A8-A452-4C38-85A4-E15DE44CEB48}">
  <ds:schemaRefs>
    <ds:schemaRef ds:uri="44e49926-52f3-4098-8766-bbe9abc85108"/>
    <ds:schemaRef ds:uri="65f6f2fc-9f5c-40f4-a0e9-59868af8ca1d"/>
    <ds:schemaRef ds:uri="deaad6fb-f8b9-4adf-843c-de495c9f0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Formulärsförändringar 2026</Template>
  <TotalTime>76</TotalTime>
  <Words>1611</Words>
  <Application>Microsoft Office PowerPoint</Application>
  <PresentationFormat>Bredbild</PresentationFormat>
  <Paragraphs>210</Paragraphs>
  <Slides>44</Slides>
  <Notes>1</Notes>
  <HiddenSlides>6</HiddenSlides>
  <MMClips>0</MMClips>
  <ScaleCrop>false</ScaleCrop>
  <HeadingPairs>
    <vt:vector size="6" baseType="variant">
      <vt:variant>
        <vt:lpstr>Använt teckensnitt</vt:lpstr>
      </vt:variant>
      <vt:variant>
        <vt:i4>9</vt:i4>
      </vt:variant>
      <vt:variant>
        <vt:lpstr>Tema</vt:lpstr>
      </vt:variant>
      <vt:variant>
        <vt:i4>5</vt:i4>
      </vt:variant>
      <vt:variant>
        <vt:lpstr>Bildrubriker</vt:lpstr>
      </vt:variant>
      <vt:variant>
        <vt:i4>44</vt:i4>
      </vt:variant>
    </vt:vector>
  </HeadingPairs>
  <TitlesOfParts>
    <vt:vector size="58" baseType="lpstr">
      <vt:lpstr>Aptos</vt:lpstr>
      <vt:lpstr>Aptos Display</vt:lpstr>
      <vt:lpstr>Arial</vt:lpstr>
      <vt:lpstr>Arial,Sans-Serif</vt:lpstr>
      <vt:lpstr>Calibri</vt:lpstr>
      <vt:lpstr>Calibri Light</vt:lpstr>
      <vt:lpstr>Courier New</vt:lpstr>
      <vt:lpstr>Courier New,monospace</vt:lpstr>
      <vt:lpstr>Wingdings</vt:lpstr>
      <vt:lpstr>Office-tema</vt:lpstr>
      <vt:lpstr>Anpassad formgivning</vt:lpstr>
      <vt:lpstr>2_Office-tema</vt:lpstr>
      <vt:lpstr>1_Anpassad formgivning</vt:lpstr>
      <vt:lpstr>02 Content pages - Light theme</vt:lpstr>
      <vt:lpstr>PowerPoint-presentation</vt:lpstr>
      <vt:lpstr>Innehåll</vt:lpstr>
      <vt:lpstr>Information</vt:lpstr>
      <vt:lpstr>Tidsplan driftsättning av formulär </vt:lpstr>
      <vt:lpstr>Tidsplan ITS plattform</vt:lpstr>
      <vt:lpstr>Nyheter och information om registrering i INCA</vt:lpstr>
      <vt:lpstr>Riksstroke@INCA Formulär</vt:lpstr>
      <vt:lpstr>Införande av nya formulär INCA</vt:lpstr>
      <vt:lpstr>Att tänka på vid registrering</vt:lpstr>
      <vt:lpstr>Att tänka på vid registrering</vt:lpstr>
      <vt:lpstr>Insjuknandedatum</vt:lpstr>
      <vt:lpstr>Datum och tid obligatoriskt</vt:lpstr>
      <vt:lpstr>Patienter som vårdats utomlands</vt:lpstr>
      <vt:lpstr>TIA vad är nytt?</vt:lpstr>
      <vt:lpstr>Frågor</vt:lpstr>
      <vt:lpstr>Frågor</vt:lpstr>
      <vt:lpstr>Frågor</vt:lpstr>
      <vt:lpstr>Inloggning och roller(rättigheter) INCA</vt:lpstr>
      <vt:lpstr>Inloggning och roller(rättigheter) INCA</vt:lpstr>
      <vt:lpstr>Inloggning  INCA</vt:lpstr>
      <vt:lpstr>Inloggning  INCA</vt:lpstr>
      <vt:lpstr>Inloggning-Registrering  INCA</vt:lpstr>
      <vt:lpstr>Statistik i INCA</vt:lpstr>
      <vt:lpstr>PowerPoint-presentation</vt:lpstr>
      <vt:lpstr>PowerPoint-presentation</vt:lpstr>
      <vt:lpstr>Rikstroke@INCA  anmälan eller registrering</vt:lpstr>
      <vt:lpstr>Rikstroke@INCA  Anmälan</vt:lpstr>
      <vt:lpstr>Rikstroke@INCA Registrering</vt:lpstr>
      <vt:lpstr>PowerPoint-presentation</vt:lpstr>
      <vt:lpstr>PowerPoint-presentation</vt:lpstr>
      <vt:lpstr>PowerPoint-presentation</vt:lpstr>
      <vt:lpstr>PowerPoint-presentation</vt:lpstr>
      <vt:lpstr>PowerPoint-presentation</vt:lpstr>
      <vt:lpstr>Olika typer av vårdrelationer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Information INCA plattform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Korpela</dc:creator>
  <cp:lastModifiedBy>Per Ivarsson</cp:lastModifiedBy>
  <cp:revision>326</cp:revision>
  <dcterms:created xsi:type="dcterms:W3CDTF">2025-09-21T07:37:55Z</dcterms:created>
  <dcterms:modified xsi:type="dcterms:W3CDTF">2026-02-09T14:40:15Z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0x01010036F999449BE542DAA8A32B6CA622072200E005A0DD79AAC94699F0D7158C669F4F</vt:lpwstr>
  </property>
  <property fmtid="{D5CDD505-2E9C-101B-9397-08002B2CF9AE}" pid="3" name="DocumentCategory">
    <vt:lpwstr/>
  </property>
  <property fmtid="{D5CDD505-2E9C-101B-9397-08002B2CF9AE}" pid="4" name="HsaUnit">
    <vt:lpwstr/>
  </property>
  <property fmtid="{D5CDD505-2E9C-101B-9397-08002B2CF9AE}" pid="5" name="EconomyUnit">
    <vt:lpwstr/>
  </property>
  <property fmtid="{D5CDD505-2E9C-101B-9397-08002B2CF9AE}" pid="6" name="MediaServiceImageTags">
    <vt:lpwstr/>
  </property>
</Properties>
</file>