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0" r:id="rId6"/>
    <p:sldMasterId id="2147483685" r:id="rId7"/>
    <p:sldMasterId id="2147483707" r:id="rId8"/>
  </p:sldMasterIdLst>
  <p:notesMasterIdLst>
    <p:notesMasterId r:id="rId45"/>
  </p:notesMasterIdLst>
  <p:sldIdLst>
    <p:sldId id="262" r:id="rId9"/>
    <p:sldId id="8293" r:id="rId10"/>
    <p:sldId id="8213" r:id="rId11"/>
    <p:sldId id="8301" r:id="rId12"/>
    <p:sldId id="8230" r:id="rId13"/>
    <p:sldId id="8215" r:id="rId14"/>
    <p:sldId id="8216" r:id="rId15"/>
    <p:sldId id="8322" r:id="rId16"/>
    <p:sldId id="8224" r:id="rId17"/>
    <p:sldId id="8225" r:id="rId18"/>
    <p:sldId id="8303" r:id="rId19"/>
    <p:sldId id="8321" r:id="rId20"/>
    <p:sldId id="8323" r:id="rId21"/>
    <p:sldId id="8306" r:id="rId22"/>
    <p:sldId id="8305" r:id="rId23"/>
    <p:sldId id="8232" r:id="rId24"/>
    <p:sldId id="8278" r:id="rId25"/>
    <p:sldId id="8307" r:id="rId26"/>
    <p:sldId id="8308" r:id="rId27"/>
    <p:sldId id="8309" r:id="rId28"/>
    <p:sldId id="8311" r:id="rId29"/>
    <p:sldId id="8312" r:id="rId30"/>
    <p:sldId id="8276" r:id="rId31"/>
    <p:sldId id="8314" r:id="rId32"/>
    <p:sldId id="8315" r:id="rId33"/>
    <p:sldId id="8316" r:id="rId34"/>
    <p:sldId id="8290" r:id="rId35"/>
    <p:sldId id="8317" r:id="rId36"/>
    <p:sldId id="8319" r:id="rId37"/>
    <p:sldId id="8320" r:id="rId38"/>
    <p:sldId id="8285" r:id="rId39"/>
    <p:sldId id="8310" r:id="rId40"/>
    <p:sldId id="8286" r:id="rId41"/>
    <p:sldId id="8287" r:id="rId42"/>
    <p:sldId id="8288" r:id="rId43"/>
    <p:sldId id="8280" r:id="rId4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 Ivarsson" userId="S::per.ivarsson@regionvasterbotten.se::837e59ff-8005-45d4-98c1-4b62352fa0d1" providerId="AD" clId="Web-{A6B42CDF-9691-43EC-BEB9-49BD0314F6B3}"/>
    <pc:docChg chg="modSld">
      <pc:chgData name="Per Ivarsson" userId="S::per.ivarsson@regionvasterbotten.se::837e59ff-8005-45d4-98c1-4b62352fa0d1" providerId="AD" clId="Web-{A6B42CDF-9691-43EC-BEB9-49BD0314F6B3}" dt="2026-02-06T12:37:39.495" v="43" actId="20577"/>
      <pc:docMkLst>
        <pc:docMk/>
      </pc:docMkLst>
      <pc:sldChg chg="modSp">
        <pc:chgData name="Per Ivarsson" userId="S::per.ivarsson@regionvasterbotten.se::837e59ff-8005-45d4-98c1-4b62352fa0d1" providerId="AD" clId="Web-{A6B42CDF-9691-43EC-BEB9-49BD0314F6B3}" dt="2026-02-06T12:36:15.245" v="27" actId="20577"/>
        <pc:sldMkLst>
          <pc:docMk/>
          <pc:sldMk cId="2260036416" sldId="8213"/>
        </pc:sldMkLst>
        <pc:spChg chg="mod">
          <ac:chgData name="Per Ivarsson" userId="S::per.ivarsson@regionvasterbotten.se::837e59ff-8005-45d4-98c1-4b62352fa0d1" providerId="AD" clId="Web-{A6B42CDF-9691-43EC-BEB9-49BD0314F6B3}" dt="2026-02-06T12:36:15.245" v="27" actId="20577"/>
          <ac:spMkLst>
            <pc:docMk/>
            <pc:sldMk cId="2260036416" sldId="8213"/>
            <ac:spMk id="3" creationId="{B25A1DF9-65BA-E37C-5CC0-77E7EDA1DF1C}"/>
          </ac:spMkLst>
        </pc:spChg>
      </pc:sldChg>
      <pc:sldChg chg="modSp">
        <pc:chgData name="Per Ivarsson" userId="S::per.ivarsson@regionvasterbotten.se::837e59ff-8005-45d4-98c1-4b62352fa0d1" providerId="AD" clId="Web-{A6B42CDF-9691-43EC-BEB9-49BD0314F6B3}" dt="2026-02-06T12:37:39.495" v="43" actId="20577"/>
        <pc:sldMkLst>
          <pc:docMk/>
          <pc:sldMk cId="3835937745" sldId="8280"/>
        </pc:sldMkLst>
        <pc:spChg chg="mod">
          <ac:chgData name="Per Ivarsson" userId="S::per.ivarsson@regionvasterbotten.se::837e59ff-8005-45d4-98c1-4b62352fa0d1" providerId="AD" clId="Web-{A6B42CDF-9691-43EC-BEB9-49BD0314F6B3}" dt="2026-02-06T12:37:39.495" v="43" actId="20577"/>
          <ac:spMkLst>
            <pc:docMk/>
            <pc:sldMk cId="3835937745" sldId="8280"/>
            <ac:spMk id="3" creationId="{6B50E128-570E-7C3C-FA88-3C1E0C3AD0A5}"/>
          </ac:spMkLst>
        </pc:spChg>
      </pc:sldChg>
      <pc:sldChg chg="modSp">
        <pc:chgData name="Per Ivarsson" userId="S::per.ivarsson@regionvasterbotten.se::837e59ff-8005-45d4-98c1-4b62352fa0d1" providerId="AD" clId="Web-{A6B42CDF-9691-43EC-BEB9-49BD0314F6B3}" dt="2026-02-06T12:36:01.308" v="22" actId="20577"/>
        <pc:sldMkLst>
          <pc:docMk/>
          <pc:sldMk cId="2566309617" sldId="8293"/>
        </pc:sldMkLst>
        <pc:spChg chg="mod">
          <ac:chgData name="Per Ivarsson" userId="S::per.ivarsson@regionvasterbotten.se::837e59ff-8005-45d4-98c1-4b62352fa0d1" providerId="AD" clId="Web-{A6B42CDF-9691-43EC-BEB9-49BD0314F6B3}" dt="2026-02-06T12:36:01.308" v="22" actId="20577"/>
          <ac:spMkLst>
            <pc:docMk/>
            <pc:sldMk cId="2566309617" sldId="8293"/>
            <ac:spMk id="3" creationId="{5C567B31-DBB6-4B17-6A01-DA7D77B9E1D0}"/>
          </ac:spMkLst>
        </pc:spChg>
      </pc:sldChg>
      <pc:sldChg chg="modSp">
        <pc:chgData name="Per Ivarsson" userId="S::per.ivarsson@regionvasterbotten.se::837e59ff-8005-45d4-98c1-4b62352fa0d1" providerId="AD" clId="Web-{A6B42CDF-9691-43EC-BEB9-49BD0314F6B3}" dt="2026-02-06T12:35:11.839" v="14" actId="20577"/>
        <pc:sldMkLst>
          <pc:docMk/>
          <pc:sldMk cId="2180964314" sldId="8301"/>
        </pc:sldMkLst>
        <pc:spChg chg="mod">
          <ac:chgData name="Per Ivarsson" userId="S::per.ivarsson@regionvasterbotten.se::837e59ff-8005-45d4-98c1-4b62352fa0d1" providerId="AD" clId="Web-{A6B42CDF-9691-43EC-BEB9-49BD0314F6B3}" dt="2026-02-06T12:35:11.839" v="14" actId="20577"/>
          <ac:spMkLst>
            <pc:docMk/>
            <pc:sldMk cId="2180964314" sldId="8301"/>
            <ac:spMk id="5" creationId="{33CD0E44-2067-71A0-BCC8-E1AD70DA6B07}"/>
          </ac:spMkLst>
        </pc:spChg>
      </pc:sldChg>
    </pc:docChg>
  </pc:docChgLst>
  <pc:docChgLst>
    <pc:chgData name="Per Ivarsson" userId="S::per.ivarsson@regionvasterbotten.se::837e59ff-8005-45d4-98c1-4b62352fa0d1" providerId="AD" clId="Web-{B7C6687F-4030-4B71-B346-89D6EF3C7830}"/>
    <pc:docChg chg="addSld delSld modSld sldOrd">
      <pc:chgData name="Per Ivarsson" userId="S::per.ivarsson@regionvasterbotten.se::837e59ff-8005-45d4-98c1-4b62352fa0d1" providerId="AD" clId="Web-{B7C6687F-4030-4B71-B346-89D6EF3C7830}" dt="2026-01-23T08:44:02.526" v="203" actId="20577"/>
      <pc:docMkLst>
        <pc:docMk/>
      </pc:docMkLst>
    </pc:docChg>
  </pc:docChgLst>
  <pc:docChgLst>
    <pc:chgData name="Per Ivarsson" userId="S::per.ivarsson@regionvasterbotten.se::837e59ff-8005-45d4-98c1-4b62352fa0d1" providerId="AD" clId="Web-{CD4D00DE-1F9F-43AB-9743-DEF16E7D054E}"/>
    <pc:docChg chg="modSld">
      <pc:chgData name="Per Ivarsson" userId="S::per.ivarsson@regionvasterbotten.se::837e59ff-8005-45d4-98c1-4b62352fa0d1" providerId="AD" clId="Web-{CD4D00DE-1F9F-43AB-9743-DEF16E7D054E}" dt="2026-02-12T13:13:30.391" v="7" actId="20577"/>
      <pc:docMkLst>
        <pc:docMk/>
      </pc:docMkLst>
      <pc:sldChg chg="modSp">
        <pc:chgData name="Per Ivarsson" userId="S::per.ivarsson@regionvasterbotten.se::837e59ff-8005-45d4-98c1-4b62352fa0d1" providerId="AD" clId="Web-{CD4D00DE-1F9F-43AB-9743-DEF16E7D054E}" dt="2026-02-12T13:13:10.110" v="3" actId="20577"/>
        <pc:sldMkLst>
          <pc:docMk/>
          <pc:sldMk cId="808961604" sldId="262"/>
        </pc:sldMkLst>
        <pc:spChg chg="mod">
          <ac:chgData name="Per Ivarsson" userId="S::per.ivarsson@regionvasterbotten.se::837e59ff-8005-45d4-98c1-4b62352fa0d1" providerId="AD" clId="Web-{CD4D00DE-1F9F-43AB-9743-DEF16E7D054E}" dt="2026-02-12T13:13:10.110" v="3" actId="20577"/>
          <ac:spMkLst>
            <pc:docMk/>
            <pc:sldMk cId="808961604" sldId="262"/>
            <ac:spMk id="2" creationId="{A65B1C64-0359-753C-9C89-4E9B691CDAD4}"/>
          </ac:spMkLst>
        </pc:spChg>
      </pc:sldChg>
      <pc:sldChg chg="modSp">
        <pc:chgData name="Per Ivarsson" userId="S::per.ivarsson@regionvasterbotten.se::837e59ff-8005-45d4-98c1-4b62352fa0d1" providerId="AD" clId="Web-{CD4D00DE-1F9F-43AB-9743-DEF16E7D054E}" dt="2026-02-12T13:13:30.391" v="7" actId="20577"/>
        <pc:sldMkLst>
          <pc:docMk/>
          <pc:sldMk cId="2260036416" sldId="8213"/>
        </pc:sldMkLst>
        <pc:spChg chg="mod">
          <ac:chgData name="Per Ivarsson" userId="S::per.ivarsson@regionvasterbotten.se::837e59ff-8005-45d4-98c1-4b62352fa0d1" providerId="AD" clId="Web-{CD4D00DE-1F9F-43AB-9743-DEF16E7D054E}" dt="2026-02-12T13:13:30.391" v="7" actId="20577"/>
          <ac:spMkLst>
            <pc:docMk/>
            <pc:sldMk cId="2260036416" sldId="8213"/>
            <ac:spMk id="3" creationId="{B25A1DF9-65BA-E37C-5CC0-77E7EDA1DF1C}"/>
          </ac:spMkLst>
        </pc:spChg>
      </pc:sldChg>
    </pc:docChg>
  </pc:docChgLst>
  <pc:docChgLst>
    <pc:chgData name="Per Ivarsson" userId="S::per.ivarsson@regionvasterbotten.se::837e59ff-8005-45d4-98c1-4b62352fa0d1" providerId="AD" clId="Web-{73A9BCB3-2146-4C9E-ABF8-21A5138B52D4}"/>
    <pc:docChg chg="modSld">
      <pc:chgData name="Per Ivarsson" userId="S::per.ivarsson@regionvasterbotten.se::837e59ff-8005-45d4-98c1-4b62352fa0d1" providerId="AD" clId="Web-{73A9BCB3-2146-4C9E-ABF8-21A5138B52D4}" dt="2026-02-02T12:26:33.678" v="31" actId="20577"/>
      <pc:docMkLst>
        <pc:docMk/>
      </pc:docMkLst>
      <pc:sldChg chg="modSp">
        <pc:chgData name="Per Ivarsson" userId="S::per.ivarsson@regionvasterbotten.se::837e59ff-8005-45d4-98c1-4b62352fa0d1" providerId="AD" clId="Web-{73A9BCB3-2146-4C9E-ABF8-21A5138B52D4}" dt="2026-02-02T12:25:14.600" v="26" actId="20577"/>
        <pc:sldMkLst>
          <pc:docMk/>
          <pc:sldMk cId="2260036416" sldId="8213"/>
        </pc:sldMkLst>
        <pc:spChg chg="mod">
          <ac:chgData name="Per Ivarsson" userId="S::per.ivarsson@regionvasterbotten.se::837e59ff-8005-45d4-98c1-4b62352fa0d1" providerId="AD" clId="Web-{73A9BCB3-2146-4C9E-ABF8-21A5138B52D4}" dt="2026-02-02T12:25:14.600" v="26" actId="20577"/>
          <ac:spMkLst>
            <pc:docMk/>
            <pc:sldMk cId="2260036416" sldId="8213"/>
            <ac:spMk id="3" creationId="{B25A1DF9-65BA-E37C-5CC0-77E7EDA1DF1C}"/>
          </ac:spMkLst>
        </pc:spChg>
      </pc:sldChg>
    </pc:docChg>
  </pc:docChgLst>
  <pc:docChgLst>
    <pc:chgData name="Per Ivarsson" userId="S::per.ivarsson@regionvasterbotten.se::837e59ff-8005-45d4-98c1-4b62352fa0d1" providerId="AD" clId="Web-{DCD64406-0ED5-45E1-8AC0-6595D53C6826}"/>
    <pc:docChg chg="modSld">
      <pc:chgData name="Per Ivarsson" userId="S::per.ivarsson@regionvasterbotten.se::837e59ff-8005-45d4-98c1-4b62352fa0d1" providerId="AD" clId="Web-{DCD64406-0ED5-45E1-8AC0-6595D53C6826}" dt="2026-01-29T07:29:28.982" v="0" actId="20577"/>
      <pc:docMkLst>
        <pc:docMk/>
      </pc:docMkLst>
      <pc:sldChg chg="modSp">
        <pc:chgData name="Per Ivarsson" userId="S::per.ivarsson@regionvasterbotten.se::837e59ff-8005-45d4-98c1-4b62352fa0d1" providerId="AD" clId="Web-{DCD64406-0ED5-45E1-8AC0-6595D53C6826}" dt="2026-01-29T07:29:28.982" v="0" actId="20577"/>
        <pc:sldMkLst>
          <pc:docMk/>
          <pc:sldMk cId="3835937745" sldId="8280"/>
        </pc:sldMkLst>
        <pc:spChg chg="mod">
          <ac:chgData name="Per Ivarsson" userId="S::per.ivarsson@regionvasterbotten.se::837e59ff-8005-45d4-98c1-4b62352fa0d1" providerId="AD" clId="Web-{DCD64406-0ED5-45E1-8AC0-6595D53C6826}" dt="2026-01-29T07:29:28.982" v="0" actId="20577"/>
          <ac:spMkLst>
            <pc:docMk/>
            <pc:sldMk cId="3835937745" sldId="8280"/>
            <ac:spMk id="3" creationId="{6B50E128-570E-7C3C-FA88-3C1E0C3AD0A5}"/>
          </ac:spMkLst>
        </pc:spChg>
      </pc:sldChg>
    </pc:docChg>
  </pc:docChgLst>
  <pc:docChgLst>
    <pc:chgData name="Per Ivarsson" userId="S::per.ivarsson@regionvasterbotten.se::837e59ff-8005-45d4-98c1-4b62352fa0d1" providerId="AD" clId="Web-{CA261A8B-A4C1-41A0-8D2E-4719F8167054}"/>
    <pc:docChg chg="modSld">
      <pc:chgData name="Per Ivarsson" userId="S::per.ivarsson@regionvasterbotten.se::837e59ff-8005-45d4-98c1-4b62352fa0d1" providerId="AD" clId="Web-{CA261A8B-A4C1-41A0-8D2E-4719F8167054}" dt="2026-02-13T10:30:11.004" v="8" actId="20577"/>
      <pc:docMkLst>
        <pc:docMk/>
      </pc:docMkLst>
      <pc:sldChg chg="modSp">
        <pc:chgData name="Per Ivarsson" userId="S::per.ivarsson@regionvasterbotten.se::837e59ff-8005-45d4-98c1-4b62352fa0d1" providerId="AD" clId="Web-{CA261A8B-A4C1-41A0-8D2E-4719F8167054}" dt="2026-02-13T10:30:11.004" v="8" actId="20577"/>
        <pc:sldMkLst>
          <pc:docMk/>
          <pc:sldMk cId="2180964314" sldId="8301"/>
        </pc:sldMkLst>
        <pc:spChg chg="mod">
          <ac:chgData name="Per Ivarsson" userId="S::per.ivarsson@regionvasterbotten.se::837e59ff-8005-45d4-98c1-4b62352fa0d1" providerId="AD" clId="Web-{CA261A8B-A4C1-41A0-8D2E-4719F8167054}" dt="2026-02-13T10:30:11.004" v="8" actId="20577"/>
          <ac:spMkLst>
            <pc:docMk/>
            <pc:sldMk cId="2180964314" sldId="8301"/>
            <ac:spMk id="5" creationId="{33CD0E44-2067-71A0-BCC8-E1AD70DA6B07}"/>
          </ac:spMkLst>
        </pc:spChg>
      </pc:sldChg>
    </pc:docChg>
  </pc:docChgLst>
  <pc:docChgLst>
    <pc:chgData name="Sara Korpela" userId="8d0b7c14-59f9-4a69-8fcd-2537567cae8c" providerId="ADAL" clId="{168885BE-B84E-4675-BE01-1238743F8224}"/>
    <pc:docChg chg="undo custSel addSld modSld sldOrd">
      <pc:chgData name="Sara Korpela" userId="8d0b7c14-59f9-4a69-8fcd-2537567cae8c" providerId="ADAL" clId="{168885BE-B84E-4675-BE01-1238743F8224}" dt="2026-02-16T11:30:25.260" v="1131" actId="729"/>
      <pc:docMkLst>
        <pc:docMk/>
      </pc:docMkLst>
      <pc:sldChg chg="addSp delSp modSp mod">
        <pc:chgData name="Sara Korpela" userId="8d0b7c14-59f9-4a69-8fcd-2537567cae8c" providerId="ADAL" clId="{168885BE-B84E-4675-BE01-1238743F8224}" dt="2026-02-14T08:52:55.620" v="787" actId="113"/>
        <pc:sldMkLst>
          <pc:docMk/>
          <pc:sldMk cId="808961604" sldId="262"/>
        </pc:sldMkLst>
        <pc:spChg chg="mod">
          <ac:chgData name="Sara Korpela" userId="8d0b7c14-59f9-4a69-8fcd-2537567cae8c" providerId="ADAL" clId="{168885BE-B84E-4675-BE01-1238743F8224}" dt="2026-02-14T08:52:55.620" v="787" actId="113"/>
          <ac:spMkLst>
            <pc:docMk/>
            <pc:sldMk cId="808961604" sldId="262"/>
            <ac:spMk id="2" creationId="{A65B1C64-0359-753C-9C89-4E9B691CDAD4}"/>
          </ac:spMkLst>
        </pc:spChg>
        <pc:picChg chg="add mod ord">
          <ac:chgData name="Sara Korpela" userId="8d0b7c14-59f9-4a69-8fcd-2537567cae8c" providerId="ADAL" clId="{168885BE-B84E-4675-BE01-1238743F8224}" dt="2026-02-14T08:52:25.409" v="784" actId="14100"/>
          <ac:picMkLst>
            <pc:docMk/>
            <pc:sldMk cId="808961604" sldId="262"/>
            <ac:picMk id="7" creationId="{84379B75-98D7-61CD-A4ED-DC78F4526B23}"/>
          </ac:picMkLst>
        </pc:picChg>
      </pc:sldChg>
      <pc:sldChg chg="mod modShow">
        <pc:chgData name="Sara Korpela" userId="8d0b7c14-59f9-4a69-8fcd-2537567cae8c" providerId="ADAL" clId="{168885BE-B84E-4675-BE01-1238743F8224}" dt="2026-02-12T15:03:52.349" v="361" actId="729"/>
        <pc:sldMkLst>
          <pc:docMk/>
          <pc:sldMk cId="4078809497" sldId="8215"/>
        </pc:sldMkLst>
      </pc:sldChg>
      <pc:sldChg chg="mod modShow">
        <pc:chgData name="Sara Korpela" userId="8d0b7c14-59f9-4a69-8fcd-2537567cae8c" providerId="ADAL" clId="{168885BE-B84E-4675-BE01-1238743F8224}" dt="2026-02-12T15:03:44.496" v="360" actId="729"/>
        <pc:sldMkLst>
          <pc:docMk/>
          <pc:sldMk cId="2775718053" sldId="8216"/>
        </pc:sldMkLst>
      </pc:sldChg>
      <pc:sldChg chg="modSp mod">
        <pc:chgData name="Sara Korpela" userId="8d0b7c14-59f9-4a69-8fcd-2537567cae8c" providerId="ADAL" clId="{168885BE-B84E-4675-BE01-1238743F8224}" dt="2026-02-08T11:38:24.713" v="125" actId="20577"/>
        <pc:sldMkLst>
          <pc:docMk/>
          <pc:sldMk cId="3404945016" sldId="8225"/>
        </pc:sldMkLst>
        <pc:spChg chg="mod">
          <ac:chgData name="Sara Korpela" userId="8d0b7c14-59f9-4a69-8fcd-2537567cae8c" providerId="ADAL" clId="{168885BE-B84E-4675-BE01-1238743F8224}" dt="2026-02-08T11:38:24.713" v="125" actId="20577"/>
          <ac:spMkLst>
            <pc:docMk/>
            <pc:sldMk cId="3404945016" sldId="8225"/>
            <ac:spMk id="6" creationId="{75D7693F-83D9-BDEF-960B-A50C31D7F6D2}"/>
          </ac:spMkLst>
        </pc:spChg>
      </pc:sldChg>
      <pc:sldChg chg="ord">
        <pc:chgData name="Sara Korpela" userId="8d0b7c14-59f9-4a69-8fcd-2537567cae8c" providerId="ADAL" clId="{168885BE-B84E-4675-BE01-1238743F8224}" dt="2026-02-12T15:07:27.920" v="371"/>
        <pc:sldMkLst>
          <pc:docMk/>
          <pc:sldMk cId="3009603396" sldId="8276"/>
        </pc:sldMkLst>
      </pc:sldChg>
      <pc:sldChg chg="mod modShow">
        <pc:chgData name="Sara Korpela" userId="8d0b7c14-59f9-4a69-8fcd-2537567cae8c" providerId="ADAL" clId="{168885BE-B84E-4675-BE01-1238743F8224}" dt="2026-02-16T11:30:25.260" v="1131" actId="729"/>
        <pc:sldMkLst>
          <pc:docMk/>
          <pc:sldMk cId="450178718" sldId="8286"/>
        </pc:sldMkLst>
      </pc:sldChg>
      <pc:sldChg chg="mod modShow">
        <pc:chgData name="Sara Korpela" userId="8d0b7c14-59f9-4a69-8fcd-2537567cae8c" providerId="ADAL" clId="{168885BE-B84E-4675-BE01-1238743F8224}" dt="2026-02-16T11:30:20.946" v="1130" actId="729"/>
        <pc:sldMkLst>
          <pc:docMk/>
          <pc:sldMk cId="600610272" sldId="8287"/>
        </pc:sldMkLst>
      </pc:sldChg>
      <pc:sldChg chg="mod modShow">
        <pc:chgData name="Sara Korpela" userId="8d0b7c14-59f9-4a69-8fcd-2537567cae8c" providerId="ADAL" clId="{168885BE-B84E-4675-BE01-1238743F8224}" dt="2026-02-16T11:30:19.252" v="1129" actId="729"/>
        <pc:sldMkLst>
          <pc:docMk/>
          <pc:sldMk cId="515457553" sldId="8288"/>
        </pc:sldMkLst>
      </pc:sldChg>
      <pc:sldChg chg="ord">
        <pc:chgData name="Sara Korpela" userId="8d0b7c14-59f9-4a69-8fcd-2537567cae8c" providerId="ADAL" clId="{168885BE-B84E-4675-BE01-1238743F8224}" dt="2026-02-13T09:22:04.411" v="504"/>
        <pc:sldMkLst>
          <pc:docMk/>
          <pc:sldMk cId="3038490241" sldId="8290"/>
        </pc:sldMkLst>
      </pc:sldChg>
      <pc:sldChg chg="modSp mod">
        <pc:chgData name="Sara Korpela" userId="8d0b7c14-59f9-4a69-8fcd-2537567cae8c" providerId="ADAL" clId="{168885BE-B84E-4675-BE01-1238743F8224}" dt="2026-02-14T08:54:50.982" v="794" actId="5793"/>
        <pc:sldMkLst>
          <pc:docMk/>
          <pc:sldMk cId="926738704" sldId="8303"/>
        </pc:sldMkLst>
        <pc:spChg chg="mod">
          <ac:chgData name="Sara Korpela" userId="8d0b7c14-59f9-4a69-8fcd-2537567cae8c" providerId="ADAL" clId="{168885BE-B84E-4675-BE01-1238743F8224}" dt="2026-02-14T08:54:50.982" v="794" actId="5793"/>
          <ac:spMkLst>
            <pc:docMk/>
            <pc:sldMk cId="926738704" sldId="8303"/>
            <ac:spMk id="5" creationId="{A9925068-33A3-1A85-72D6-C8C5B0A5D332}"/>
          </ac:spMkLst>
        </pc:spChg>
      </pc:sldChg>
      <pc:sldChg chg="addSp delSp modSp new mod modClrScheme chgLayout">
        <pc:chgData name="Sara Korpela" userId="8d0b7c14-59f9-4a69-8fcd-2537567cae8c" providerId="ADAL" clId="{168885BE-B84E-4675-BE01-1238743F8224}" dt="2026-02-08T11:46:17.903" v="357" actId="20577"/>
        <pc:sldMkLst>
          <pc:docMk/>
          <pc:sldMk cId="3595319643" sldId="8305"/>
        </pc:sldMkLst>
        <pc:spChg chg="add mod ord">
          <ac:chgData name="Sara Korpela" userId="8d0b7c14-59f9-4a69-8fcd-2537567cae8c" providerId="ADAL" clId="{168885BE-B84E-4675-BE01-1238743F8224}" dt="2026-02-08T11:42:08.025" v="220" actId="20577"/>
          <ac:spMkLst>
            <pc:docMk/>
            <pc:sldMk cId="3595319643" sldId="8305"/>
            <ac:spMk id="4" creationId="{8DF2A152-289B-9D84-31A6-86F80A8B1E89}"/>
          </ac:spMkLst>
        </pc:spChg>
        <pc:spChg chg="add mod ord">
          <ac:chgData name="Sara Korpela" userId="8d0b7c14-59f9-4a69-8fcd-2537567cae8c" providerId="ADAL" clId="{168885BE-B84E-4675-BE01-1238743F8224}" dt="2026-02-08T11:46:17.903" v="357" actId="20577"/>
          <ac:spMkLst>
            <pc:docMk/>
            <pc:sldMk cId="3595319643" sldId="8305"/>
            <ac:spMk id="5" creationId="{278B0509-8731-501C-1171-02FF7CEF306D}"/>
          </ac:spMkLst>
        </pc:spChg>
      </pc:sldChg>
      <pc:sldChg chg="add">
        <pc:chgData name="Sara Korpela" userId="8d0b7c14-59f9-4a69-8fcd-2537567cae8c" providerId="ADAL" clId="{168885BE-B84E-4675-BE01-1238743F8224}" dt="2026-02-12T15:04:09.795" v="362"/>
        <pc:sldMkLst>
          <pc:docMk/>
          <pc:sldMk cId="2707338089" sldId="8306"/>
        </pc:sldMkLst>
      </pc:sldChg>
      <pc:sldChg chg="add">
        <pc:chgData name="Sara Korpela" userId="8d0b7c14-59f9-4a69-8fcd-2537567cae8c" providerId="ADAL" clId="{168885BE-B84E-4675-BE01-1238743F8224}" dt="2026-02-12T15:04:43.117" v="363"/>
        <pc:sldMkLst>
          <pc:docMk/>
          <pc:sldMk cId="2679044079" sldId="8307"/>
        </pc:sldMkLst>
      </pc:sldChg>
      <pc:sldChg chg="addSp delSp modSp add mod">
        <pc:chgData name="Sara Korpela" userId="8d0b7c14-59f9-4a69-8fcd-2537567cae8c" providerId="ADAL" clId="{168885BE-B84E-4675-BE01-1238743F8224}" dt="2026-02-16T11:13:01.735" v="1047" actId="1076"/>
        <pc:sldMkLst>
          <pc:docMk/>
          <pc:sldMk cId="3810188704" sldId="8308"/>
        </pc:sldMkLst>
        <pc:spChg chg="add mod">
          <ac:chgData name="Sara Korpela" userId="8d0b7c14-59f9-4a69-8fcd-2537567cae8c" providerId="ADAL" clId="{168885BE-B84E-4675-BE01-1238743F8224}" dt="2026-02-16T11:13:01.735" v="1047" actId="1076"/>
          <ac:spMkLst>
            <pc:docMk/>
            <pc:sldMk cId="3810188704" sldId="8308"/>
            <ac:spMk id="2" creationId="{ABD6FAA5-8372-C429-43E2-7217EB59411A}"/>
          </ac:spMkLst>
        </pc:spChg>
        <pc:spChg chg="del mod">
          <ac:chgData name="Sara Korpela" userId="8d0b7c14-59f9-4a69-8fcd-2537567cae8c" providerId="ADAL" clId="{168885BE-B84E-4675-BE01-1238743F8224}" dt="2026-02-16T11:12:38.802" v="1043" actId="478"/>
          <ac:spMkLst>
            <pc:docMk/>
            <pc:sldMk cId="3810188704" sldId="8308"/>
            <ac:spMk id="10" creationId="{C570420C-335F-A178-FF25-D27F2E08BA82}"/>
          </ac:spMkLst>
        </pc:spChg>
      </pc:sldChg>
      <pc:sldChg chg="modSp add mod">
        <pc:chgData name="Sara Korpela" userId="8d0b7c14-59f9-4a69-8fcd-2537567cae8c" providerId="ADAL" clId="{168885BE-B84E-4675-BE01-1238743F8224}" dt="2026-02-14T09:01:52.722" v="1025" actId="20577"/>
        <pc:sldMkLst>
          <pc:docMk/>
          <pc:sldMk cId="825235881" sldId="8309"/>
        </pc:sldMkLst>
        <pc:spChg chg="mod">
          <ac:chgData name="Sara Korpela" userId="8d0b7c14-59f9-4a69-8fcd-2537567cae8c" providerId="ADAL" clId="{168885BE-B84E-4675-BE01-1238743F8224}" dt="2026-02-14T09:01:52.722" v="1025" actId="20577"/>
          <ac:spMkLst>
            <pc:docMk/>
            <pc:sldMk cId="825235881" sldId="8309"/>
            <ac:spMk id="5" creationId="{4431379D-DB94-4DCA-04CD-6694713E0E25}"/>
          </ac:spMkLst>
        </pc:spChg>
      </pc:sldChg>
      <pc:sldChg chg="add">
        <pc:chgData name="Sara Korpela" userId="8d0b7c14-59f9-4a69-8fcd-2537567cae8c" providerId="ADAL" clId="{168885BE-B84E-4675-BE01-1238743F8224}" dt="2026-02-12T15:05:07.135" v="364"/>
        <pc:sldMkLst>
          <pc:docMk/>
          <pc:sldMk cId="1741460525" sldId="8310"/>
        </pc:sldMkLst>
      </pc:sldChg>
      <pc:sldChg chg="addSp modSp add mod">
        <pc:chgData name="Sara Korpela" userId="8d0b7c14-59f9-4a69-8fcd-2537567cae8c" providerId="ADAL" clId="{168885BE-B84E-4675-BE01-1238743F8224}" dt="2026-02-14T09:02:44.199" v="1032" actId="1076"/>
        <pc:sldMkLst>
          <pc:docMk/>
          <pc:sldMk cId="3085690647" sldId="8311"/>
        </pc:sldMkLst>
        <pc:picChg chg="add mod">
          <ac:chgData name="Sara Korpela" userId="8d0b7c14-59f9-4a69-8fcd-2537567cae8c" providerId="ADAL" clId="{168885BE-B84E-4675-BE01-1238743F8224}" dt="2026-02-14T09:02:44.199" v="1032" actId="1076"/>
          <ac:picMkLst>
            <pc:docMk/>
            <pc:sldMk cId="3085690647" sldId="8311"/>
            <ac:picMk id="3" creationId="{1056B592-7DDF-7EC0-1789-DD944AF6DE19}"/>
          </ac:picMkLst>
        </pc:picChg>
      </pc:sldChg>
      <pc:sldChg chg="modSp add mod">
        <pc:chgData name="Sara Korpela" userId="8d0b7c14-59f9-4a69-8fcd-2537567cae8c" providerId="ADAL" clId="{168885BE-B84E-4675-BE01-1238743F8224}" dt="2026-02-14T09:03:02.002" v="1033" actId="20577"/>
        <pc:sldMkLst>
          <pc:docMk/>
          <pc:sldMk cId="1552333631" sldId="8312"/>
        </pc:sldMkLst>
        <pc:spChg chg="mod">
          <ac:chgData name="Sara Korpela" userId="8d0b7c14-59f9-4a69-8fcd-2537567cae8c" providerId="ADAL" clId="{168885BE-B84E-4675-BE01-1238743F8224}" dt="2026-02-14T09:03:02.002" v="1033" actId="20577"/>
          <ac:spMkLst>
            <pc:docMk/>
            <pc:sldMk cId="1552333631" sldId="8312"/>
            <ac:spMk id="4" creationId="{3B9B1E91-F696-A57B-F56E-698CB4BE01D1}"/>
          </ac:spMkLst>
        </pc:spChg>
      </pc:sldChg>
      <pc:sldChg chg="modSp add mod">
        <pc:chgData name="Sara Korpela" userId="8d0b7c14-59f9-4a69-8fcd-2537567cae8c" providerId="ADAL" clId="{168885BE-B84E-4675-BE01-1238743F8224}" dt="2026-02-16T11:18:54.409" v="1048" actId="20577"/>
        <pc:sldMkLst>
          <pc:docMk/>
          <pc:sldMk cId="1421686146" sldId="8314"/>
        </pc:sldMkLst>
        <pc:spChg chg="mod">
          <ac:chgData name="Sara Korpela" userId="8d0b7c14-59f9-4a69-8fcd-2537567cae8c" providerId="ADAL" clId="{168885BE-B84E-4675-BE01-1238743F8224}" dt="2026-02-16T11:18:54.409" v="1048" actId="20577"/>
          <ac:spMkLst>
            <pc:docMk/>
            <pc:sldMk cId="1421686146" sldId="8314"/>
            <ac:spMk id="5" creationId="{177E9CF4-3163-CAC0-5A58-7D948BA5CF53}"/>
          </ac:spMkLst>
        </pc:spChg>
      </pc:sldChg>
      <pc:sldChg chg="add">
        <pc:chgData name="Sara Korpela" userId="8d0b7c14-59f9-4a69-8fcd-2537567cae8c" providerId="ADAL" clId="{168885BE-B84E-4675-BE01-1238743F8224}" dt="2026-02-12T15:07:53.025" v="372"/>
        <pc:sldMkLst>
          <pc:docMk/>
          <pc:sldMk cId="2170682599" sldId="8315"/>
        </pc:sldMkLst>
      </pc:sldChg>
      <pc:sldChg chg="addSp delSp modSp add mod">
        <pc:chgData name="Sara Korpela" userId="8d0b7c14-59f9-4a69-8fcd-2537567cae8c" providerId="ADAL" clId="{168885BE-B84E-4675-BE01-1238743F8224}" dt="2026-02-13T09:20:21.293" v="500" actId="1076"/>
        <pc:sldMkLst>
          <pc:docMk/>
          <pc:sldMk cId="571937572" sldId="8316"/>
        </pc:sldMkLst>
        <pc:spChg chg="add mod">
          <ac:chgData name="Sara Korpela" userId="8d0b7c14-59f9-4a69-8fcd-2537567cae8c" providerId="ADAL" clId="{168885BE-B84E-4675-BE01-1238743F8224}" dt="2026-02-13T09:20:01.764" v="497" actId="1076"/>
          <ac:spMkLst>
            <pc:docMk/>
            <pc:sldMk cId="571937572" sldId="8316"/>
            <ac:spMk id="4" creationId="{F031C105-3BA2-AFD3-FD1E-78962688C60D}"/>
          </ac:spMkLst>
        </pc:spChg>
        <pc:spChg chg="add mod">
          <ac:chgData name="Sara Korpela" userId="8d0b7c14-59f9-4a69-8fcd-2537567cae8c" providerId="ADAL" clId="{168885BE-B84E-4675-BE01-1238743F8224}" dt="2026-02-13T09:20:21.293" v="500" actId="1076"/>
          <ac:spMkLst>
            <pc:docMk/>
            <pc:sldMk cId="571937572" sldId="8316"/>
            <ac:spMk id="5" creationId="{E579932E-FAF1-8B84-B4BF-11AD0017C66E}"/>
          </ac:spMkLst>
        </pc:spChg>
        <pc:spChg chg="mod">
          <ac:chgData name="Sara Korpela" userId="8d0b7c14-59f9-4a69-8fcd-2537567cae8c" providerId="ADAL" clId="{168885BE-B84E-4675-BE01-1238743F8224}" dt="2026-02-13T09:19:43.184" v="494" actId="20577"/>
          <ac:spMkLst>
            <pc:docMk/>
            <pc:sldMk cId="571937572" sldId="8316"/>
            <ac:spMk id="12" creationId="{F6CB34D5-4D15-AC3C-9391-F48F136DEA25}"/>
          </ac:spMkLst>
        </pc:spChg>
        <pc:picChg chg="add mod ord">
          <ac:chgData name="Sara Korpela" userId="8d0b7c14-59f9-4a69-8fcd-2537567cae8c" providerId="ADAL" clId="{168885BE-B84E-4675-BE01-1238743F8224}" dt="2026-02-13T09:18:16.519" v="383" actId="962"/>
          <ac:picMkLst>
            <pc:docMk/>
            <pc:sldMk cId="571937572" sldId="8316"/>
            <ac:picMk id="3" creationId="{CF56E786-6940-F78F-C4C2-0F2209339A9F}"/>
          </ac:picMkLst>
        </pc:picChg>
      </pc:sldChg>
      <pc:sldChg chg="modSp add mod">
        <pc:chgData name="Sara Korpela" userId="8d0b7c14-59f9-4a69-8fcd-2537567cae8c" providerId="ADAL" clId="{168885BE-B84E-4675-BE01-1238743F8224}" dt="2026-02-16T11:22:17.902" v="1127" actId="20577"/>
        <pc:sldMkLst>
          <pc:docMk/>
          <pc:sldMk cId="3716202328" sldId="8317"/>
        </pc:sldMkLst>
        <pc:spChg chg="mod">
          <ac:chgData name="Sara Korpela" userId="8d0b7c14-59f9-4a69-8fcd-2537567cae8c" providerId="ADAL" clId="{168885BE-B84E-4675-BE01-1238743F8224}" dt="2026-02-16T11:22:17.902" v="1127" actId="20577"/>
          <ac:spMkLst>
            <pc:docMk/>
            <pc:sldMk cId="3716202328" sldId="8317"/>
            <ac:spMk id="9" creationId="{8CDC768D-A5FC-25BA-D1B3-472931FAF390}"/>
          </ac:spMkLst>
        </pc:spChg>
      </pc:sldChg>
      <pc:sldChg chg="modSp add mod">
        <pc:chgData name="Sara Korpela" userId="8d0b7c14-59f9-4a69-8fcd-2537567cae8c" providerId="ADAL" clId="{168885BE-B84E-4675-BE01-1238743F8224}" dt="2026-02-16T11:22:41.271" v="1128" actId="1076"/>
        <pc:sldMkLst>
          <pc:docMk/>
          <pc:sldMk cId="4182510304" sldId="8319"/>
        </pc:sldMkLst>
        <pc:spChg chg="mod">
          <ac:chgData name="Sara Korpela" userId="8d0b7c14-59f9-4a69-8fcd-2537567cae8c" providerId="ADAL" clId="{168885BE-B84E-4675-BE01-1238743F8224}" dt="2026-02-16T11:22:41.271" v="1128" actId="1076"/>
          <ac:spMkLst>
            <pc:docMk/>
            <pc:sldMk cId="4182510304" sldId="8319"/>
            <ac:spMk id="11" creationId="{E112AEA5-A96E-BFB8-C142-94B462E88CB7}"/>
          </ac:spMkLst>
        </pc:spChg>
      </pc:sldChg>
      <pc:sldChg chg="add">
        <pc:chgData name="Sara Korpela" userId="8d0b7c14-59f9-4a69-8fcd-2537567cae8c" providerId="ADAL" clId="{168885BE-B84E-4675-BE01-1238743F8224}" dt="2026-02-12T15:09:40.047" v="376"/>
        <pc:sldMkLst>
          <pc:docMk/>
          <pc:sldMk cId="4003789823" sldId="8320"/>
        </pc:sldMkLst>
      </pc:sldChg>
      <pc:sldChg chg="modSp add mod">
        <pc:chgData name="Sara Korpela" userId="8d0b7c14-59f9-4a69-8fcd-2537567cae8c" providerId="ADAL" clId="{168885BE-B84E-4675-BE01-1238743F8224}" dt="2026-02-16T11:09:35.120" v="1035" actId="1076"/>
        <pc:sldMkLst>
          <pc:docMk/>
          <pc:sldMk cId="2702141095" sldId="8321"/>
        </pc:sldMkLst>
        <pc:spChg chg="mod">
          <ac:chgData name="Sara Korpela" userId="8d0b7c14-59f9-4a69-8fcd-2537567cae8c" providerId="ADAL" clId="{168885BE-B84E-4675-BE01-1238743F8224}" dt="2026-02-16T11:09:35.120" v="1035" actId="1076"/>
          <ac:spMkLst>
            <pc:docMk/>
            <pc:sldMk cId="2702141095" sldId="8321"/>
            <ac:spMk id="11" creationId="{A9687BC7-81D1-46B3-30BF-0BD63A30610E}"/>
          </ac:spMkLst>
        </pc:spChg>
        <pc:spChg chg="mod">
          <ac:chgData name="Sara Korpela" userId="8d0b7c14-59f9-4a69-8fcd-2537567cae8c" providerId="ADAL" clId="{168885BE-B84E-4675-BE01-1238743F8224}" dt="2026-02-14T08:55:11.531" v="802" actId="20577"/>
          <ac:spMkLst>
            <pc:docMk/>
            <pc:sldMk cId="2702141095" sldId="8321"/>
            <ac:spMk id="13" creationId="{57569C03-1CB2-F7CB-D9F1-81ED30E7F27E}"/>
          </ac:spMkLst>
        </pc:spChg>
      </pc:sldChg>
      <pc:sldChg chg="addSp delSp modSp new mod modClrScheme chgLayout">
        <pc:chgData name="Sara Korpela" userId="8d0b7c14-59f9-4a69-8fcd-2537567cae8c" providerId="ADAL" clId="{168885BE-B84E-4675-BE01-1238743F8224}" dt="2026-02-13T11:16:17.470" v="707"/>
        <pc:sldMkLst>
          <pc:docMk/>
          <pc:sldMk cId="805659978" sldId="8322"/>
        </pc:sldMkLst>
        <pc:spChg chg="add mod ord">
          <ac:chgData name="Sara Korpela" userId="8d0b7c14-59f9-4a69-8fcd-2537567cae8c" providerId="ADAL" clId="{168885BE-B84E-4675-BE01-1238743F8224}" dt="2026-02-13T11:06:23.154" v="579" actId="122"/>
          <ac:spMkLst>
            <pc:docMk/>
            <pc:sldMk cId="805659978" sldId="8322"/>
            <ac:spMk id="4" creationId="{D7857539-F6C0-4F5E-9DE6-4CEDB82B4F19}"/>
          </ac:spMkLst>
        </pc:spChg>
        <pc:spChg chg="add mod ord">
          <ac:chgData name="Sara Korpela" userId="8d0b7c14-59f9-4a69-8fcd-2537567cae8c" providerId="ADAL" clId="{168885BE-B84E-4675-BE01-1238743F8224}" dt="2026-02-13T11:14:58.164" v="698" actId="122"/>
          <ac:spMkLst>
            <pc:docMk/>
            <pc:sldMk cId="805659978" sldId="8322"/>
            <ac:spMk id="5" creationId="{946B8491-4F0A-E8E2-7728-73139FBC0A49}"/>
          </ac:spMkLst>
        </pc:spChg>
        <pc:spChg chg="add mod">
          <ac:chgData name="Sara Korpela" userId="8d0b7c14-59f9-4a69-8fcd-2537567cae8c" providerId="ADAL" clId="{168885BE-B84E-4675-BE01-1238743F8224}" dt="2026-02-13T11:15:17.883" v="701" actId="1076"/>
          <ac:spMkLst>
            <pc:docMk/>
            <pc:sldMk cId="805659978" sldId="8322"/>
            <ac:spMk id="10" creationId="{03C58357-59E9-EC20-0EB3-085A5481A577}"/>
          </ac:spMkLst>
        </pc:spChg>
        <pc:picChg chg="add del mod">
          <ac:chgData name="Sara Korpela" userId="8d0b7c14-59f9-4a69-8fcd-2537567cae8c" providerId="ADAL" clId="{168885BE-B84E-4675-BE01-1238743F8224}" dt="2026-02-13T11:14:47.989" v="695" actId="1076"/>
          <ac:picMkLst>
            <pc:docMk/>
            <pc:sldMk cId="805659978" sldId="8322"/>
            <ac:picMk id="9" creationId="{5739046D-7AA1-098F-C914-6C268245C4A5}"/>
          </ac:picMkLst>
        </pc:picChg>
        <pc:inkChg chg="add mod">
          <ac:chgData name="Sara Korpela" userId="8d0b7c14-59f9-4a69-8fcd-2537567cae8c" providerId="ADAL" clId="{168885BE-B84E-4675-BE01-1238743F8224}" dt="2026-02-13T11:16:17.470" v="707"/>
          <ac:inkMkLst>
            <pc:docMk/>
            <pc:sldMk cId="805659978" sldId="8322"/>
            <ac:inkMk id="12" creationId="{177388EE-BF6F-6CA1-8FBA-F08289331882}"/>
          </ac:inkMkLst>
        </pc:inkChg>
      </pc:sldChg>
      <pc:sldChg chg="addSp delSp modSp new mod modClrScheme chgLayout">
        <pc:chgData name="Sara Korpela" userId="8d0b7c14-59f9-4a69-8fcd-2537567cae8c" providerId="ADAL" clId="{168885BE-B84E-4675-BE01-1238743F8224}" dt="2026-02-16T11:11:22.392" v="1041" actId="1076"/>
        <pc:sldMkLst>
          <pc:docMk/>
          <pc:sldMk cId="2172955335" sldId="8323"/>
        </pc:sldMkLst>
        <pc:spChg chg="add del mod">
          <ac:chgData name="Sara Korpela" userId="8d0b7c14-59f9-4a69-8fcd-2537567cae8c" providerId="ADAL" clId="{168885BE-B84E-4675-BE01-1238743F8224}" dt="2026-02-16T11:11:17.077" v="1037" actId="22"/>
          <ac:spMkLst>
            <pc:docMk/>
            <pc:sldMk cId="2172955335" sldId="8323"/>
            <ac:spMk id="3" creationId="{5131B5A6-7FBA-99FE-6B69-CF7C504D319E}"/>
          </ac:spMkLst>
        </pc:spChg>
        <pc:spChg chg="add mod ord">
          <ac:chgData name="Sara Korpela" userId="8d0b7c14-59f9-4a69-8fcd-2537567cae8c" providerId="ADAL" clId="{168885BE-B84E-4675-BE01-1238743F8224}" dt="2026-02-14T09:00:34.630" v="1021" actId="700"/>
          <ac:spMkLst>
            <pc:docMk/>
            <pc:sldMk cId="2172955335" sldId="8323"/>
            <ac:spMk id="4" creationId="{9EEB825D-ABBB-7AD5-370E-FC8391205D78}"/>
          </ac:spMkLst>
        </pc:spChg>
        <pc:spChg chg="add mod ord">
          <ac:chgData name="Sara Korpela" userId="8d0b7c14-59f9-4a69-8fcd-2537567cae8c" providerId="ADAL" clId="{168885BE-B84E-4675-BE01-1238743F8224}" dt="2026-02-14T09:00:34.630" v="1021" actId="700"/>
          <ac:spMkLst>
            <pc:docMk/>
            <pc:sldMk cId="2172955335" sldId="8323"/>
            <ac:spMk id="5" creationId="{21852530-9AE7-CA14-4E65-E9EA413C071D}"/>
          </ac:spMkLst>
        </pc:spChg>
        <pc:picChg chg="add mod ord">
          <ac:chgData name="Sara Korpela" userId="8d0b7c14-59f9-4a69-8fcd-2537567cae8c" providerId="ADAL" clId="{168885BE-B84E-4675-BE01-1238743F8224}" dt="2026-02-16T11:11:22.392" v="1041" actId="1076"/>
          <ac:picMkLst>
            <pc:docMk/>
            <pc:sldMk cId="2172955335" sldId="8323"/>
            <ac:picMk id="7" creationId="{572576C2-E8FD-2570-9A64-AF3E7FBD6DE5}"/>
          </ac:picMkLst>
        </pc:picChg>
        <pc:picChg chg="add del mod ord">
          <ac:chgData name="Sara Korpela" userId="8d0b7c14-59f9-4a69-8fcd-2537567cae8c" providerId="ADAL" clId="{168885BE-B84E-4675-BE01-1238743F8224}" dt="2026-02-16T11:11:14.531" v="1036" actId="478"/>
          <ac:picMkLst>
            <pc:docMk/>
            <pc:sldMk cId="2172955335" sldId="8323"/>
            <ac:picMk id="12" creationId="{58EF5CB7-81A9-C33C-801A-7C3432C6B583}"/>
          </ac:picMkLst>
        </pc:picChg>
      </pc:sldChg>
    </pc:docChg>
  </pc:docChgLst>
  <pc:docChgLst>
    <pc:chgData name="Per Ivarsson" userId="S::per.ivarsson@regionvasterbotten.se::837e59ff-8005-45d4-98c1-4b62352fa0d1" providerId="AD" clId="Web-{9BF0DAC4-A88E-43DC-803F-D2FDB997A4A1}"/>
    <pc:docChg chg="modSld">
      <pc:chgData name="Per Ivarsson" userId="S::per.ivarsson@regionvasterbotten.se::837e59ff-8005-45d4-98c1-4b62352fa0d1" providerId="AD" clId="Web-{9BF0DAC4-A88E-43DC-803F-D2FDB997A4A1}" dt="2026-01-21T10:27:40.006" v="21" actId="20577"/>
      <pc:docMkLst>
        <pc:docMk/>
      </pc:docMkLst>
      <pc:sldChg chg="modSp">
        <pc:chgData name="Per Ivarsson" userId="S::per.ivarsson@regionvasterbotten.se::837e59ff-8005-45d4-98c1-4b62352fa0d1" providerId="AD" clId="Web-{9BF0DAC4-A88E-43DC-803F-D2FDB997A4A1}" dt="2026-01-21T10:25:49.252" v="8" actId="20577"/>
        <pc:sldMkLst>
          <pc:docMk/>
          <pc:sldMk cId="808961604" sldId="262"/>
        </pc:sldMkLst>
        <pc:spChg chg="mod">
          <ac:chgData name="Per Ivarsson" userId="S::per.ivarsson@regionvasterbotten.se::837e59ff-8005-45d4-98c1-4b62352fa0d1" providerId="AD" clId="Web-{9BF0DAC4-A88E-43DC-803F-D2FDB997A4A1}" dt="2026-01-21T10:25:49.252" v="8" actId="20577"/>
          <ac:spMkLst>
            <pc:docMk/>
            <pc:sldMk cId="808961604" sldId="262"/>
            <ac:spMk id="2" creationId="{A65B1C64-0359-753C-9C89-4E9B691CDAD4}"/>
          </ac:spMkLst>
        </pc:spChg>
      </pc:sldChg>
      <pc:sldChg chg="addSp delSp">
        <pc:chgData name="Per Ivarsson" userId="S::per.ivarsson@regionvasterbotten.se::837e59ff-8005-45d4-98c1-4b62352fa0d1" providerId="AD" clId="Web-{9BF0DAC4-A88E-43DC-803F-D2FDB997A4A1}" dt="2026-01-21T10:26:38.112" v="17"/>
        <pc:sldMkLst>
          <pc:docMk/>
          <pc:sldMk cId="1757496146" sldId="8232"/>
        </pc:sldMkLst>
      </pc:sldChg>
      <pc:sldChg chg="modSp">
        <pc:chgData name="Per Ivarsson" userId="S::per.ivarsson@regionvasterbotten.se::837e59ff-8005-45d4-98c1-4b62352fa0d1" providerId="AD" clId="Web-{9BF0DAC4-A88E-43DC-803F-D2FDB997A4A1}" dt="2026-01-21T10:27:40.006" v="21" actId="20577"/>
        <pc:sldMkLst>
          <pc:docMk/>
          <pc:sldMk cId="3835937745" sldId="8280"/>
        </pc:sldMkLst>
        <pc:spChg chg="mod">
          <ac:chgData name="Per Ivarsson" userId="S::per.ivarsson@regionvasterbotten.se::837e59ff-8005-45d4-98c1-4b62352fa0d1" providerId="AD" clId="Web-{9BF0DAC4-A88E-43DC-803F-D2FDB997A4A1}" dt="2026-01-21T10:27:40.006" v="21" actId="20577"/>
          <ac:spMkLst>
            <pc:docMk/>
            <pc:sldMk cId="3835937745" sldId="8280"/>
            <ac:spMk id="3" creationId="{6B50E128-570E-7C3C-FA88-3C1E0C3AD0A5}"/>
          </ac:spMkLst>
        </pc:spChg>
      </pc:sldChg>
    </pc:docChg>
  </pc:docChgLst>
  <pc:docChgLst>
    <pc:chgData name="Per Ivarsson" userId="S::per.ivarsson@regionvasterbotten.se::837e59ff-8005-45d4-98c1-4b62352fa0d1" providerId="AD" clId="Web-{0DDE7695-7AF1-4E4E-9F4B-4083B1D160A8}"/>
    <pc:docChg chg="addSld delSld modSld">
      <pc:chgData name="Per Ivarsson" userId="S::per.ivarsson@regionvasterbotten.se::837e59ff-8005-45d4-98c1-4b62352fa0d1" providerId="AD" clId="Web-{0DDE7695-7AF1-4E4E-9F4B-4083B1D160A8}" dt="2026-01-26T11:25:40.378" v="326" actId="20577"/>
      <pc:docMkLst>
        <pc:docMk/>
      </pc:docMkLst>
      <pc:sldChg chg="modSp">
        <pc:chgData name="Per Ivarsson" userId="S::per.ivarsson@regionvasterbotten.se::837e59ff-8005-45d4-98c1-4b62352fa0d1" providerId="AD" clId="Web-{0DDE7695-7AF1-4E4E-9F4B-4083B1D160A8}" dt="2026-01-26T11:03:12.725" v="1" actId="20577"/>
        <pc:sldMkLst>
          <pc:docMk/>
          <pc:sldMk cId="2260036416" sldId="8213"/>
        </pc:sldMkLst>
        <pc:spChg chg="mod">
          <ac:chgData name="Per Ivarsson" userId="S::per.ivarsson@regionvasterbotten.se::837e59ff-8005-45d4-98c1-4b62352fa0d1" providerId="AD" clId="Web-{0DDE7695-7AF1-4E4E-9F4B-4083B1D160A8}" dt="2026-01-26T11:03:12.725" v="1" actId="20577"/>
          <ac:spMkLst>
            <pc:docMk/>
            <pc:sldMk cId="2260036416" sldId="8213"/>
            <ac:spMk id="3" creationId="{B25A1DF9-65BA-E37C-5CC0-77E7EDA1DF1C}"/>
          </ac:spMkLst>
        </pc:spChg>
      </pc:sldChg>
      <pc:sldChg chg="modSp">
        <pc:chgData name="Per Ivarsson" userId="S::per.ivarsson@regionvasterbotten.se::837e59ff-8005-45d4-98c1-4b62352fa0d1" providerId="AD" clId="Web-{0DDE7695-7AF1-4E4E-9F4B-4083B1D160A8}" dt="2026-01-26T11:13:02.701" v="125" actId="20577"/>
        <pc:sldMkLst>
          <pc:docMk/>
          <pc:sldMk cId="2775718053" sldId="8216"/>
        </pc:sldMkLst>
        <pc:spChg chg="mod">
          <ac:chgData name="Per Ivarsson" userId="S::per.ivarsson@regionvasterbotten.se::837e59ff-8005-45d4-98c1-4b62352fa0d1" providerId="AD" clId="Web-{0DDE7695-7AF1-4E4E-9F4B-4083B1D160A8}" dt="2026-01-26T11:13:02.701" v="125" actId="20577"/>
          <ac:spMkLst>
            <pc:docMk/>
            <pc:sldMk cId="2775718053" sldId="8216"/>
            <ac:spMk id="5" creationId="{53C49495-0BBF-7386-DF33-295720A2AF5A}"/>
          </ac:spMkLst>
        </pc:spChg>
      </pc:sldChg>
      <pc:sldChg chg="mod modShow">
        <pc:chgData name="Per Ivarsson" userId="S::per.ivarsson@regionvasterbotten.se::837e59ff-8005-45d4-98c1-4b62352fa0d1" providerId="AD" clId="Web-{0DDE7695-7AF1-4E4E-9F4B-4083B1D160A8}" dt="2026-01-26T11:19:41.907" v="276"/>
        <pc:sldMkLst>
          <pc:docMk/>
          <pc:sldMk cId="3009603396" sldId="8276"/>
        </pc:sldMkLst>
      </pc:sldChg>
      <pc:sldChg chg="mod modShow">
        <pc:chgData name="Per Ivarsson" userId="S::per.ivarsson@regionvasterbotten.se::837e59ff-8005-45d4-98c1-4b62352fa0d1" providerId="AD" clId="Web-{0DDE7695-7AF1-4E4E-9F4B-4083B1D160A8}" dt="2026-01-26T11:19:39.798" v="275"/>
        <pc:sldMkLst>
          <pc:docMk/>
          <pc:sldMk cId="1333489977" sldId="8278"/>
        </pc:sldMkLst>
      </pc:sldChg>
      <pc:sldChg chg="modSp">
        <pc:chgData name="Per Ivarsson" userId="S::per.ivarsson@regionvasterbotten.se::837e59ff-8005-45d4-98c1-4b62352fa0d1" providerId="AD" clId="Web-{0DDE7695-7AF1-4E4E-9F4B-4083B1D160A8}" dt="2026-01-26T11:25:40.378" v="326" actId="20577"/>
        <pc:sldMkLst>
          <pc:docMk/>
          <pc:sldMk cId="2566309617" sldId="8293"/>
        </pc:sldMkLst>
        <pc:spChg chg="mod">
          <ac:chgData name="Per Ivarsson" userId="S::per.ivarsson@regionvasterbotten.se::837e59ff-8005-45d4-98c1-4b62352fa0d1" providerId="AD" clId="Web-{0DDE7695-7AF1-4E4E-9F4B-4083B1D160A8}" dt="2026-01-26T11:25:40.378" v="326" actId="20577"/>
          <ac:spMkLst>
            <pc:docMk/>
            <pc:sldMk cId="2566309617" sldId="8293"/>
            <ac:spMk id="3" creationId="{5C567B31-DBB6-4B17-6A01-DA7D77B9E1D0}"/>
          </ac:spMkLst>
        </pc:spChg>
      </pc:sldChg>
      <pc:sldChg chg="addSp delSp modSp">
        <pc:chgData name="Per Ivarsson" userId="S::per.ivarsson@regionvasterbotten.se::837e59ff-8005-45d4-98c1-4b62352fa0d1" providerId="AD" clId="Web-{0DDE7695-7AF1-4E4E-9F4B-4083B1D160A8}" dt="2026-01-26T11:23:15.721" v="324" actId="20577"/>
        <pc:sldMkLst>
          <pc:docMk/>
          <pc:sldMk cId="2180964314" sldId="8301"/>
        </pc:sldMkLst>
        <pc:spChg chg="mod">
          <ac:chgData name="Per Ivarsson" userId="S::per.ivarsson@regionvasterbotten.se::837e59ff-8005-45d4-98c1-4b62352fa0d1" providerId="AD" clId="Web-{0DDE7695-7AF1-4E4E-9F4B-4083B1D160A8}" dt="2026-01-26T11:06:35.492" v="26" actId="20577"/>
          <ac:spMkLst>
            <pc:docMk/>
            <pc:sldMk cId="2180964314" sldId="8301"/>
            <ac:spMk id="2" creationId="{FB71EC12-9DCB-3A6E-13F1-7130602501EA}"/>
          </ac:spMkLst>
        </pc:spChg>
        <pc:spChg chg="add mod">
          <ac:chgData name="Per Ivarsson" userId="S::per.ivarsson@regionvasterbotten.se::837e59ff-8005-45d4-98c1-4b62352fa0d1" providerId="AD" clId="Web-{0DDE7695-7AF1-4E4E-9F4B-4083B1D160A8}" dt="2026-01-26T11:23:15.721" v="324" actId="20577"/>
          <ac:spMkLst>
            <pc:docMk/>
            <pc:sldMk cId="2180964314" sldId="8301"/>
            <ac:spMk id="5" creationId="{33CD0E44-2067-71A0-BCC8-E1AD70DA6B07}"/>
          </ac:spMkLst>
        </pc:spChg>
      </pc:sldChg>
    </pc:docChg>
  </pc:docChgLst>
  <pc:docChgLst>
    <pc:chgData name="Per Ivarsson" userId="S::per.ivarsson@regionvasterbotten.se::837e59ff-8005-45d4-98c1-4b62352fa0d1" providerId="AD" clId="Web-{07A279BC-5FA3-433D-BF29-501263A30DD9}"/>
    <pc:docChg chg="addSld modSld">
      <pc:chgData name="Per Ivarsson" userId="S::per.ivarsson@regionvasterbotten.se::837e59ff-8005-45d4-98c1-4b62352fa0d1" providerId="AD" clId="Web-{07A279BC-5FA3-433D-BF29-501263A30DD9}" dt="2026-01-23T08:51:37.467" v="9" actId="20577"/>
      <pc:docMkLst>
        <pc:docMk/>
      </pc:docMkLst>
    </pc:docChg>
  </pc:docChgLst>
  <pc:docChgLst>
    <pc:chgData name="Per Ivarsson" userId="S::per.ivarsson@regionvasterbotten.se::837e59ff-8005-45d4-98c1-4b62352fa0d1" providerId="AD" clId="Web-{F81E421F-7CD2-4F17-9C95-504162D11AF2}"/>
    <pc:docChg chg="modSld">
      <pc:chgData name="Per Ivarsson" userId="S::per.ivarsson@regionvasterbotten.se::837e59ff-8005-45d4-98c1-4b62352fa0d1" providerId="AD" clId="Web-{F81E421F-7CD2-4F17-9C95-504162D11AF2}" dt="2026-01-26T06:37:07.505" v="34" actId="20577"/>
      <pc:docMkLst>
        <pc:docMk/>
      </pc:docMkLst>
      <pc:sldChg chg="modSp">
        <pc:chgData name="Per Ivarsson" userId="S::per.ivarsson@regionvasterbotten.se::837e59ff-8005-45d4-98c1-4b62352fa0d1" providerId="AD" clId="Web-{F81E421F-7CD2-4F17-9C95-504162D11AF2}" dt="2026-01-26T06:37:07.505" v="34" actId="20577"/>
        <pc:sldMkLst>
          <pc:docMk/>
          <pc:sldMk cId="2180964314" sldId="8301"/>
        </pc:sldMkLst>
      </pc:sldChg>
    </pc:docChg>
  </pc:docChgLst>
  <pc:docChgLst>
    <pc:chgData name="Per Ivarsson" userId="S::per.ivarsson@regionvasterbotten.se::837e59ff-8005-45d4-98c1-4b62352fa0d1" providerId="AD" clId="Web-{26CD286C-43E0-4299-A300-4C1D941863D2}"/>
    <pc:docChg chg="modSld">
      <pc:chgData name="Per Ivarsson" userId="S::per.ivarsson@regionvasterbotten.se::837e59ff-8005-45d4-98c1-4b62352fa0d1" providerId="AD" clId="Web-{26CD286C-43E0-4299-A300-4C1D941863D2}" dt="2026-02-09T06:50:40.620" v="74" actId="20577"/>
      <pc:docMkLst>
        <pc:docMk/>
      </pc:docMkLst>
      <pc:sldChg chg="modSp">
        <pc:chgData name="Per Ivarsson" userId="S::per.ivarsson@regionvasterbotten.se::837e59ff-8005-45d4-98c1-4b62352fa0d1" providerId="AD" clId="Web-{26CD286C-43E0-4299-A300-4C1D941863D2}" dt="2026-02-09T06:50:40.620" v="74" actId="20577"/>
        <pc:sldMkLst>
          <pc:docMk/>
          <pc:sldMk cId="2260036416" sldId="8213"/>
        </pc:sldMkLst>
        <pc:spChg chg="mod">
          <ac:chgData name="Per Ivarsson" userId="S::per.ivarsson@regionvasterbotten.se::837e59ff-8005-45d4-98c1-4b62352fa0d1" providerId="AD" clId="Web-{26CD286C-43E0-4299-A300-4C1D941863D2}" dt="2026-02-09T06:50:40.620" v="74" actId="20577"/>
          <ac:spMkLst>
            <pc:docMk/>
            <pc:sldMk cId="2260036416" sldId="8213"/>
            <ac:spMk id="3" creationId="{B25A1DF9-65BA-E37C-5CC0-77E7EDA1DF1C}"/>
          </ac:spMkLst>
        </pc:spChg>
      </pc:sldChg>
      <pc:sldChg chg="mod modShow">
        <pc:chgData name="Per Ivarsson" userId="S::per.ivarsson@regionvasterbotten.se::837e59ff-8005-45d4-98c1-4b62352fa0d1" providerId="AD" clId="Web-{26CD286C-43E0-4299-A300-4C1D941863D2}" dt="2026-02-09T06:42:00.163" v="15"/>
        <pc:sldMkLst>
          <pc:docMk/>
          <pc:sldMk cId="1757496146" sldId="8232"/>
        </pc:sldMkLst>
      </pc:sldChg>
      <pc:sldChg chg="mod modShow">
        <pc:chgData name="Per Ivarsson" userId="S::per.ivarsson@regionvasterbotten.se::837e59ff-8005-45d4-98c1-4b62352fa0d1" providerId="AD" clId="Web-{26CD286C-43E0-4299-A300-4C1D941863D2}" dt="2026-02-09T06:47:10.695" v="33"/>
        <pc:sldMkLst>
          <pc:docMk/>
          <pc:sldMk cId="3009603396" sldId="8276"/>
        </pc:sldMkLst>
      </pc:sldChg>
      <pc:sldChg chg="mod modShow">
        <pc:chgData name="Per Ivarsson" userId="S::per.ivarsson@regionvasterbotten.se::837e59ff-8005-45d4-98c1-4b62352fa0d1" providerId="AD" clId="Web-{26CD286C-43E0-4299-A300-4C1D941863D2}" dt="2026-02-09T06:47:06.710" v="32"/>
        <pc:sldMkLst>
          <pc:docMk/>
          <pc:sldMk cId="1333489977" sldId="8278"/>
        </pc:sldMkLst>
      </pc:sldChg>
      <pc:sldChg chg="mod modShow">
        <pc:chgData name="Per Ivarsson" userId="S::per.ivarsson@regionvasterbotten.se::837e59ff-8005-45d4-98c1-4b62352fa0d1" providerId="AD" clId="Web-{26CD286C-43E0-4299-A300-4C1D941863D2}" dt="2026-02-09T06:47:13.226" v="34"/>
        <pc:sldMkLst>
          <pc:docMk/>
          <pc:sldMk cId="3229286908" sldId="8285"/>
        </pc:sldMkLst>
      </pc:sldChg>
      <pc:sldChg chg="mod modShow">
        <pc:chgData name="Per Ivarsson" userId="S::per.ivarsson@regionvasterbotten.se::837e59ff-8005-45d4-98c1-4b62352fa0d1" providerId="AD" clId="Web-{26CD286C-43E0-4299-A300-4C1D941863D2}" dt="2026-02-09T06:47:16.163" v="35"/>
        <pc:sldMkLst>
          <pc:docMk/>
          <pc:sldMk cId="450178718" sldId="8286"/>
        </pc:sldMkLst>
      </pc:sldChg>
      <pc:sldChg chg="mod modShow">
        <pc:chgData name="Per Ivarsson" userId="S::per.ivarsson@regionvasterbotten.se::837e59ff-8005-45d4-98c1-4b62352fa0d1" providerId="AD" clId="Web-{26CD286C-43E0-4299-A300-4C1D941863D2}" dt="2026-02-09T06:47:19.242" v="36"/>
        <pc:sldMkLst>
          <pc:docMk/>
          <pc:sldMk cId="600610272" sldId="8287"/>
        </pc:sldMkLst>
      </pc:sldChg>
      <pc:sldChg chg="mod modShow">
        <pc:chgData name="Per Ivarsson" userId="S::per.ivarsson@regionvasterbotten.se::837e59ff-8005-45d4-98c1-4b62352fa0d1" providerId="AD" clId="Web-{26CD286C-43E0-4299-A300-4C1D941863D2}" dt="2026-02-09T06:47:22.367" v="37"/>
        <pc:sldMkLst>
          <pc:docMk/>
          <pc:sldMk cId="515457553" sldId="8288"/>
        </pc:sldMkLst>
      </pc:sldChg>
      <pc:sldChg chg="mod modShow">
        <pc:chgData name="Per Ivarsson" userId="S::per.ivarsson@regionvasterbotten.se::837e59ff-8005-45d4-98c1-4b62352fa0d1" providerId="AD" clId="Web-{26CD286C-43E0-4299-A300-4C1D941863D2}" dt="2026-02-09T06:47:25.164" v="38"/>
        <pc:sldMkLst>
          <pc:docMk/>
          <pc:sldMk cId="3038490241" sldId="8290"/>
        </pc:sldMkLst>
      </pc:sldChg>
      <pc:sldChg chg="modSp">
        <pc:chgData name="Per Ivarsson" userId="S::per.ivarsson@regionvasterbotten.se::837e59ff-8005-45d4-98c1-4b62352fa0d1" providerId="AD" clId="Web-{26CD286C-43E0-4299-A300-4C1D941863D2}" dt="2026-02-09T06:42:49.687" v="23" actId="20577"/>
        <pc:sldMkLst>
          <pc:docMk/>
          <pc:sldMk cId="2566309617" sldId="8293"/>
        </pc:sldMkLst>
        <pc:spChg chg="mod">
          <ac:chgData name="Per Ivarsson" userId="S::per.ivarsson@regionvasterbotten.se::837e59ff-8005-45d4-98c1-4b62352fa0d1" providerId="AD" clId="Web-{26CD286C-43E0-4299-A300-4C1D941863D2}" dt="2026-02-09T06:42:49.687" v="23" actId="20577"/>
          <ac:spMkLst>
            <pc:docMk/>
            <pc:sldMk cId="2566309617" sldId="8293"/>
            <ac:spMk id="3" creationId="{5C567B31-DBB6-4B17-6A01-DA7D77B9E1D0}"/>
          </ac:spMkLst>
        </pc:spChg>
      </pc:sldChg>
      <pc:sldChg chg="modSp">
        <pc:chgData name="Per Ivarsson" userId="S::per.ivarsson@regionvasterbotten.se::837e59ff-8005-45d4-98c1-4b62352fa0d1" providerId="AD" clId="Web-{26CD286C-43E0-4299-A300-4C1D941863D2}" dt="2026-02-09T06:35:47.423" v="1" actId="20577"/>
        <pc:sldMkLst>
          <pc:docMk/>
          <pc:sldMk cId="2180964314" sldId="8301"/>
        </pc:sldMkLst>
        <pc:spChg chg="mod">
          <ac:chgData name="Per Ivarsson" userId="S::per.ivarsson@regionvasterbotten.se::837e59ff-8005-45d4-98c1-4b62352fa0d1" providerId="AD" clId="Web-{26CD286C-43E0-4299-A300-4C1D941863D2}" dt="2026-02-09T06:35:47.423" v="1" actId="20577"/>
          <ac:spMkLst>
            <pc:docMk/>
            <pc:sldMk cId="2180964314" sldId="8301"/>
            <ac:spMk id="5" creationId="{33CD0E44-2067-71A0-BCC8-E1AD70DA6B07}"/>
          </ac:spMkLst>
        </pc:spChg>
      </pc:sldChg>
      <pc:sldChg chg="modSp">
        <pc:chgData name="Per Ivarsson" userId="S::per.ivarsson@regionvasterbotten.se::837e59ff-8005-45d4-98c1-4b62352fa0d1" providerId="AD" clId="Web-{26CD286C-43E0-4299-A300-4C1D941863D2}" dt="2026-02-09T06:38:10.455" v="7" actId="20577"/>
        <pc:sldMkLst>
          <pc:docMk/>
          <pc:sldMk cId="926738704" sldId="8303"/>
        </pc:sldMkLst>
        <pc:spChg chg="mod">
          <ac:chgData name="Per Ivarsson" userId="S::per.ivarsson@regionvasterbotten.se::837e59ff-8005-45d4-98c1-4b62352fa0d1" providerId="AD" clId="Web-{26CD286C-43E0-4299-A300-4C1D941863D2}" dt="2026-02-09T06:38:10.455" v="7" actId="20577"/>
          <ac:spMkLst>
            <pc:docMk/>
            <pc:sldMk cId="926738704" sldId="8303"/>
            <ac:spMk id="5" creationId="{A9925068-33A3-1A85-72D6-C8C5B0A5D332}"/>
          </ac:spMkLst>
        </pc:spChg>
      </pc:sldChg>
    </pc:docChg>
  </pc:docChgLst>
  <pc:docChgLst>
    <pc:chgData name="Per Ivarsson" userId="S::per.ivarsson@regionvasterbotten.se::837e59ff-8005-45d4-98c1-4b62352fa0d1" providerId="AD" clId="Web-{7632F7BC-A51E-497C-AE90-17DE557B1AB1}"/>
    <pc:docChg chg="modSld">
      <pc:chgData name="Per Ivarsson" userId="S::per.ivarsson@regionvasterbotten.se::837e59ff-8005-45d4-98c1-4b62352fa0d1" providerId="AD" clId="Web-{7632F7BC-A51E-497C-AE90-17DE557B1AB1}" dt="2026-02-09T08:27:12.441" v="13" actId="20577"/>
      <pc:docMkLst>
        <pc:docMk/>
      </pc:docMkLst>
      <pc:sldChg chg="modSp">
        <pc:chgData name="Per Ivarsson" userId="S::per.ivarsson@regionvasterbotten.se::837e59ff-8005-45d4-98c1-4b62352fa0d1" providerId="AD" clId="Web-{7632F7BC-A51E-497C-AE90-17DE557B1AB1}" dt="2026-02-09T08:26:31.973" v="2" actId="20577"/>
        <pc:sldMkLst>
          <pc:docMk/>
          <pc:sldMk cId="2260036416" sldId="8213"/>
        </pc:sldMkLst>
        <pc:spChg chg="mod">
          <ac:chgData name="Per Ivarsson" userId="S::per.ivarsson@regionvasterbotten.se::837e59ff-8005-45d4-98c1-4b62352fa0d1" providerId="AD" clId="Web-{7632F7BC-A51E-497C-AE90-17DE557B1AB1}" dt="2026-02-09T08:26:31.973" v="2" actId="20577"/>
          <ac:spMkLst>
            <pc:docMk/>
            <pc:sldMk cId="2260036416" sldId="8213"/>
            <ac:spMk id="3" creationId="{B25A1DF9-65BA-E37C-5CC0-77E7EDA1DF1C}"/>
          </ac:spMkLst>
        </pc:spChg>
      </pc:sldChg>
      <pc:sldChg chg="modSp">
        <pc:chgData name="Per Ivarsson" userId="S::per.ivarsson@regionvasterbotten.se::837e59ff-8005-45d4-98c1-4b62352fa0d1" providerId="AD" clId="Web-{7632F7BC-A51E-497C-AE90-17DE557B1AB1}" dt="2026-02-09T08:27:12.441" v="13" actId="20577"/>
        <pc:sldMkLst>
          <pc:docMk/>
          <pc:sldMk cId="3835937745" sldId="8280"/>
        </pc:sldMkLst>
        <pc:spChg chg="mod">
          <ac:chgData name="Per Ivarsson" userId="S::per.ivarsson@regionvasterbotten.se::837e59ff-8005-45d4-98c1-4b62352fa0d1" providerId="AD" clId="Web-{7632F7BC-A51E-497C-AE90-17DE557B1AB1}" dt="2026-02-09T08:27:12.441" v="13" actId="20577"/>
          <ac:spMkLst>
            <pc:docMk/>
            <pc:sldMk cId="3835937745" sldId="8280"/>
            <ac:spMk id="3" creationId="{6B50E128-570E-7C3C-FA88-3C1E0C3AD0A5}"/>
          </ac:spMkLst>
        </pc:spChg>
      </pc:sldChg>
    </pc:docChg>
  </pc:docChgLst>
  <pc:docChgLst>
    <pc:chgData name="Per Ivarsson" userId="S::per.ivarsson@regionvasterbotten.se::837e59ff-8005-45d4-98c1-4b62352fa0d1" providerId="AD" clId="Web-{F94106FF-B693-4B24-B731-041FAF753B1A}"/>
    <pc:docChg chg="addSld modSld">
      <pc:chgData name="Per Ivarsson" userId="S::per.ivarsson@regionvasterbotten.se::837e59ff-8005-45d4-98c1-4b62352fa0d1" providerId="AD" clId="Web-{F94106FF-B693-4B24-B731-041FAF753B1A}" dt="2026-01-23T08:25:54.132" v="447"/>
      <pc:docMkLst>
        <pc:docMk/>
      </pc:docMkLst>
      <pc:sldChg chg="modSp">
        <pc:chgData name="Per Ivarsson" userId="S::per.ivarsson@regionvasterbotten.se::837e59ff-8005-45d4-98c1-4b62352fa0d1" providerId="AD" clId="Web-{F94106FF-B693-4B24-B731-041FAF753B1A}" dt="2026-01-23T08:03:45.295" v="47" actId="20577"/>
        <pc:sldMkLst>
          <pc:docMk/>
          <pc:sldMk cId="2566309617" sldId="8293"/>
        </pc:sldMkLst>
        <pc:spChg chg="mod">
          <ac:chgData name="Per Ivarsson" userId="S::per.ivarsson@regionvasterbotten.se::837e59ff-8005-45d4-98c1-4b62352fa0d1" providerId="AD" clId="Web-{F94106FF-B693-4B24-B731-041FAF753B1A}" dt="2026-01-23T08:03:45.295" v="47" actId="20577"/>
          <ac:spMkLst>
            <pc:docMk/>
            <pc:sldMk cId="2566309617" sldId="8293"/>
            <ac:spMk id="3" creationId="{5C567B31-DBB6-4B17-6A01-DA7D77B9E1D0}"/>
          </ac:spMkLst>
        </pc:spChg>
      </pc:sldChg>
    </pc:docChg>
  </pc:docChgLst>
  <pc:docChgLst>
    <pc:chgData name="Per Ivarsson" userId="S::per.ivarsson@regionvasterbotten.se::837e59ff-8005-45d4-98c1-4b62352fa0d1" providerId="AD" clId="Web-{E935EB44-5B99-4A35-9ADE-4636BB3F800E}"/>
    <pc:docChg chg="modSld">
      <pc:chgData name="Per Ivarsson" userId="S::per.ivarsson@regionvasterbotten.se::837e59ff-8005-45d4-98c1-4b62352fa0d1" providerId="AD" clId="Web-{E935EB44-5B99-4A35-9ADE-4636BB3F800E}" dt="2026-01-21T11:57:30.875" v="14" actId="20577"/>
      <pc:docMkLst>
        <pc:docMk/>
      </pc:docMkLst>
      <pc:sldChg chg="modSp">
        <pc:chgData name="Per Ivarsson" userId="S::per.ivarsson@regionvasterbotten.se::837e59ff-8005-45d4-98c1-4b62352fa0d1" providerId="AD" clId="Web-{E935EB44-5B99-4A35-9ADE-4636BB3F800E}" dt="2026-01-21T11:57:30.875" v="14" actId="20577"/>
        <pc:sldMkLst>
          <pc:docMk/>
          <pc:sldMk cId="2566309617" sldId="8293"/>
        </pc:sldMkLst>
        <pc:spChg chg="mod">
          <ac:chgData name="Per Ivarsson" userId="S::per.ivarsson@regionvasterbotten.se::837e59ff-8005-45d4-98c1-4b62352fa0d1" providerId="AD" clId="Web-{E935EB44-5B99-4A35-9ADE-4636BB3F800E}" dt="2026-01-21T11:57:30.875" v="14" actId="20577"/>
          <ac:spMkLst>
            <pc:docMk/>
            <pc:sldMk cId="2566309617" sldId="8293"/>
            <ac:spMk id="3" creationId="{5C567B31-DBB6-4B17-6A01-DA7D77B9E1D0}"/>
          </ac:spMkLst>
        </pc:spChg>
      </pc:sldChg>
    </pc:docChg>
  </pc:docChgLst>
  <pc:docChgLst>
    <pc:chgData name="Per Ivarsson" userId="S::per.ivarsson@regionvasterbotten.se::837e59ff-8005-45d4-98c1-4b62352fa0d1" providerId="AD" clId="Web-{800F1622-F14C-40E3-92B6-092BE7E81E29}"/>
    <pc:docChg chg="delSld modSld">
      <pc:chgData name="Per Ivarsson" userId="S::per.ivarsson@regionvasterbotten.se::837e59ff-8005-45d4-98c1-4b62352fa0d1" providerId="AD" clId="Web-{800F1622-F14C-40E3-92B6-092BE7E81E29}" dt="2026-02-12T13:17:53.905" v="33" actId="20577"/>
      <pc:docMkLst>
        <pc:docMk/>
      </pc:docMkLst>
      <pc:sldChg chg="mod modShow">
        <pc:chgData name="Per Ivarsson" userId="S::per.ivarsson@regionvasterbotten.se::837e59ff-8005-45d4-98c1-4b62352fa0d1" providerId="AD" clId="Web-{800F1622-F14C-40E3-92B6-092BE7E81E29}" dt="2026-02-12T13:16:55.279" v="22"/>
        <pc:sldMkLst>
          <pc:docMk/>
          <pc:sldMk cId="3009603396" sldId="8276"/>
        </pc:sldMkLst>
      </pc:sldChg>
      <pc:sldChg chg="mod modShow">
        <pc:chgData name="Per Ivarsson" userId="S::per.ivarsson@regionvasterbotten.se::837e59ff-8005-45d4-98c1-4b62352fa0d1" providerId="AD" clId="Web-{800F1622-F14C-40E3-92B6-092BE7E81E29}" dt="2026-02-12T13:16:52.810" v="21"/>
        <pc:sldMkLst>
          <pc:docMk/>
          <pc:sldMk cId="1333489977" sldId="8278"/>
        </pc:sldMkLst>
      </pc:sldChg>
      <pc:sldChg chg="modSp">
        <pc:chgData name="Per Ivarsson" userId="S::per.ivarsson@regionvasterbotten.se::837e59ff-8005-45d4-98c1-4b62352fa0d1" providerId="AD" clId="Web-{800F1622-F14C-40E3-92B6-092BE7E81E29}" dt="2026-02-12T13:17:53.905" v="33" actId="20577"/>
        <pc:sldMkLst>
          <pc:docMk/>
          <pc:sldMk cId="3835937745" sldId="8280"/>
        </pc:sldMkLst>
        <pc:spChg chg="mod">
          <ac:chgData name="Per Ivarsson" userId="S::per.ivarsson@regionvasterbotten.se::837e59ff-8005-45d4-98c1-4b62352fa0d1" providerId="AD" clId="Web-{800F1622-F14C-40E3-92B6-092BE7E81E29}" dt="2026-02-12T13:17:53.905" v="33" actId="20577"/>
          <ac:spMkLst>
            <pc:docMk/>
            <pc:sldMk cId="3835937745" sldId="8280"/>
            <ac:spMk id="3" creationId="{6B50E128-570E-7C3C-FA88-3C1E0C3AD0A5}"/>
          </ac:spMkLst>
        </pc:spChg>
      </pc:sldChg>
      <pc:sldChg chg="mod modShow">
        <pc:chgData name="Per Ivarsson" userId="S::per.ivarsson@regionvasterbotten.se::837e59ff-8005-45d4-98c1-4b62352fa0d1" providerId="AD" clId="Web-{800F1622-F14C-40E3-92B6-092BE7E81E29}" dt="2026-02-12T13:16:59.998" v="23"/>
        <pc:sldMkLst>
          <pc:docMk/>
          <pc:sldMk cId="3229286908" sldId="8285"/>
        </pc:sldMkLst>
      </pc:sldChg>
      <pc:sldChg chg="mod modShow">
        <pc:chgData name="Per Ivarsson" userId="S::per.ivarsson@regionvasterbotten.se::837e59ff-8005-45d4-98c1-4b62352fa0d1" providerId="AD" clId="Web-{800F1622-F14C-40E3-92B6-092BE7E81E29}" dt="2026-02-12T13:17:05.873" v="24"/>
        <pc:sldMkLst>
          <pc:docMk/>
          <pc:sldMk cId="450178718" sldId="8286"/>
        </pc:sldMkLst>
      </pc:sldChg>
      <pc:sldChg chg="mod modShow">
        <pc:chgData name="Per Ivarsson" userId="S::per.ivarsson@regionvasterbotten.se::837e59ff-8005-45d4-98c1-4b62352fa0d1" providerId="AD" clId="Web-{800F1622-F14C-40E3-92B6-092BE7E81E29}" dt="2026-02-12T13:17:14.967" v="25"/>
        <pc:sldMkLst>
          <pc:docMk/>
          <pc:sldMk cId="600610272" sldId="8287"/>
        </pc:sldMkLst>
      </pc:sldChg>
      <pc:sldChg chg="mod modShow">
        <pc:chgData name="Per Ivarsson" userId="S::per.ivarsson@regionvasterbotten.se::837e59ff-8005-45d4-98c1-4b62352fa0d1" providerId="AD" clId="Web-{800F1622-F14C-40E3-92B6-092BE7E81E29}" dt="2026-02-12T13:17:17.826" v="26"/>
        <pc:sldMkLst>
          <pc:docMk/>
          <pc:sldMk cId="515457553" sldId="8288"/>
        </pc:sldMkLst>
      </pc:sldChg>
      <pc:sldChg chg="mod modShow">
        <pc:chgData name="Per Ivarsson" userId="S::per.ivarsson@regionvasterbotten.se::837e59ff-8005-45d4-98c1-4b62352fa0d1" providerId="AD" clId="Web-{800F1622-F14C-40E3-92B6-092BE7E81E29}" dt="2026-02-12T13:17:21.217" v="27"/>
        <pc:sldMkLst>
          <pc:docMk/>
          <pc:sldMk cId="3038490241" sldId="8290"/>
        </pc:sldMkLst>
      </pc:sldChg>
    </pc:docChg>
  </pc:docChgLst>
  <pc:docChgLst>
    <pc:chgData name="Per Ivarsson" userId="S::per.ivarsson@regionvasterbotten.se::837e59ff-8005-45d4-98c1-4b62352fa0d1" providerId="AD" clId="Web-{F9009867-E783-4B8C-A4A1-C8C03D44FB4A}"/>
    <pc:docChg chg="modSld">
      <pc:chgData name="Per Ivarsson" userId="S::per.ivarsson@regionvasterbotten.se::837e59ff-8005-45d4-98c1-4b62352fa0d1" providerId="AD" clId="Web-{F9009867-E783-4B8C-A4A1-C8C03D44FB4A}" dt="2026-02-02T10:08:59.008" v="94" actId="20577"/>
      <pc:docMkLst>
        <pc:docMk/>
      </pc:docMkLst>
      <pc:sldChg chg="modSp">
        <pc:chgData name="Per Ivarsson" userId="S::per.ivarsson@regionvasterbotten.se::837e59ff-8005-45d4-98c1-4b62352fa0d1" providerId="AD" clId="Web-{F9009867-E783-4B8C-A4A1-C8C03D44FB4A}" dt="2026-02-02T10:08:59.008" v="94" actId="20577"/>
        <pc:sldMkLst>
          <pc:docMk/>
          <pc:sldMk cId="3835937745" sldId="8280"/>
        </pc:sldMkLst>
        <pc:spChg chg="mod">
          <ac:chgData name="Per Ivarsson" userId="S::per.ivarsson@regionvasterbotten.se::837e59ff-8005-45d4-98c1-4b62352fa0d1" providerId="AD" clId="Web-{F9009867-E783-4B8C-A4A1-C8C03D44FB4A}" dt="2026-02-02T10:08:59.008" v="94" actId="20577"/>
          <ac:spMkLst>
            <pc:docMk/>
            <pc:sldMk cId="3835937745" sldId="8280"/>
            <ac:spMk id="3" creationId="{6B50E128-570E-7C3C-FA88-3C1E0C3AD0A5}"/>
          </ac:spMkLst>
        </pc:spChg>
      </pc:sldChg>
    </pc:docChg>
  </pc:docChgLst>
  <pc:docChgLst>
    <pc:chgData name="Per Ivarsson" userId="S::per.ivarsson@regionvasterbotten.se::837e59ff-8005-45d4-98c1-4b62352fa0d1" providerId="AD" clId="Web-{8FBE6E1D-80FB-4E9F-AC4B-4A0F83265D5C}"/>
    <pc:docChg chg="addSld modSld">
      <pc:chgData name="Per Ivarsson" userId="S::per.ivarsson@regionvasterbotten.se::837e59ff-8005-45d4-98c1-4b62352fa0d1" providerId="AD" clId="Web-{8FBE6E1D-80FB-4E9F-AC4B-4A0F83265D5C}" dt="2026-02-02T10:04:28.858" v="220" actId="20577"/>
      <pc:docMkLst>
        <pc:docMk/>
      </pc:docMkLst>
    </pc:docChg>
  </pc:docChgLst>
  <pc:docChgLst>
    <pc:chgData name="Per Ivarsson" userId="S::per.ivarsson@regionvasterbotten.se::837e59ff-8005-45d4-98c1-4b62352fa0d1" providerId="AD" clId="Web-{C1F2BFF7-7266-4CD1-AF20-3A6944B2D798}"/>
    <pc:docChg chg="addSld modSld sldOrd">
      <pc:chgData name="Per Ivarsson" userId="S::per.ivarsson@regionvasterbotten.se::837e59ff-8005-45d4-98c1-4b62352fa0d1" providerId="AD" clId="Web-{C1F2BFF7-7266-4CD1-AF20-3A6944B2D798}" dt="2026-01-21T10:47:20.415" v="287" actId="20577"/>
      <pc:docMkLst>
        <pc:docMk/>
      </pc:docMkLst>
      <pc:sldChg chg="modSp">
        <pc:chgData name="Per Ivarsson" userId="S::per.ivarsson@regionvasterbotten.se::837e59ff-8005-45d4-98c1-4b62352fa0d1" providerId="AD" clId="Web-{C1F2BFF7-7266-4CD1-AF20-3A6944B2D798}" dt="2026-01-21T10:37:55.173" v="112" actId="20577"/>
        <pc:sldMkLst>
          <pc:docMk/>
          <pc:sldMk cId="2260036416" sldId="8213"/>
        </pc:sldMkLst>
        <pc:spChg chg="mod">
          <ac:chgData name="Per Ivarsson" userId="S::per.ivarsson@regionvasterbotten.se::837e59ff-8005-45d4-98c1-4b62352fa0d1" providerId="AD" clId="Web-{C1F2BFF7-7266-4CD1-AF20-3A6944B2D798}" dt="2026-01-21T10:37:55.173" v="112" actId="20577"/>
          <ac:spMkLst>
            <pc:docMk/>
            <pc:sldMk cId="2260036416" sldId="8213"/>
            <ac:spMk id="2" creationId="{FB71EC12-9DCB-3A6E-13F1-7130602501EA}"/>
          </ac:spMkLst>
        </pc:spChg>
      </pc:sldChg>
      <pc:sldChg chg="modSp">
        <pc:chgData name="Per Ivarsson" userId="S::per.ivarsson@regionvasterbotten.se::837e59ff-8005-45d4-98c1-4b62352fa0d1" providerId="AD" clId="Web-{C1F2BFF7-7266-4CD1-AF20-3A6944B2D798}" dt="2026-01-21T10:47:20.415" v="287" actId="20577"/>
        <pc:sldMkLst>
          <pc:docMk/>
          <pc:sldMk cId="888086577" sldId="8230"/>
        </pc:sldMkLst>
        <pc:spChg chg="mod">
          <ac:chgData name="Per Ivarsson" userId="S::per.ivarsson@regionvasterbotten.se::837e59ff-8005-45d4-98c1-4b62352fa0d1" providerId="AD" clId="Web-{C1F2BFF7-7266-4CD1-AF20-3A6944B2D798}" dt="2026-01-21T10:47:20.415" v="287" actId="20577"/>
          <ac:spMkLst>
            <pc:docMk/>
            <pc:sldMk cId="888086577" sldId="8230"/>
            <ac:spMk id="3" creationId="{3182AFE8-198F-97EF-6E30-9DD005A19E4C}"/>
          </ac:spMkLst>
        </pc:spChg>
      </pc:sldChg>
      <pc:sldChg chg="modSp add ord replId">
        <pc:chgData name="Per Ivarsson" userId="S::per.ivarsson@regionvasterbotten.se::837e59ff-8005-45d4-98c1-4b62352fa0d1" providerId="AD" clId="Web-{C1F2BFF7-7266-4CD1-AF20-3A6944B2D798}" dt="2026-01-21T10:38:27.892" v="115" actId="20577"/>
        <pc:sldMkLst>
          <pc:docMk/>
          <pc:sldMk cId="2566309617" sldId="8293"/>
        </pc:sldMkLst>
        <pc:spChg chg="mod">
          <ac:chgData name="Per Ivarsson" userId="S::per.ivarsson@regionvasterbotten.se::837e59ff-8005-45d4-98c1-4b62352fa0d1" providerId="AD" clId="Web-{C1F2BFF7-7266-4CD1-AF20-3A6944B2D798}" dt="2026-01-21T10:34:41.986" v="4" actId="20577"/>
          <ac:spMkLst>
            <pc:docMk/>
            <pc:sldMk cId="2566309617" sldId="8293"/>
            <ac:spMk id="2" creationId="{A1389A89-E98C-7770-1371-87EDDEE7FDAA}"/>
          </ac:spMkLst>
        </pc:spChg>
        <pc:spChg chg="mod">
          <ac:chgData name="Per Ivarsson" userId="S::per.ivarsson@regionvasterbotten.se::837e59ff-8005-45d4-98c1-4b62352fa0d1" providerId="AD" clId="Web-{C1F2BFF7-7266-4CD1-AF20-3A6944B2D798}" dt="2026-01-21T10:38:27.892" v="115" actId="20577"/>
          <ac:spMkLst>
            <pc:docMk/>
            <pc:sldMk cId="2566309617" sldId="8293"/>
            <ac:spMk id="3" creationId="{5C567B31-DBB6-4B17-6A01-DA7D77B9E1D0}"/>
          </ac:spMkLst>
        </pc:spChg>
      </pc:sldChg>
    </pc:docChg>
  </pc:docChgLst>
  <pc:docChgLst>
    <pc:chgData name="Sara Korpela" userId="S::sara.korpela@regionvasterbotten.se::8d0b7c14-59f9-4a69-8fcd-2537567cae8c" providerId="AD" clId="Web-{267733A8-629E-6B93-E3FB-DB9C1E86958F}"/>
    <pc:docChg chg="modSld">
      <pc:chgData name="Sara Korpela" userId="S::sara.korpela@regionvasterbotten.se::8d0b7c14-59f9-4a69-8fcd-2537567cae8c" providerId="AD" clId="Web-{267733A8-629E-6B93-E3FB-DB9C1E86958F}" dt="2026-02-12T15:00:00.507" v="52"/>
      <pc:docMkLst>
        <pc:docMk/>
      </pc:docMkLst>
      <pc:sldChg chg="modSp">
        <pc:chgData name="Sara Korpela" userId="S::sara.korpela@regionvasterbotten.se::8d0b7c14-59f9-4a69-8fcd-2537567cae8c" providerId="AD" clId="Web-{267733A8-629E-6B93-E3FB-DB9C1E86958F}" dt="2026-02-12T14:58:35.552" v="3" actId="20577"/>
        <pc:sldMkLst>
          <pc:docMk/>
          <pc:sldMk cId="1224247638" sldId="8224"/>
        </pc:sldMkLst>
        <pc:spChg chg="mod">
          <ac:chgData name="Sara Korpela" userId="S::sara.korpela@regionvasterbotten.se::8d0b7c14-59f9-4a69-8fcd-2537567cae8c" providerId="AD" clId="Web-{267733A8-629E-6B93-E3FB-DB9C1E86958F}" dt="2026-02-12T14:58:35.552" v="3" actId="20577"/>
          <ac:spMkLst>
            <pc:docMk/>
            <pc:sldMk cId="1224247638" sldId="8224"/>
            <ac:spMk id="5" creationId="{FDB9029E-3FC8-4175-0A38-9A17A5F6173C}"/>
          </ac:spMkLst>
        </pc:spChg>
      </pc:sldChg>
      <pc:sldChg chg="modSp">
        <pc:chgData name="Sara Korpela" userId="S::sara.korpela@regionvasterbotten.se::8d0b7c14-59f9-4a69-8fcd-2537567cae8c" providerId="AD" clId="Web-{267733A8-629E-6B93-E3FB-DB9C1E86958F}" dt="2026-02-12T14:57:53.770" v="1" actId="20577"/>
        <pc:sldMkLst>
          <pc:docMk/>
          <pc:sldMk cId="2180964314" sldId="8301"/>
        </pc:sldMkLst>
        <pc:spChg chg="mod">
          <ac:chgData name="Sara Korpela" userId="S::sara.korpela@regionvasterbotten.se::8d0b7c14-59f9-4a69-8fcd-2537567cae8c" providerId="AD" clId="Web-{267733A8-629E-6B93-E3FB-DB9C1E86958F}" dt="2026-02-12T14:57:53.770" v="1" actId="20577"/>
          <ac:spMkLst>
            <pc:docMk/>
            <pc:sldMk cId="2180964314" sldId="8301"/>
            <ac:spMk id="5" creationId="{33CD0E44-2067-71A0-BCC8-E1AD70DA6B07}"/>
          </ac:spMkLst>
        </pc:spChg>
      </pc:sldChg>
      <pc:sldChg chg="modSp">
        <pc:chgData name="Sara Korpela" userId="S::sara.korpela@regionvasterbotten.se::8d0b7c14-59f9-4a69-8fcd-2537567cae8c" providerId="AD" clId="Web-{267733A8-629E-6B93-E3FB-DB9C1E86958F}" dt="2026-02-12T14:59:50.553" v="51" actId="20577"/>
        <pc:sldMkLst>
          <pc:docMk/>
          <pc:sldMk cId="926738704" sldId="8303"/>
        </pc:sldMkLst>
        <pc:spChg chg="mod">
          <ac:chgData name="Sara Korpela" userId="S::sara.korpela@regionvasterbotten.se::8d0b7c14-59f9-4a69-8fcd-2537567cae8c" providerId="AD" clId="Web-{267733A8-629E-6B93-E3FB-DB9C1E86958F}" dt="2026-02-12T14:59:04.459" v="10" actId="20577"/>
          <ac:spMkLst>
            <pc:docMk/>
            <pc:sldMk cId="926738704" sldId="8303"/>
            <ac:spMk id="4" creationId="{9A9263A4-8BFC-6ACA-7935-4E164B560724}"/>
          </ac:spMkLst>
        </pc:spChg>
        <pc:spChg chg="mod">
          <ac:chgData name="Sara Korpela" userId="S::sara.korpela@regionvasterbotten.se::8d0b7c14-59f9-4a69-8fcd-2537567cae8c" providerId="AD" clId="Web-{267733A8-629E-6B93-E3FB-DB9C1E86958F}" dt="2026-02-12T14:59:50.553" v="51" actId="20577"/>
          <ac:spMkLst>
            <pc:docMk/>
            <pc:sldMk cId="926738704" sldId="8303"/>
            <ac:spMk id="5" creationId="{A9925068-33A3-1A85-72D6-C8C5B0A5D332}"/>
          </ac:spMkLst>
        </pc:spChg>
      </pc:sldChg>
      <pc:sldChg chg="mod modShow">
        <pc:chgData name="Sara Korpela" userId="S::sara.korpela@regionvasterbotten.se::8d0b7c14-59f9-4a69-8fcd-2537567cae8c" providerId="AD" clId="Web-{267733A8-629E-6B93-E3FB-DB9C1E86958F}" dt="2026-02-12T15:00:00.507" v="52"/>
        <pc:sldMkLst>
          <pc:docMk/>
          <pc:sldMk cId="3595319643" sldId="8305"/>
        </pc:sldMkLst>
      </pc:sldChg>
    </pc:docChg>
  </pc:docChgLst>
  <pc:docChgLst>
    <pc:chgData name="Sara Korpela" userId="8d0b7c14-59f9-4a69-8fcd-2537567cae8c" providerId="ADAL" clId="{ED681441-E77F-4B10-B493-65F5DFF892A3}"/>
    <pc:docChg chg="undo custSel addSld delSld modSld">
      <pc:chgData name="Sara Korpela" userId="8d0b7c14-59f9-4a69-8fcd-2537567cae8c" providerId="ADAL" clId="{ED681441-E77F-4B10-B493-65F5DFF892A3}" dt="2026-02-01T07:54:16.516" v="739" actId="20577"/>
      <pc:docMkLst>
        <pc:docMk/>
      </pc:docMkLst>
      <pc:sldChg chg="modSp add mod">
        <pc:chgData name="Sara Korpela" userId="8d0b7c14-59f9-4a69-8fcd-2537567cae8c" providerId="ADAL" clId="{ED681441-E77F-4B10-B493-65F5DFF892A3}" dt="2026-01-23T12:03:23.084" v="135" actId="20577"/>
        <pc:sldMkLst>
          <pc:docMk/>
          <pc:sldMk cId="4078809497" sldId="8215"/>
        </pc:sldMkLst>
        <pc:spChg chg="mod">
          <ac:chgData name="Sara Korpela" userId="8d0b7c14-59f9-4a69-8fcd-2537567cae8c" providerId="ADAL" clId="{ED681441-E77F-4B10-B493-65F5DFF892A3}" dt="2026-01-23T12:03:23.084" v="135" actId="20577"/>
          <ac:spMkLst>
            <pc:docMk/>
            <pc:sldMk cId="4078809497" sldId="8215"/>
            <ac:spMk id="4" creationId="{33216A9A-A438-63BB-22F5-3CFF88BDE425}"/>
          </ac:spMkLst>
        </pc:spChg>
      </pc:sldChg>
      <pc:sldChg chg="modSp add mod">
        <pc:chgData name="Sara Korpela" userId="8d0b7c14-59f9-4a69-8fcd-2537567cae8c" providerId="ADAL" clId="{ED681441-E77F-4B10-B493-65F5DFF892A3}" dt="2026-01-23T12:02:48.366" v="134" actId="20577"/>
        <pc:sldMkLst>
          <pc:docMk/>
          <pc:sldMk cId="2775718053" sldId="8216"/>
        </pc:sldMkLst>
        <pc:spChg chg="mod">
          <ac:chgData name="Sara Korpela" userId="8d0b7c14-59f9-4a69-8fcd-2537567cae8c" providerId="ADAL" clId="{ED681441-E77F-4B10-B493-65F5DFF892A3}" dt="2026-01-23T12:02:48.366" v="134" actId="20577"/>
          <ac:spMkLst>
            <pc:docMk/>
            <pc:sldMk cId="2775718053" sldId="8216"/>
            <ac:spMk id="4" creationId="{3E1EA94E-58B2-8B2C-70DA-2811750CBF41}"/>
          </ac:spMkLst>
        </pc:spChg>
      </pc:sldChg>
      <pc:sldChg chg="modSp add mod">
        <pc:chgData name="Sara Korpela" userId="8d0b7c14-59f9-4a69-8fcd-2537567cae8c" providerId="ADAL" clId="{ED681441-E77F-4B10-B493-65F5DFF892A3}" dt="2026-01-23T11:23:46.139" v="74" actId="113"/>
        <pc:sldMkLst>
          <pc:docMk/>
          <pc:sldMk cId="2180964314" sldId="8301"/>
        </pc:sldMkLst>
      </pc:sldChg>
      <pc:sldChg chg="addSp delSp modSp new mod modClrScheme chgLayout">
        <pc:chgData name="Sara Korpela" userId="8d0b7c14-59f9-4a69-8fcd-2537567cae8c" providerId="ADAL" clId="{ED681441-E77F-4B10-B493-65F5DFF892A3}" dt="2026-02-01T07:54:16.516" v="739" actId="20577"/>
        <pc:sldMkLst>
          <pc:docMk/>
          <pc:sldMk cId="926738704" sldId="8303"/>
        </pc:sldMkLst>
        <pc:spChg chg="add mod ord">
          <ac:chgData name="Sara Korpela" userId="8d0b7c14-59f9-4a69-8fcd-2537567cae8c" providerId="ADAL" clId="{ED681441-E77F-4B10-B493-65F5DFF892A3}" dt="2026-02-01T07:52:21.229" v="458" actId="122"/>
          <ac:spMkLst>
            <pc:docMk/>
            <pc:sldMk cId="926738704" sldId="8303"/>
            <ac:spMk id="4" creationId="{9A9263A4-8BFC-6ACA-7935-4E164B560724}"/>
          </ac:spMkLst>
        </pc:spChg>
        <pc:spChg chg="add mod ord">
          <ac:chgData name="Sara Korpela" userId="8d0b7c14-59f9-4a69-8fcd-2537567cae8c" providerId="ADAL" clId="{ED681441-E77F-4B10-B493-65F5DFF892A3}" dt="2026-02-01T07:54:16.516" v="739" actId="20577"/>
          <ac:spMkLst>
            <pc:docMk/>
            <pc:sldMk cId="926738704" sldId="8303"/>
            <ac:spMk id="5" creationId="{A9925068-33A3-1A85-72D6-C8C5B0A5D332}"/>
          </ac:spMkLst>
        </pc:spChg>
      </pc:sldChg>
    </pc:docChg>
  </pc:docChgLst>
  <pc:docChgLst>
    <pc:chgData name="Per Ivarsson" userId="S::per.ivarsson@regionvasterbotten.se::837e59ff-8005-45d4-98c1-4b62352fa0d1" providerId="AD" clId="Web-{7CE6DD22-CD01-4F37-9991-327E4E895A27}"/>
    <pc:docChg chg="modSld">
      <pc:chgData name="Per Ivarsson" userId="S::per.ivarsson@regionvasterbotten.se::837e59ff-8005-45d4-98c1-4b62352fa0d1" providerId="AD" clId="Web-{7CE6DD22-CD01-4F37-9991-327E4E895A27}" dt="2026-02-09T11:56:04.455" v="60" actId="20577"/>
      <pc:docMkLst>
        <pc:docMk/>
      </pc:docMkLst>
      <pc:sldChg chg="modSp">
        <pc:chgData name="Per Ivarsson" userId="S::per.ivarsson@regionvasterbotten.se::837e59ff-8005-45d4-98c1-4b62352fa0d1" providerId="AD" clId="Web-{7CE6DD22-CD01-4F37-9991-327E4E895A27}" dt="2026-02-09T11:56:04.455" v="60" actId="20577"/>
        <pc:sldMkLst>
          <pc:docMk/>
          <pc:sldMk cId="2260036416" sldId="8213"/>
        </pc:sldMkLst>
        <pc:spChg chg="mod">
          <ac:chgData name="Per Ivarsson" userId="S::per.ivarsson@regionvasterbotten.se::837e59ff-8005-45d4-98c1-4b62352fa0d1" providerId="AD" clId="Web-{7CE6DD22-CD01-4F37-9991-327E4E895A27}" dt="2026-02-09T11:56:04.455" v="60" actId="20577"/>
          <ac:spMkLst>
            <pc:docMk/>
            <pc:sldMk cId="2260036416" sldId="8213"/>
            <ac:spMk id="3" creationId="{B25A1DF9-65BA-E37C-5CC0-77E7EDA1DF1C}"/>
          </ac:spMkLst>
        </pc:spChg>
      </pc:sldChg>
    </pc:docChg>
  </pc:docChgLst>
  <pc:docChgLst>
    <pc:chgData name="Per Ivarsson" userId="S::per.ivarsson@regionvasterbotten.se::837e59ff-8005-45d4-98c1-4b62352fa0d1" providerId="AD" clId="Web-{9A76165C-D021-45DD-81DB-CE0BC81EDB9B}"/>
    <pc:docChg chg="addSld delSld modSld">
      <pc:chgData name="Per Ivarsson" userId="S::per.ivarsson@regionvasterbotten.se::837e59ff-8005-45d4-98c1-4b62352fa0d1" providerId="AD" clId="Web-{9A76165C-D021-45DD-81DB-CE0BC81EDB9B}" dt="2026-01-26T07:23:17.127" v="17"/>
      <pc:docMkLst>
        <pc:docMk/>
      </pc:docMkLst>
    </pc:docChg>
  </pc:docChgLst>
  <pc:docChgLst>
    <pc:chgData clId="Web-{A6B42CDF-9691-43EC-BEB9-49BD0314F6B3}"/>
    <pc:docChg chg="modSld">
      <pc:chgData name="" userId="" providerId="" clId="Web-{A6B42CDF-9691-43EC-BEB9-49BD0314F6B3}" dt="2026-02-06T12:33:15.449" v="1" actId="20577"/>
      <pc:docMkLst>
        <pc:docMk/>
      </pc:docMkLst>
      <pc:sldChg chg="modSp">
        <pc:chgData name="" userId="" providerId="" clId="Web-{A6B42CDF-9691-43EC-BEB9-49BD0314F6B3}" dt="2026-02-06T12:33:15.449" v="1" actId="20577"/>
        <pc:sldMkLst>
          <pc:docMk/>
          <pc:sldMk cId="808961604" sldId="262"/>
        </pc:sldMkLst>
        <pc:spChg chg="mod">
          <ac:chgData name="" userId="" providerId="" clId="Web-{A6B42CDF-9691-43EC-BEB9-49BD0314F6B3}" dt="2026-02-06T12:33:15.449" v="1" actId="20577"/>
          <ac:spMkLst>
            <pc:docMk/>
            <pc:sldMk cId="808961604" sldId="262"/>
            <ac:spMk id="2" creationId="{A65B1C64-0359-753C-9C89-4E9B691CDAD4}"/>
          </ac:spMkLst>
        </pc:spChg>
      </pc:sldChg>
    </pc:docChg>
  </pc:docChgLst>
  <pc:docChgLst>
    <pc:chgData name="Per Ivarsson" userId="S::per.ivarsson@regionvasterbotten.se::837e59ff-8005-45d4-98c1-4b62352fa0d1" providerId="AD" clId="Web-{2F7E00DF-A855-4E20-A185-A6B2FAF7FB44}"/>
    <pc:docChg chg="addSld modSld">
      <pc:chgData name="Per Ivarsson" userId="S::per.ivarsson@regionvasterbotten.se::837e59ff-8005-45d4-98c1-4b62352fa0d1" providerId="AD" clId="Web-{2F7E00DF-A855-4E20-A185-A6B2FAF7FB44}" dt="2026-01-23T08:49:33.252" v="124" actId="20577"/>
      <pc:docMkLst>
        <pc:docMk/>
      </pc:docMkLst>
      <pc:sldChg chg="modSp">
        <pc:chgData name="Per Ivarsson" userId="S::per.ivarsson@regionvasterbotten.se::837e59ff-8005-45d4-98c1-4b62352fa0d1" providerId="AD" clId="Web-{2F7E00DF-A855-4E20-A185-A6B2FAF7FB44}" dt="2026-01-23T08:48:16.377" v="53" actId="20577"/>
        <pc:sldMkLst>
          <pc:docMk/>
          <pc:sldMk cId="2566309617" sldId="8293"/>
        </pc:sldMkLst>
        <pc:spChg chg="mod">
          <ac:chgData name="Per Ivarsson" userId="S::per.ivarsson@regionvasterbotten.se::837e59ff-8005-45d4-98c1-4b62352fa0d1" providerId="AD" clId="Web-{2F7E00DF-A855-4E20-A185-A6B2FAF7FB44}" dt="2026-01-23T08:48:16.377" v="53" actId="20577"/>
          <ac:spMkLst>
            <pc:docMk/>
            <pc:sldMk cId="2566309617" sldId="8293"/>
            <ac:spMk id="3" creationId="{5C567B31-DBB6-4B17-6A01-DA7D77B9E1D0}"/>
          </ac:spMkLst>
        </pc:spChg>
      </pc:sldChg>
    </pc:docChg>
  </pc:docChgLst>
  <pc:docChgLst>
    <pc:chgData name="Per Ivarsson" userId="S::per.ivarsson@regionvasterbotten.se::837e59ff-8005-45d4-98c1-4b62352fa0d1" providerId="AD" clId="Web-{0CA028F6-9394-4FCD-9CB7-78D4AF700287}"/>
    <pc:docChg chg="modSld">
      <pc:chgData name="Per Ivarsson" userId="S::per.ivarsson@regionvasterbotten.se::837e59ff-8005-45d4-98c1-4b62352fa0d1" providerId="AD" clId="Web-{0CA028F6-9394-4FCD-9CB7-78D4AF700287}" dt="2026-01-23T08:27:58.201" v="47" actId="20577"/>
      <pc:docMkLst>
        <pc:docMk/>
      </pc:docMkLst>
    </pc:docChg>
  </pc:docChgLst>
  <pc:docChgLst>
    <pc:chgData name="Sara Korpela" userId="S::sara.korpela@regionvasterbotten.se::8d0b7c14-59f9-4a69-8fcd-2537567cae8c" providerId="AD" clId="Web-{4082322B-371C-C3B7-865D-5402C64BFE2B}"/>
    <pc:docChg chg="addSld modSld">
      <pc:chgData name="Sara Korpela" userId="S::sara.korpela@regionvasterbotten.se::8d0b7c14-59f9-4a69-8fcd-2537567cae8c" providerId="AD" clId="Web-{4082322B-371C-C3B7-865D-5402C64BFE2B}" dt="2026-02-01T07:43:53.894" v="182"/>
      <pc:docMkLst>
        <pc:docMk/>
      </pc:docMkLst>
      <pc:sldChg chg="modSp">
        <pc:chgData name="Sara Korpela" userId="S::sara.korpela@regionvasterbotten.se::8d0b7c14-59f9-4a69-8fcd-2537567cae8c" providerId="AD" clId="Web-{4082322B-371C-C3B7-865D-5402C64BFE2B}" dt="2026-02-01T07:38:47.301" v="10" actId="20577"/>
        <pc:sldMkLst>
          <pc:docMk/>
          <pc:sldMk cId="808961604" sldId="262"/>
        </pc:sldMkLst>
        <pc:spChg chg="mod">
          <ac:chgData name="Sara Korpela" userId="S::sara.korpela@regionvasterbotten.se::8d0b7c14-59f9-4a69-8fcd-2537567cae8c" providerId="AD" clId="Web-{4082322B-371C-C3B7-865D-5402C64BFE2B}" dt="2026-02-01T07:38:47.301" v="10" actId="20577"/>
          <ac:spMkLst>
            <pc:docMk/>
            <pc:sldMk cId="808961604" sldId="262"/>
            <ac:spMk id="2" creationId="{A65B1C64-0359-753C-9C89-4E9B691CDAD4}"/>
          </ac:spMkLst>
        </pc:spChg>
      </pc:sldChg>
      <pc:sldChg chg="modSp">
        <pc:chgData name="Sara Korpela" userId="S::sara.korpela@regionvasterbotten.se::8d0b7c14-59f9-4a69-8fcd-2537567cae8c" providerId="AD" clId="Web-{4082322B-371C-C3B7-865D-5402C64BFE2B}" dt="2026-02-01T07:39:14.942" v="18" actId="20577"/>
        <pc:sldMkLst>
          <pc:docMk/>
          <pc:sldMk cId="2260036416" sldId="8213"/>
        </pc:sldMkLst>
        <pc:spChg chg="mod">
          <ac:chgData name="Sara Korpela" userId="S::sara.korpela@regionvasterbotten.se::8d0b7c14-59f9-4a69-8fcd-2537567cae8c" providerId="AD" clId="Web-{4082322B-371C-C3B7-865D-5402C64BFE2B}" dt="2026-02-01T07:39:14.942" v="18" actId="20577"/>
          <ac:spMkLst>
            <pc:docMk/>
            <pc:sldMk cId="2260036416" sldId="8213"/>
            <ac:spMk id="3" creationId="{B25A1DF9-65BA-E37C-5CC0-77E7EDA1DF1C}"/>
          </ac:spMkLst>
        </pc:spChg>
      </pc:sldChg>
      <pc:sldChg chg="modSp">
        <pc:chgData name="Sara Korpela" userId="S::sara.korpela@regionvasterbotten.se::8d0b7c14-59f9-4a69-8fcd-2537567cae8c" providerId="AD" clId="Web-{4082322B-371C-C3B7-865D-5402C64BFE2B}" dt="2026-02-01T07:43:31.565" v="180" actId="20577"/>
        <pc:sldMkLst>
          <pc:docMk/>
          <pc:sldMk cId="2775718053" sldId="8216"/>
        </pc:sldMkLst>
        <pc:spChg chg="mod">
          <ac:chgData name="Sara Korpela" userId="S::sara.korpela@regionvasterbotten.se::8d0b7c14-59f9-4a69-8fcd-2537567cae8c" providerId="AD" clId="Web-{4082322B-371C-C3B7-865D-5402C64BFE2B}" dt="2026-02-01T07:43:31.565" v="180" actId="20577"/>
          <ac:spMkLst>
            <pc:docMk/>
            <pc:sldMk cId="2775718053" sldId="8216"/>
            <ac:spMk id="5" creationId="{53C49495-0BBF-7386-DF33-295720A2AF5A}"/>
          </ac:spMkLst>
        </pc:spChg>
      </pc:sldChg>
      <pc:sldChg chg="add">
        <pc:chgData name="Sara Korpela" userId="S::sara.korpela@regionvasterbotten.se::8d0b7c14-59f9-4a69-8fcd-2537567cae8c" providerId="AD" clId="Web-{4082322B-371C-C3B7-865D-5402C64BFE2B}" dt="2026-02-01T07:43:53.862" v="181"/>
        <pc:sldMkLst>
          <pc:docMk/>
          <pc:sldMk cId="1224247638" sldId="8224"/>
        </pc:sldMkLst>
      </pc:sldChg>
      <pc:sldChg chg="add">
        <pc:chgData name="Sara Korpela" userId="S::sara.korpela@regionvasterbotten.se::8d0b7c14-59f9-4a69-8fcd-2537567cae8c" providerId="AD" clId="Web-{4082322B-371C-C3B7-865D-5402C64BFE2B}" dt="2026-02-01T07:43:53.894" v="182"/>
        <pc:sldMkLst>
          <pc:docMk/>
          <pc:sldMk cId="3404945016" sldId="8225"/>
        </pc:sldMkLst>
      </pc:sldChg>
    </pc:docChg>
  </pc:docChgLst>
  <pc:docChgLst>
    <pc:chgData name="Per Ivarsson" userId="S::per.ivarsson@regionvasterbotten.se::837e59ff-8005-45d4-98c1-4b62352fa0d1" providerId="AD" clId="Web-{60E86D82-6374-4804-8BC1-9524225778D6}"/>
    <pc:docChg chg="modSld">
      <pc:chgData name="Per Ivarsson" userId="S::per.ivarsson@regionvasterbotten.se::837e59ff-8005-45d4-98c1-4b62352fa0d1" providerId="AD" clId="Web-{60E86D82-6374-4804-8BC1-9524225778D6}" dt="2026-01-23T12:50:15.452" v="51" actId="20577"/>
      <pc:docMkLst>
        <pc:docMk/>
      </pc:docMkLst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3T11:15:32.4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3327 0 0,'-3327'0'0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79CB-38B2-4997-ABFA-392E75ECF0EE}" type="datetimeFigureOut">
              <a:rPr lang="sv-SE" smtClean="0"/>
              <a:t>2026-02-16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B1F60-1D92-4669-9076-74890E1090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517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17B46-B945-4627-94BE-1EAD21F1690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704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3E05C8-6F26-ADA9-8178-4DDC1ACE3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6C890D5-077F-4503-250C-447FAFA9C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F29F42-1E45-D278-AD92-A1A80D91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96D02F9-8F27-A22A-460A-AA0FF288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8F74F8-6CA5-1368-90AB-782FBA8D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629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80D921-B270-338B-A504-ABF21404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899A216-09A1-AF23-5DE7-A7ED6B91A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C7BD26-F5C6-BAA6-C3AB-FEBED782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088CE3-6EEC-E31A-34B0-55C80CE5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F00446-3281-2FF5-B3F5-53A6E9903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16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EF06136-CE92-78FF-B1CE-06294B5F6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D84866A-6FEA-3DC6-4433-893FF08D6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C27F48-1288-979A-961F-CF0B6312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4612AD-D6C3-BF52-310B-59918E2CA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C3635F-314D-97AA-C739-6745FE45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4563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812BF8-FB90-4410-AF56-A5439AE3A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Bakgrund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C5B3D9-96A2-4D65-A3EC-ABE6833D26B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r>
              <a:rPr lang="sv-SE"/>
              <a:t>Byte från ITS plattform(egenutvecklad) till INCA </a:t>
            </a:r>
          </a:p>
          <a:p>
            <a:r>
              <a:rPr lang="sv-SE"/>
              <a:t>Riksstroke registercentrum(RC Norr) tillhandahåller INCA som plattform</a:t>
            </a:r>
          </a:p>
          <a:p>
            <a:r>
              <a:rPr lang="sv-SE"/>
              <a:t>INCA är plattform som alla cancerregister använder</a:t>
            </a:r>
          </a:p>
          <a:p>
            <a:r>
              <a:rPr lang="sv-SE"/>
              <a:t>Ett antal icke register använder den t ex Bråckregistret, Psoriasisregistret, Psykiatriregister  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5426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5E6EA8-6BDC-449E-9C43-233A47061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2869B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4064FA-CBE1-4B28-A768-99EFF6B9E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059943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0C7867-BD58-4A4C-974D-FABB3E9D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E50469-B43C-4F53-9249-B6BA5BF66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595985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B1368A-42D5-4D5E-9438-1913452C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784F75-EB9D-4290-9644-21CA6E256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F87B0C1-D590-4414-B2EF-0494AF74E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48222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990CBB-AF56-486D-97D6-75B7809F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734AD5-CAA0-4583-8F36-9268ED950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286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B0E139E-EEB8-43DD-B6CC-429310D09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3E111A0-59C6-4E0F-9C2E-AD084FA17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286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3B4BFF3-E95F-4912-AE84-174AAE199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48048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E7CC37-8D45-4C95-B8A2-B648D69D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10501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433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58A70A-F166-4867-89E9-0F5C6BC3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7E2CF4-0017-4C4E-B687-CFB567AB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EF0F70-2A4E-4544-9E0F-83D4E02C3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29457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49FCB2-71BF-9D69-E3B1-D56770C8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3F9356-4841-0A8D-9878-214C079A1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D25370-2A49-4FEC-D723-2DCB05E2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1571A4-CC6E-A3FB-6D24-B10D9274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2B4DD9-48CF-45E9-DADB-AFF4A886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0650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379184-D40C-4B8E-8731-9146C875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78A7CF9-436F-4020-9BCB-361D66514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311F81-E294-4D12-84DA-2B4F94F4B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88343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38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68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9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7017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53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56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13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1002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1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8EC46D-7CF5-7843-AFE8-C5E625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53B67C-57D5-7FCE-E2AE-A9A6C1725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5778A2-1E47-7371-1604-C39FC2BE1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82B3EF-407A-F8A8-27E3-C47DE3EF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AA9844-A77F-A770-496D-07F56CED9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1608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1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3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 med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466727"/>
            <a:ext cx="9623749" cy="85566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H1 </a:t>
            </a:r>
            <a:r>
              <a:rPr kumimoji="0" lang="en-US" sz="3300" b="1" i="0" u="none" strike="noStrike" kern="1200" cap="none" spc="0" normalizeH="0" baseline="0" noProof="0" err="1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Rubrik</a:t>
            </a: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3300" b="1" i="0" u="none" strike="noStrike" kern="1200" cap="none" spc="0" normalizeH="0" baseline="0" noProof="0" err="1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</a:t>
            </a: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presentation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1495424"/>
            <a:ext cx="9619488" cy="3950208"/>
          </a:xfrm>
        </p:spPr>
        <p:txBody>
          <a:bodyPr/>
          <a:lstStyle>
            <a:lvl1pPr>
              <a:defRPr baseline="0"/>
            </a:lvl1pPr>
            <a:lvl2pPr>
              <a:spcBef>
                <a:spcPts val="1400"/>
              </a:spcBef>
              <a:spcAft>
                <a:spcPts val="600"/>
              </a:spcAft>
              <a:buSzPct val="80000"/>
              <a:defRPr/>
            </a:lvl2pPr>
            <a:lvl3pPr>
              <a:spcBef>
                <a:spcPts val="1400"/>
              </a:spcBef>
              <a:spcAft>
                <a:spcPts val="400"/>
              </a:spcAft>
              <a:defRPr/>
            </a:lvl3pPr>
            <a:lvl4pPr>
              <a:spcBef>
                <a:spcPts val="1400"/>
              </a:spcBef>
              <a:spcAft>
                <a:spcPts val="300"/>
              </a:spcAft>
              <a:defRPr baseline="0"/>
            </a:lvl4pPr>
            <a:lvl5pPr>
              <a:spcBef>
                <a:spcPts val="1400"/>
              </a:spcBef>
              <a:spcAft>
                <a:spcPts val="300"/>
              </a:spcAft>
              <a:buSzPct val="80000"/>
              <a:defRPr/>
            </a:lvl5pPr>
          </a:lstStyle>
          <a:p>
            <a:pPr lvl="0"/>
            <a:r>
              <a:rPr lang="en-US" err="1"/>
              <a:t>Klicka</a:t>
            </a:r>
            <a:r>
              <a:rPr lang="en-US"/>
              <a:t> </a:t>
            </a:r>
            <a:r>
              <a:rPr lang="en-US" err="1"/>
              <a:t>för</a:t>
            </a:r>
            <a:r>
              <a:rPr lang="en-US"/>
              <a:t>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ändra</a:t>
            </a:r>
            <a:endParaRPr lang="en-US"/>
          </a:p>
          <a:p>
            <a:pPr lvl="1"/>
            <a:r>
              <a:rPr lang="en-US" err="1"/>
              <a:t>Andra</a:t>
            </a:r>
            <a:r>
              <a:rPr lang="en-US"/>
              <a:t> </a:t>
            </a:r>
            <a:r>
              <a:rPr lang="en-US" err="1"/>
              <a:t>nivån</a:t>
            </a:r>
            <a:endParaRPr lang="en-US"/>
          </a:p>
          <a:p>
            <a:pPr lvl="2"/>
            <a:r>
              <a:rPr lang="en-US" err="1"/>
              <a:t>Tredje</a:t>
            </a:r>
            <a:r>
              <a:rPr lang="en-US"/>
              <a:t> </a:t>
            </a:r>
            <a:r>
              <a:rPr lang="en-US" err="1"/>
              <a:t>nivån</a:t>
            </a:r>
            <a:endParaRPr lang="en-US"/>
          </a:p>
          <a:p>
            <a:pPr lvl="3"/>
            <a:r>
              <a:rPr lang="en-US" err="1"/>
              <a:t>Fjärde</a:t>
            </a:r>
            <a:r>
              <a:rPr lang="en-US"/>
              <a:t> </a:t>
            </a:r>
            <a:r>
              <a:rPr lang="en-US" err="1"/>
              <a:t>nivån</a:t>
            </a:r>
            <a:endParaRPr lang="en-US"/>
          </a:p>
          <a:p>
            <a:pPr lvl="4"/>
            <a:r>
              <a:rPr lang="en-US" err="1"/>
              <a:t>Femte</a:t>
            </a:r>
            <a:r>
              <a:rPr lang="en-US"/>
              <a:t> </a:t>
            </a:r>
            <a:r>
              <a:rPr lang="en-US" err="1"/>
              <a:t>nivån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3068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800">
          <p15:clr>
            <a:srgbClr val="FBAE40"/>
          </p15:clr>
        </p15:guide>
        <p15:guide id="3" pos="6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 med 3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466727"/>
            <a:ext cx="9623749" cy="855662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H1 </a:t>
            </a:r>
            <a:r>
              <a:rPr kumimoji="0" lang="en-US" sz="3300" b="1" i="0" u="none" strike="noStrike" kern="1200" cap="none" spc="0" normalizeH="0" baseline="0" noProof="0" err="1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Rubrik</a:t>
            </a: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med </a:t>
            </a:r>
            <a:r>
              <a:rPr kumimoji="0" lang="en-US" sz="3300" b="1" i="0" u="none" strike="noStrike" kern="1200" cap="none" spc="0" normalizeH="0" baseline="0" noProof="0" err="1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exempeltext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92352" y="1499616"/>
            <a:ext cx="9619488" cy="395020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None/>
              <a:defRPr sz="2400" b="1" i="1">
                <a:solidFill>
                  <a:srgbClr val="3994AE"/>
                </a:solidFill>
              </a:defRPr>
            </a:lvl2pPr>
            <a:lvl3pPr marL="228600" indent="-228600">
              <a:lnSpc>
                <a:spcPct val="100000"/>
              </a:lnSpc>
              <a:spcBef>
                <a:spcPts val="1400"/>
              </a:spcBef>
              <a:buFont typeface="Wingdings" panose="05000000000000000000" pitchFamily="2" charset="2"/>
              <a:buChar char=""/>
              <a:defRPr sz="2400">
                <a:solidFill>
                  <a:schemeClr val="tx1"/>
                </a:solidFill>
              </a:defRPr>
            </a:lvl3pPr>
            <a:lvl4pPr marL="457200" indent="-228600">
              <a:lnSpc>
                <a:spcPct val="100000"/>
              </a:lnSpc>
              <a:spcBef>
                <a:spcPts val="1400"/>
              </a:spcBef>
              <a:buSzPct val="80000"/>
              <a:buFont typeface="Calibri" panose="020F0502020204030204" pitchFamily="34" charset="0"/>
              <a:buChar char="○"/>
              <a:defRPr sz="2400">
                <a:solidFill>
                  <a:schemeClr val="tx1"/>
                </a:solidFill>
              </a:defRPr>
            </a:lvl4pPr>
            <a:lvl5pPr marL="801688" indent="-265176">
              <a:lnSpc>
                <a:spcPct val="100000"/>
              </a:lnSpc>
              <a:spcBef>
                <a:spcPts val="14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H2 </a:t>
            </a:r>
            <a:r>
              <a:rPr lang="en-US" err="1"/>
              <a:t>Rubrik</a:t>
            </a:r>
            <a:r>
              <a:rPr lang="en-US"/>
              <a:t> med </a:t>
            </a:r>
            <a:r>
              <a:rPr lang="en-US" err="1"/>
              <a:t>exempeltext</a:t>
            </a:r>
            <a:endParaRPr lang="en-US"/>
          </a:p>
          <a:p>
            <a:pPr lvl="1"/>
            <a:r>
              <a:rPr lang="en-US"/>
              <a:t>H3 Rubrik med exempeltext</a:t>
            </a:r>
          </a:p>
          <a:p>
            <a:pPr lvl="2"/>
            <a:r>
              <a:rPr lang="en-US" err="1"/>
              <a:t>Punktlista</a:t>
            </a:r>
            <a:r>
              <a:rPr lang="en-US"/>
              <a:t> med </a:t>
            </a:r>
            <a:r>
              <a:rPr lang="en-US" err="1"/>
              <a:t>exempeltext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ligger under en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flera</a:t>
            </a:r>
            <a:r>
              <a:rPr lang="en-US"/>
              <a:t> </a:t>
            </a:r>
            <a:r>
              <a:rPr lang="en-US" err="1"/>
              <a:t>rubrik</a:t>
            </a:r>
            <a:endParaRPr lang="en-US"/>
          </a:p>
          <a:p>
            <a:pPr lvl="3"/>
            <a:r>
              <a:rPr lang="en-US" err="1"/>
              <a:t>Punktlista</a:t>
            </a:r>
            <a:r>
              <a:rPr lang="en-US"/>
              <a:t> nivå </a:t>
            </a:r>
            <a:r>
              <a:rPr lang="en-US" err="1"/>
              <a:t>två</a:t>
            </a:r>
            <a:endParaRPr lang="en-US"/>
          </a:p>
          <a:p>
            <a:pPr lvl="4"/>
            <a:r>
              <a:rPr lang="en-US"/>
              <a:t>Punktlista nivå </a:t>
            </a:r>
            <a:r>
              <a:rPr lang="en-US" err="1"/>
              <a:t>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6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800">
          <p15:clr>
            <a:srgbClr val="FBAE40"/>
          </p15:clr>
        </p15:guide>
        <p15:guide id="3" pos="6880">
          <p15:clr>
            <a:srgbClr val="FBAE40"/>
          </p15:clr>
        </p15:guide>
        <p15:guide id="4" orient="horz" pos="400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sektion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01750" y="3454401"/>
            <a:ext cx="6431407" cy="3982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500" b="0">
                <a:solidFill>
                  <a:srgbClr val="808285"/>
                </a:solidFill>
              </a:defRPr>
            </a:lvl1pPr>
          </a:lstStyle>
          <a:p>
            <a:pPr lvl="0"/>
            <a:r>
              <a:rPr lang="en-US" err="1"/>
              <a:t>Underrubrik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1327" y="2976750"/>
            <a:ext cx="6431885" cy="477462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Mellansektion</a:t>
            </a:r>
            <a:r>
              <a:rPr lang="en-US"/>
              <a:t>, </a:t>
            </a:r>
            <a:r>
              <a:rPr lang="en-US" err="1"/>
              <a:t>rubrik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47191" r="50360"/>
          <a:stretch/>
        </p:blipFill>
        <p:spPr>
          <a:xfrm>
            <a:off x="6446026" y="0"/>
            <a:ext cx="57459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935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812BF8-FB90-4410-AF56-A5439AE3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C5B3D9-96A2-4D65-A3EC-ABE6833D2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78715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5E6EA8-6BDC-449E-9C43-233A47061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2869B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4064FA-CBE1-4B28-A768-99EFF6B9E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3995742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0C7867-BD58-4A4C-974D-FABB3E9D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E50469-B43C-4F53-9249-B6BA5BF66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459605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B1368A-42D5-4D5E-9438-1913452C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784F75-EB9D-4290-9644-21CA6E256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F87B0C1-D590-4414-B2EF-0494AF74E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07859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990CBB-AF56-486D-97D6-75B7809F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734AD5-CAA0-4583-8F36-9268ED950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286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B0E139E-EEB8-43DD-B6CC-429310D09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3E111A0-59C6-4E0F-9C2E-AD084FA17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286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3B4BFF3-E95F-4912-AE84-174AAE199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291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5289B5-3B02-DFE7-1B02-DC70B50B9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23E339-4D97-5602-C116-62A13DB8D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25B3711-55BA-BED4-C3CE-EB5DCE0C7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5A8C72B-3994-AE65-5A47-987B6C8CA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2026-02-16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A0BC94-76B4-5329-D840-2D92CC05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0289986-8426-B4E5-8A9E-475F7545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61267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E7CC37-8D45-4C95-B8A2-B648D69D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733605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783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58A70A-F166-4867-89E9-0F5C6BC3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7E2CF4-0017-4C4E-B687-CFB567AB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EF0F70-2A4E-4544-9E0F-83D4E02C3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6524986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379184-D40C-4B8E-8731-9146C875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78A7CF9-436F-4020-9BCB-361D66514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311F81-E294-4D12-84DA-2B4F94F4B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5582175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FAE3325-BC7C-054A-AFCB-3779B77B61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6000" y="1643063"/>
            <a:ext cx="9000000" cy="36226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F140082-4DCE-6E01-67DB-1EAA8CE71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8C3715D-9569-B041-9A51-B736E10FDF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E07252E-534E-2846-9A3F-2B17A781E03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99964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F337EE5-445B-5940-9D60-01EE0541A5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666509"/>
            <a:ext cx="10515599" cy="35992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D9FAB12-0829-40E5-B3D2-2BC1D911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252E-534E-2846-9A3F-2B17A781E03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286085A-605C-BE74-1E24-11D0E3297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9871696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 - 2 col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1DFDF1E-2CBD-CA4B-B01F-7D25C22C227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9638" y="1666510"/>
            <a:ext cx="5065200" cy="3599228"/>
          </a:xfrm>
        </p:spPr>
        <p:txBody>
          <a:bodyPr anchor="ctr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3CA242A7-3EC6-004C-8CC8-58CD0DCBFF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8775" y="1666510"/>
            <a:ext cx="5065200" cy="3599228"/>
          </a:xfrm>
        </p:spPr>
        <p:txBody>
          <a:bodyPr anchor="ctr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3E5E90F1-BE40-DB90-7160-2FB0E0C887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E07252E-534E-2846-9A3F-2B17A781E03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0C15694-4018-6512-1764-2CE59665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48705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1/3 image and 2/3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773A7FC-E041-0F40-BAC1-E852631F20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64100" y="1666510"/>
            <a:ext cx="6489700" cy="3599228"/>
          </a:xfrm>
        </p:spPr>
        <p:txBody>
          <a:bodyPr anchor="ctr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EAB502DA-9575-3014-18E2-0C73648A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53DCA8D-7807-304D-935F-65793DEABC1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E07252E-534E-2846-9A3F-2B17A781E03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87E2759B-12E8-BC43-87B3-A6FD8632D78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200" y="1666510"/>
            <a:ext cx="3599228" cy="3599228"/>
          </a:xfrm>
          <a:custGeom>
            <a:avLst/>
            <a:gdLst>
              <a:gd name="connsiteX0" fmla="*/ 1816100 w 3632200"/>
              <a:gd name="connsiteY0" fmla="*/ 0 h 3632200"/>
              <a:gd name="connsiteX1" fmla="*/ 3632200 w 3632200"/>
              <a:gd name="connsiteY1" fmla="*/ 1816100 h 3632200"/>
              <a:gd name="connsiteX2" fmla="*/ 1816100 w 3632200"/>
              <a:gd name="connsiteY2" fmla="*/ 3632200 h 3632200"/>
              <a:gd name="connsiteX3" fmla="*/ 0 w 3632200"/>
              <a:gd name="connsiteY3" fmla="*/ 1816100 h 3632200"/>
              <a:gd name="connsiteX4" fmla="*/ 1816100 w 3632200"/>
              <a:gd name="connsiteY4" fmla="*/ 0 h 363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2200" h="3632200">
                <a:moveTo>
                  <a:pt x="1816100" y="0"/>
                </a:moveTo>
                <a:cubicBezTo>
                  <a:pt x="2819104" y="0"/>
                  <a:pt x="3632200" y="813096"/>
                  <a:pt x="3632200" y="1816100"/>
                </a:cubicBezTo>
                <a:cubicBezTo>
                  <a:pt x="3632200" y="2819104"/>
                  <a:pt x="2819104" y="3632200"/>
                  <a:pt x="1816100" y="3632200"/>
                </a:cubicBezTo>
                <a:cubicBezTo>
                  <a:pt x="813096" y="3632200"/>
                  <a:pt x="0" y="2819104"/>
                  <a:pt x="0" y="1816100"/>
                </a:cubicBezTo>
                <a:cubicBezTo>
                  <a:pt x="0" y="813096"/>
                  <a:pt x="813096" y="0"/>
                  <a:pt x="1816100" y="0"/>
                </a:cubicBezTo>
                <a:close/>
              </a:path>
            </a:pathLst>
          </a:custGeom>
          <a:solidFill>
            <a:srgbClr val="F4F5F5"/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7930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2/3 text and 1/3 image_arc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9BBD8C6-E58B-535E-0EE1-58317A8596DF}"/>
              </a:ext>
            </a:extLst>
          </p:cNvPr>
          <p:cNvSpPr/>
          <p:nvPr userDrawn="1"/>
        </p:nvSpPr>
        <p:spPr>
          <a:xfrm>
            <a:off x="0" y="-704"/>
            <a:ext cx="12192000" cy="6858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D846FD-3262-0B25-9C89-86A65A7751FF}"/>
              </a:ext>
            </a:extLst>
          </p:cNvPr>
          <p:cNvSpPr txBox="1">
            <a:spLocks/>
          </p:cNvSpPr>
          <p:nvPr userDrawn="1"/>
        </p:nvSpPr>
        <p:spPr>
          <a:xfrm>
            <a:off x="599677" y="6376598"/>
            <a:ext cx="2444373" cy="299338"/>
          </a:xfrm>
          <a:prstGeom prst="rect">
            <a:avLst/>
          </a:prstGeom>
        </p:spPr>
        <p:txBody>
          <a:bodyPr vert="horz" lIns="0" tIns="72000" rIns="0" bIns="0" rtlCol="0" anchor="ctr" anchorCtr="0"/>
          <a:lstStyle>
            <a:defPPr>
              <a:defRPr lang="en-SE"/>
            </a:defPPr>
            <a:lvl1pPr marL="0" algn="l" defTabSz="914400" rtl="0" eaLnBrk="1" latinLnBrk="0" hangingPunct="1">
              <a:defRPr sz="1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Strictly</a:t>
            </a:r>
            <a:r>
              <a:rPr lang="en-GB" sz="1000" spc="-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private and</a:t>
            </a:r>
            <a:r>
              <a:rPr lang="en-GB" sz="1000" spc="3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spc="-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confidential.</a:t>
            </a:r>
            <a:endParaRPr lang="sv-SE" sz="1000">
              <a:solidFill>
                <a:schemeClr val="tx1"/>
              </a:solidFill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8481D15-114F-E641-B2E1-148B55B2F3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523224"/>
            <a:ext cx="6934200" cy="374251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F34385C-6B82-9CF4-B036-A7F80CAE82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0824"/>
            <a:ext cx="6934200" cy="1142400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Ange rubrik</a:t>
            </a:r>
          </a:p>
        </p:txBody>
      </p:sp>
      <p:sp>
        <p:nvSpPr>
          <p:cNvPr id="18" name="Platshållare för bildnummer 17">
            <a:extLst>
              <a:ext uri="{FF2B5EF4-FFF2-40B4-BE49-F238E27FC236}">
                <a16:creationId xmlns:a16="http://schemas.microsoft.com/office/drawing/2014/main" id="{C66D2579-7A78-1A44-9615-6FED836E62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07252E-534E-2846-9A3F-2B17A781E03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0B213598-6F6E-AD42-CBA5-D441238F2D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10598" y="0"/>
            <a:ext cx="3581020" cy="6857302"/>
          </a:xfrm>
          <a:custGeom>
            <a:avLst/>
            <a:gdLst>
              <a:gd name="connsiteX0" fmla="*/ 2953101 w 3581020"/>
              <a:gd name="connsiteY0" fmla="*/ 6282912 h 6857302"/>
              <a:gd name="connsiteX1" fmla="*/ 2989422 w 3581020"/>
              <a:gd name="connsiteY1" fmla="*/ 6299199 h 6857302"/>
              <a:gd name="connsiteX2" fmla="*/ 2989486 w 3581020"/>
              <a:gd name="connsiteY2" fmla="*/ 6299199 h 6857302"/>
              <a:gd name="connsiteX3" fmla="*/ 3016489 w 3581020"/>
              <a:gd name="connsiteY3" fmla="*/ 6420167 h 6857302"/>
              <a:gd name="connsiteX4" fmla="*/ 3008502 w 3581020"/>
              <a:gd name="connsiteY4" fmla="*/ 6492557 h 6857302"/>
              <a:gd name="connsiteX5" fmla="*/ 2935099 w 3581020"/>
              <a:gd name="connsiteY5" fmla="*/ 6500495 h 6857302"/>
              <a:gd name="connsiteX6" fmla="*/ 2814472 w 3581020"/>
              <a:gd name="connsiteY6" fmla="*/ 6473571 h 6857302"/>
              <a:gd name="connsiteX7" fmla="*/ 2811430 w 3581020"/>
              <a:gd name="connsiteY7" fmla="*/ 6402323 h 6857302"/>
              <a:gd name="connsiteX8" fmla="*/ 2881410 w 3581020"/>
              <a:gd name="connsiteY8" fmla="*/ 6403847 h 6857302"/>
              <a:gd name="connsiteX9" fmla="*/ 2919442 w 3581020"/>
              <a:gd name="connsiteY9" fmla="*/ 6403847 h 6857302"/>
              <a:gd name="connsiteX10" fmla="*/ 2919442 w 3581020"/>
              <a:gd name="connsiteY10" fmla="*/ 6365938 h 6857302"/>
              <a:gd name="connsiteX11" fmla="*/ 2917921 w 3581020"/>
              <a:gd name="connsiteY11" fmla="*/ 6296152 h 6857302"/>
              <a:gd name="connsiteX12" fmla="*/ 2953101 w 3581020"/>
              <a:gd name="connsiteY12" fmla="*/ 6282912 h 6857302"/>
              <a:gd name="connsiteX13" fmla="*/ 2953110 w 3581020"/>
              <a:gd name="connsiteY13" fmla="*/ 6229271 h 6857302"/>
              <a:gd name="connsiteX14" fmla="*/ 2879889 w 3581020"/>
              <a:gd name="connsiteY14" fmla="*/ 6258179 h 6857302"/>
              <a:gd name="connsiteX15" fmla="*/ 2850604 w 3581020"/>
              <a:gd name="connsiteY15" fmla="*/ 6335141 h 6857302"/>
              <a:gd name="connsiteX16" fmla="*/ 2773398 w 3581020"/>
              <a:gd name="connsiteY16" fmla="*/ 6364351 h 6857302"/>
              <a:gd name="connsiteX17" fmla="*/ 2776441 w 3581020"/>
              <a:gd name="connsiteY17" fmla="*/ 6511481 h 6857302"/>
              <a:gd name="connsiteX18" fmla="*/ 2897955 w 3581020"/>
              <a:gd name="connsiteY18" fmla="*/ 6553962 h 6857302"/>
              <a:gd name="connsiteX19" fmla="*/ 2901822 w 3581020"/>
              <a:gd name="connsiteY19" fmla="*/ 6554153 h 6857302"/>
              <a:gd name="connsiteX20" fmla="*/ 2912471 w 3581020"/>
              <a:gd name="connsiteY20" fmla="*/ 6554597 h 6857302"/>
              <a:gd name="connsiteX21" fmla="*/ 3045458 w 3581020"/>
              <a:gd name="connsiteY21" fmla="*/ 6648387 h 6857302"/>
              <a:gd name="connsiteX22" fmla="*/ 3135328 w 3581020"/>
              <a:gd name="connsiteY22" fmla="*/ 6560921 h 6857302"/>
              <a:gd name="connsiteX23" fmla="*/ 3183728 w 3581020"/>
              <a:gd name="connsiteY23" fmla="*/ 6554534 h 6857302"/>
              <a:gd name="connsiteX24" fmla="*/ 3184213 w 3581020"/>
              <a:gd name="connsiteY24" fmla="*/ 6554534 h 6857302"/>
              <a:gd name="connsiteX25" fmla="*/ 3190489 w 3581020"/>
              <a:gd name="connsiteY25" fmla="*/ 6554406 h 6857302"/>
              <a:gd name="connsiteX26" fmla="*/ 3184213 w 3581020"/>
              <a:gd name="connsiteY26" fmla="*/ 6554470 h 6857302"/>
              <a:gd name="connsiteX27" fmla="*/ 3183728 w 3581020"/>
              <a:gd name="connsiteY27" fmla="*/ 6554534 h 6857302"/>
              <a:gd name="connsiteX28" fmla="*/ 3182946 w 3581020"/>
              <a:gd name="connsiteY28" fmla="*/ 6554534 h 6857302"/>
              <a:gd name="connsiteX29" fmla="*/ 3314412 w 3581020"/>
              <a:gd name="connsiteY29" fmla="*/ 6511544 h 6857302"/>
              <a:gd name="connsiteX30" fmla="*/ 3314475 w 3581020"/>
              <a:gd name="connsiteY30" fmla="*/ 6511481 h 6857302"/>
              <a:gd name="connsiteX31" fmla="*/ 3317517 w 3581020"/>
              <a:gd name="connsiteY31" fmla="*/ 6364351 h 6857302"/>
              <a:gd name="connsiteX32" fmla="*/ 3240311 w 3581020"/>
              <a:gd name="connsiteY32" fmla="*/ 6335141 h 6857302"/>
              <a:gd name="connsiteX33" fmla="*/ 3211026 w 3581020"/>
              <a:gd name="connsiteY33" fmla="*/ 6258179 h 6857302"/>
              <a:gd name="connsiteX34" fmla="*/ 3063397 w 3581020"/>
              <a:gd name="connsiteY34" fmla="*/ 6261227 h 6857302"/>
              <a:gd name="connsiteX35" fmla="*/ 3045458 w 3581020"/>
              <a:gd name="connsiteY35" fmla="*/ 6285103 h 6857302"/>
              <a:gd name="connsiteX36" fmla="*/ 3027519 w 3581020"/>
              <a:gd name="connsiteY36" fmla="*/ 6261227 h 6857302"/>
              <a:gd name="connsiteX37" fmla="*/ 2953110 w 3581020"/>
              <a:gd name="connsiteY37" fmla="*/ 6229271 h 6857302"/>
              <a:gd name="connsiteX38" fmla="*/ 327397 w 3581020"/>
              <a:gd name="connsiteY38" fmla="*/ 0 h 6857302"/>
              <a:gd name="connsiteX39" fmla="*/ 3581020 w 3581020"/>
              <a:gd name="connsiteY39" fmla="*/ 0 h 6857302"/>
              <a:gd name="connsiteX40" fmla="*/ 3581020 w 3581020"/>
              <a:gd name="connsiteY40" fmla="*/ 6857302 h 6857302"/>
              <a:gd name="connsiteX41" fmla="*/ 327207 w 3581020"/>
              <a:gd name="connsiteY41" fmla="*/ 6857302 h 6857302"/>
              <a:gd name="connsiteX42" fmla="*/ 0 w 3581020"/>
              <a:gd name="connsiteY42" fmla="*/ 3429000 h 6857302"/>
              <a:gd name="connsiteX43" fmla="*/ 327397 w 3581020"/>
              <a:gd name="connsiteY43" fmla="*/ 0 h 685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581020" h="6857302">
                <a:moveTo>
                  <a:pt x="2953101" y="6282912"/>
                </a:moveTo>
                <a:cubicBezTo>
                  <a:pt x="2966032" y="6283484"/>
                  <a:pt x="2979153" y="6288976"/>
                  <a:pt x="2989422" y="6299199"/>
                </a:cubicBezTo>
                <a:lnTo>
                  <a:pt x="2989486" y="6299199"/>
                </a:lnTo>
                <a:cubicBezTo>
                  <a:pt x="3008882" y="6318567"/>
                  <a:pt x="3019151" y="6361429"/>
                  <a:pt x="3016489" y="6420167"/>
                </a:cubicBezTo>
                <a:cubicBezTo>
                  <a:pt x="3015348" y="6449314"/>
                  <a:pt x="3011544" y="6475857"/>
                  <a:pt x="3008502" y="6492557"/>
                </a:cubicBezTo>
                <a:cubicBezTo>
                  <a:pt x="2991768" y="6495541"/>
                  <a:pt x="2964384" y="6499352"/>
                  <a:pt x="2935099" y="6500495"/>
                </a:cubicBezTo>
                <a:cubicBezTo>
                  <a:pt x="2876465" y="6502781"/>
                  <a:pt x="2833869" y="6492874"/>
                  <a:pt x="2814472" y="6473571"/>
                </a:cubicBezTo>
                <a:cubicBezTo>
                  <a:pt x="2793935" y="6453123"/>
                  <a:pt x="2792413" y="6421246"/>
                  <a:pt x="2811430" y="6402323"/>
                </a:cubicBezTo>
                <a:cubicBezTo>
                  <a:pt x="2830446" y="6383337"/>
                  <a:pt x="2861633" y="6384162"/>
                  <a:pt x="2881410" y="6403847"/>
                </a:cubicBezTo>
                <a:cubicBezTo>
                  <a:pt x="2892059" y="6414452"/>
                  <a:pt x="2908793" y="6414452"/>
                  <a:pt x="2919442" y="6403847"/>
                </a:cubicBezTo>
                <a:cubicBezTo>
                  <a:pt x="2930091" y="6393243"/>
                  <a:pt x="2930091" y="6376542"/>
                  <a:pt x="2919442" y="6365938"/>
                </a:cubicBezTo>
                <a:cubicBezTo>
                  <a:pt x="2899665" y="6346190"/>
                  <a:pt x="2898905" y="6315074"/>
                  <a:pt x="2917921" y="6296152"/>
                </a:cubicBezTo>
                <a:cubicBezTo>
                  <a:pt x="2927429" y="6286690"/>
                  <a:pt x="2940170" y="6282340"/>
                  <a:pt x="2953101" y="6282912"/>
                </a:cubicBezTo>
                <a:close/>
                <a:moveTo>
                  <a:pt x="2953110" y="6229271"/>
                </a:moveTo>
                <a:cubicBezTo>
                  <a:pt x="2926384" y="6228699"/>
                  <a:pt x="2899856" y="6238272"/>
                  <a:pt x="2879889" y="6258179"/>
                </a:cubicBezTo>
                <a:cubicBezTo>
                  <a:pt x="2858972" y="6279007"/>
                  <a:pt x="2849083" y="6307074"/>
                  <a:pt x="2850604" y="6335141"/>
                </a:cubicBezTo>
                <a:cubicBezTo>
                  <a:pt x="2822460" y="6333617"/>
                  <a:pt x="2794316" y="6343523"/>
                  <a:pt x="2773398" y="6364351"/>
                </a:cubicBezTo>
                <a:cubicBezTo>
                  <a:pt x="2733464" y="6404166"/>
                  <a:pt x="2734985" y="6470142"/>
                  <a:pt x="2776441" y="6511481"/>
                </a:cubicBezTo>
                <a:cubicBezTo>
                  <a:pt x="2801796" y="6536754"/>
                  <a:pt x="2842744" y="6551041"/>
                  <a:pt x="2897955" y="6553962"/>
                </a:cubicBezTo>
                <a:cubicBezTo>
                  <a:pt x="2897955" y="6553962"/>
                  <a:pt x="2897955" y="6553962"/>
                  <a:pt x="2901822" y="6554153"/>
                </a:cubicBezTo>
                <a:cubicBezTo>
                  <a:pt x="2907970" y="6554406"/>
                  <a:pt x="2910189" y="6554597"/>
                  <a:pt x="2912471" y="6554597"/>
                </a:cubicBezTo>
                <a:cubicBezTo>
                  <a:pt x="2975478" y="6558217"/>
                  <a:pt x="3044887" y="6587109"/>
                  <a:pt x="3045458" y="6648387"/>
                </a:cubicBezTo>
                <a:cubicBezTo>
                  <a:pt x="3045838" y="6600667"/>
                  <a:pt x="3087329" y="6572664"/>
                  <a:pt x="3135328" y="6560921"/>
                </a:cubicBezTo>
                <a:lnTo>
                  <a:pt x="3183728" y="6554534"/>
                </a:lnTo>
                <a:lnTo>
                  <a:pt x="3184213" y="6554534"/>
                </a:lnTo>
                <a:cubicBezTo>
                  <a:pt x="3186305" y="6554470"/>
                  <a:pt x="3188397" y="6554406"/>
                  <a:pt x="3190489" y="6554406"/>
                </a:cubicBezTo>
                <a:cubicBezTo>
                  <a:pt x="3190489" y="6554406"/>
                  <a:pt x="3187763" y="6554406"/>
                  <a:pt x="3184213" y="6554470"/>
                </a:cubicBezTo>
                <a:lnTo>
                  <a:pt x="3183728" y="6554534"/>
                </a:lnTo>
                <a:lnTo>
                  <a:pt x="3182946" y="6554534"/>
                </a:lnTo>
                <a:cubicBezTo>
                  <a:pt x="3243291" y="6552946"/>
                  <a:pt x="3287535" y="6538341"/>
                  <a:pt x="3314412" y="6511544"/>
                </a:cubicBezTo>
                <a:lnTo>
                  <a:pt x="3314475" y="6511481"/>
                </a:lnTo>
                <a:cubicBezTo>
                  <a:pt x="3355930" y="6470142"/>
                  <a:pt x="3357452" y="6404166"/>
                  <a:pt x="3317517" y="6364351"/>
                </a:cubicBezTo>
                <a:cubicBezTo>
                  <a:pt x="3296600" y="6343460"/>
                  <a:pt x="3268456" y="6333617"/>
                  <a:pt x="3240311" y="6335141"/>
                </a:cubicBezTo>
                <a:cubicBezTo>
                  <a:pt x="3241833" y="6307074"/>
                  <a:pt x="3231944" y="6279007"/>
                  <a:pt x="3211026" y="6258179"/>
                </a:cubicBezTo>
                <a:cubicBezTo>
                  <a:pt x="3171092" y="6218365"/>
                  <a:pt x="3104852" y="6219889"/>
                  <a:pt x="3063397" y="6261227"/>
                </a:cubicBezTo>
                <a:cubicBezTo>
                  <a:pt x="3056551" y="6268022"/>
                  <a:pt x="3050719" y="6276150"/>
                  <a:pt x="3045458" y="6285103"/>
                </a:cubicBezTo>
                <a:cubicBezTo>
                  <a:pt x="3040197" y="6276086"/>
                  <a:pt x="3034302" y="6268022"/>
                  <a:pt x="3027519" y="6261227"/>
                </a:cubicBezTo>
                <a:cubicBezTo>
                  <a:pt x="3006760" y="6240558"/>
                  <a:pt x="2979836" y="6229842"/>
                  <a:pt x="2953110" y="6229271"/>
                </a:cubicBezTo>
                <a:close/>
                <a:moveTo>
                  <a:pt x="327397" y="0"/>
                </a:moveTo>
                <a:lnTo>
                  <a:pt x="3581020" y="0"/>
                </a:lnTo>
                <a:lnTo>
                  <a:pt x="3581020" y="6857302"/>
                </a:lnTo>
                <a:lnTo>
                  <a:pt x="327207" y="6857302"/>
                </a:lnTo>
                <a:cubicBezTo>
                  <a:pt x="120183" y="5869813"/>
                  <a:pt x="0" y="4693031"/>
                  <a:pt x="0" y="3429000"/>
                </a:cubicBezTo>
                <a:cubicBezTo>
                  <a:pt x="0" y="2164969"/>
                  <a:pt x="120246" y="987616"/>
                  <a:pt x="3273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9490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1/2 text and 1/2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46C1F0F-5F1B-7813-35C7-13BA5748757B}"/>
              </a:ext>
            </a:extLst>
          </p:cNvPr>
          <p:cNvSpPr/>
          <p:nvPr userDrawn="1"/>
        </p:nvSpPr>
        <p:spPr>
          <a:xfrm>
            <a:off x="0" y="-704"/>
            <a:ext cx="12192000" cy="6858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8A22C48-AC3E-1D43-AF8A-46FE7AE497F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07252E-534E-2846-9A3F-2B17A781E03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B9A52B-A7CE-7CC0-DD57-C7F6F748539B}"/>
              </a:ext>
            </a:extLst>
          </p:cNvPr>
          <p:cNvSpPr txBox="1">
            <a:spLocks/>
          </p:cNvSpPr>
          <p:nvPr userDrawn="1"/>
        </p:nvSpPr>
        <p:spPr>
          <a:xfrm>
            <a:off x="599677" y="6376598"/>
            <a:ext cx="2444373" cy="299338"/>
          </a:xfrm>
          <a:prstGeom prst="rect">
            <a:avLst/>
          </a:prstGeom>
        </p:spPr>
        <p:txBody>
          <a:bodyPr vert="horz" lIns="0" tIns="72000" rIns="0" bIns="0" rtlCol="0" anchor="ctr" anchorCtr="0"/>
          <a:lstStyle>
            <a:defPPr>
              <a:defRPr lang="en-SE"/>
            </a:defPPr>
            <a:lvl1pPr marL="0" algn="l" defTabSz="914400" rtl="0" eaLnBrk="1" latinLnBrk="0" hangingPunct="1">
              <a:defRPr sz="1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Strictly</a:t>
            </a:r>
            <a:r>
              <a:rPr lang="en-GB" sz="1000" spc="-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private and</a:t>
            </a:r>
            <a:r>
              <a:rPr lang="en-GB" sz="1000" spc="3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spc="-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confidential.</a:t>
            </a:r>
            <a:endParaRPr lang="sv-SE" sz="1000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9E2897-25F7-7DAF-88CF-941D95A5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90916"/>
            <a:ext cx="4419600" cy="1142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8AA056FA-24C7-D546-A7AB-05A2C76FDB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199" y="2084116"/>
            <a:ext cx="4419599" cy="318162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0" name="Platshållare för bild 19">
            <a:extLst>
              <a:ext uri="{FF2B5EF4-FFF2-40B4-BE49-F238E27FC236}">
                <a16:creationId xmlns:a16="http://schemas.microsoft.com/office/drawing/2014/main" id="{7FFF950F-A05E-0AB6-563E-460C6E0170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5997" y="-4"/>
            <a:ext cx="6096000" cy="6857302"/>
          </a:xfrm>
          <a:custGeom>
            <a:avLst/>
            <a:gdLst>
              <a:gd name="connsiteX0" fmla="*/ 5466969 w 6096000"/>
              <a:gd name="connsiteY0" fmla="*/ 6282594 h 6857302"/>
              <a:gd name="connsiteX1" fmla="*/ 5503354 w 6096000"/>
              <a:gd name="connsiteY1" fmla="*/ 6298882 h 6857302"/>
              <a:gd name="connsiteX2" fmla="*/ 5503418 w 6096000"/>
              <a:gd name="connsiteY2" fmla="*/ 6298882 h 6857302"/>
              <a:gd name="connsiteX3" fmla="*/ 5530469 w 6096000"/>
              <a:gd name="connsiteY3" fmla="*/ 6419849 h 6857302"/>
              <a:gd name="connsiteX4" fmla="*/ 5522468 w 6096000"/>
              <a:gd name="connsiteY4" fmla="*/ 6492239 h 6857302"/>
              <a:gd name="connsiteX5" fmla="*/ 5448935 w 6096000"/>
              <a:gd name="connsiteY5" fmla="*/ 6500177 h 6857302"/>
              <a:gd name="connsiteX6" fmla="*/ 5328094 w 6096000"/>
              <a:gd name="connsiteY6" fmla="*/ 6473252 h 6857302"/>
              <a:gd name="connsiteX7" fmla="*/ 5325046 w 6096000"/>
              <a:gd name="connsiteY7" fmla="*/ 6402006 h 6857302"/>
              <a:gd name="connsiteX8" fmla="*/ 5395150 w 6096000"/>
              <a:gd name="connsiteY8" fmla="*/ 6403530 h 6857302"/>
              <a:gd name="connsiteX9" fmla="*/ 5433250 w 6096000"/>
              <a:gd name="connsiteY9" fmla="*/ 6403530 h 6857302"/>
              <a:gd name="connsiteX10" fmla="*/ 5433250 w 6096000"/>
              <a:gd name="connsiteY10" fmla="*/ 6365620 h 6857302"/>
              <a:gd name="connsiteX11" fmla="*/ 5431726 w 6096000"/>
              <a:gd name="connsiteY11" fmla="*/ 6295833 h 6857302"/>
              <a:gd name="connsiteX12" fmla="*/ 5466969 w 6096000"/>
              <a:gd name="connsiteY12" fmla="*/ 6282594 h 6857302"/>
              <a:gd name="connsiteX13" fmla="*/ 5467001 w 6096000"/>
              <a:gd name="connsiteY13" fmla="*/ 6228890 h 6857302"/>
              <a:gd name="connsiteX14" fmla="*/ 5393627 w 6096000"/>
              <a:gd name="connsiteY14" fmla="*/ 6257798 h 6857302"/>
              <a:gd name="connsiteX15" fmla="*/ 5364290 w 6096000"/>
              <a:gd name="connsiteY15" fmla="*/ 6334760 h 6857302"/>
              <a:gd name="connsiteX16" fmla="*/ 5286947 w 6096000"/>
              <a:gd name="connsiteY16" fmla="*/ 6363970 h 6857302"/>
              <a:gd name="connsiteX17" fmla="*/ 5289995 w 6096000"/>
              <a:gd name="connsiteY17" fmla="*/ 6511100 h 6857302"/>
              <a:gd name="connsiteX18" fmla="*/ 5411724 w 6096000"/>
              <a:gd name="connsiteY18" fmla="*/ 6553582 h 6857302"/>
              <a:gd name="connsiteX19" fmla="*/ 5415598 w 6096000"/>
              <a:gd name="connsiteY19" fmla="*/ 6553772 h 6857302"/>
              <a:gd name="connsiteX20" fmla="*/ 5426266 w 6096000"/>
              <a:gd name="connsiteY20" fmla="*/ 6554216 h 6857302"/>
              <a:gd name="connsiteX21" fmla="*/ 5559489 w 6096000"/>
              <a:gd name="connsiteY21" fmla="*/ 6648006 h 6857302"/>
              <a:gd name="connsiteX22" fmla="*/ 5649518 w 6096000"/>
              <a:gd name="connsiteY22" fmla="*/ 6560540 h 6857302"/>
              <a:gd name="connsiteX23" fmla="*/ 5698004 w 6096000"/>
              <a:gd name="connsiteY23" fmla="*/ 6554153 h 6857302"/>
              <a:gd name="connsiteX24" fmla="*/ 5698490 w 6096000"/>
              <a:gd name="connsiteY24" fmla="*/ 6554153 h 6857302"/>
              <a:gd name="connsiteX25" fmla="*/ 5704777 w 6096000"/>
              <a:gd name="connsiteY25" fmla="*/ 6554026 h 6857302"/>
              <a:gd name="connsiteX26" fmla="*/ 5698490 w 6096000"/>
              <a:gd name="connsiteY26" fmla="*/ 6554089 h 6857302"/>
              <a:gd name="connsiteX27" fmla="*/ 5698004 w 6096000"/>
              <a:gd name="connsiteY27" fmla="*/ 6554153 h 6857302"/>
              <a:gd name="connsiteX28" fmla="*/ 5697220 w 6096000"/>
              <a:gd name="connsiteY28" fmla="*/ 6554153 h 6857302"/>
              <a:gd name="connsiteX29" fmla="*/ 5828919 w 6096000"/>
              <a:gd name="connsiteY29" fmla="*/ 6511163 h 6857302"/>
              <a:gd name="connsiteX30" fmla="*/ 5828983 w 6096000"/>
              <a:gd name="connsiteY30" fmla="*/ 6511100 h 6857302"/>
              <a:gd name="connsiteX31" fmla="*/ 5832031 w 6096000"/>
              <a:gd name="connsiteY31" fmla="*/ 6363970 h 6857302"/>
              <a:gd name="connsiteX32" fmla="*/ 5754688 w 6096000"/>
              <a:gd name="connsiteY32" fmla="*/ 6334760 h 6857302"/>
              <a:gd name="connsiteX33" fmla="*/ 5725351 w 6096000"/>
              <a:gd name="connsiteY33" fmla="*/ 6257798 h 6857302"/>
              <a:gd name="connsiteX34" fmla="*/ 5577459 w 6096000"/>
              <a:gd name="connsiteY34" fmla="*/ 6260846 h 6857302"/>
              <a:gd name="connsiteX35" fmla="*/ 5559489 w 6096000"/>
              <a:gd name="connsiteY35" fmla="*/ 6284722 h 6857302"/>
              <a:gd name="connsiteX36" fmla="*/ 5541518 w 6096000"/>
              <a:gd name="connsiteY36" fmla="*/ 6260846 h 6857302"/>
              <a:gd name="connsiteX37" fmla="*/ 5467001 w 6096000"/>
              <a:gd name="connsiteY37" fmla="*/ 6228890 h 6857302"/>
              <a:gd name="connsiteX38" fmla="*/ 327978 w 6096000"/>
              <a:gd name="connsiteY38" fmla="*/ 0 h 6857302"/>
              <a:gd name="connsiteX39" fmla="*/ 6096000 w 6096000"/>
              <a:gd name="connsiteY39" fmla="*/ 0 h 6857302"/>
              <a:gd name="connsiteX40" fmla="*/ 6096000 w 6096000"/>
              <a:gd name="connsiteY40" fmla="*/ 6857302 h 6857302"/>
              <a:gd name="connsiteX41" fmla="*/ 327787 w 6096000"/>
              <a:gd name="connsiteY41" fmla="*/ 6857302 h 6857302"/>
              <a:gd name="connsiteX42" fmla="*/ 0 w 6096000"/>
              <a:gd name="connsiteY42" fmla="*/ 3429000 h 6857302"/>
              <a:gd name="connsiteX43" fmla="*/ 327978 w 6096000"/>
              <a:gd name="connsiteY43" fmla="*/ 0 h 685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96000" h="6857302">
                <a:moveTo>
                  <a:pt x="5466969" y="6282594"/>
                </a:moveTo>
                <a:cubicBezTo>
                  <a:pt x="5479923" y="6283165"/>
                  <a:pt x="5493067" y="6288658"/>
                  <a:pt x="5503354" y="6298882"/>
                </a:cubicBezTo>
                <a:lnTo>
                  <a:pt x="5503418" y="6298882"/>
                </a:lnTo>
                <a:cubicBezTo>
                  <a:pt x="5522849" y="6318249"/>
                  <a:pt x="5533136" y="6361112"/>
                  <a:pt x="5530469" y="6419849"/>
                </a:cubicBezTo>
                <a:cubicBezTo>
                  <a:pt x="5529326" y="6448996"/>
                  <a:pt x="5525516" y="6475539"/>
                  <a:pt x="5522468" y="6492239"/>
                </a:cubicBezTo>
                <a:cubicBezTo>
                  <a:pt x="5505704" y="6495224"/>
                  <a:pt x="5478272" y="6499033"/>
                  <a:pt x="5448935" y="6500177"/>
                </a:cubicBezTo>
                <a:cubicBezTo>
                  <a:pt x="5390197" y="6502463"/>
                  <a:pt x="5347525" y="6492557"/>
                  <a:pt x="5328094" y="6473252"/>
                </a:cubicBezTo>
                <a:cubicBezTo>
                  <a:pt x="5307520" y="6452806"/>
                  <a:pt x="5305996" y="6420928"/>
                  <a:pt x="5325046" y="6402006"/>
                </a:cubicBezTo>
                <a:cubicBezTo>
                  <a:pt x="5344096" y="6383019"/>
                  <a:pt x="5375338" y="6383845"/>
                  <a:pt x="5395150" y="6403530"/>
                </a:cubicBezTo>
                <a:cubicBezTo>
                  <a:pt x="5405818" y="6414134"/>
                  <a:pt x="5422582" y="6414134"/>
                  <a:pt x="5433250" y="6403530"/>
                </a:cubicBezTo>
                <a:cubicBezTo>
                  <a:pt x="5443918" y="6392925"/>
                  <a:pt x="5443918" y="6376225"/>
                  <a:pt x="5433250" y="6365620"/>
                </a:cubicBezTo>
                <a:cubicBezTo>
                  <a:pt x="5413438" y="6345871"/>
                  <a:pt x="5412676" y="6314757"/>
                  <a:pt x="5431726" y="6295833"/>
                </a:cubicBezTo>
                <a:cubicBezTo>
                  <a:pt x="5441251" y="6286372"/>
                  <a:pt x="5454015" y="6282022"/>
                  <a:pt x="5466969" y="6282594"/>
                </a:cubicBezTo>
                <a:close/>
                <a:moveTo>
                  <a:pt x="5467001" y="6228890"/>
                </a:moveTo>
                <a:cubicBezTo>
                  <a:pt x="5440220" y="6228319"/>
                  <a:pt x="5413629" y="6237891"/>
                  <a:pt x="5393627" y="6257798"/>
                </a:cubicBezTo>
                <a:cubicBezTo>
                  <a:pt x="5372672" y="6278626"/>
                  <a:pt x="5362766" y="6306693"/>
                  <a:pt x="5364290" y="6334760"/>
                </a:cubicBezTo>
                <a:cubicBezTo>
                  <a:pt x="5336096" y="6333236"/>
                  <a:pt x="5307902" y="6343142"/>
                  <a:pt x="5286947" y="6363970"/>
                </a:cubicBezTo>
                <a:cubicBezTo>
                  <a:pt x="5246942" y="6403785"/>
                  <a:pt x="5248466" y="6469761"/>
                  <a:pt x="5289995" y="6511100"/>
                </a:cubicBezTo>
                <a:cubicBezTo>
                  <a:pt x="5315395" y="6536373"/>
                  <a:pt x="5356416" y="6550660"/>
                  <a:pt x="5411724" y="6553582"/>
                </a:cubicBezTo>
                <a:cubicBezTo>
                  <a:pt x="5411724" y="6553582"/>
                  <a:pt x="5411724" y="6553582"/>
                  <a:pt x="5415598" y="6553772"/>
                </a:cubicBezTo>
                <a:cubicBezTo>
                  <a:pt x="5421757" y="6554026"/>
                  <a:pt x="5423916" y="6554216"/>
                  <a:pt x="5426266" y="6554216"/>
                </a:cubicBezTo>
                <a:cubicBezTo>
                  <a:pt x="5489385" y="6557836"/>
                  <a:pt x="5558917" y="6586728"/>
                  <a:pt x="5559489" y="6648006"/>
                </a:cubicBezTo>
                <a:cubicBezTo>
                  <a:pt x="5559870" y="6600286"/>
                  <a:pt x="5601434" y="6572283"/>
                  <a:pt x="5649518" y="6560540"/>
                </a:cubicBezTo>
                <a:lnTo>
                  <a:pt x="5698004" y="6554153"/>
                </a:lnTo>
                <a:lnTo>
                  <a:pt x="5698490" y="6554153"/>
                </a:lnTo>
                <a:cubicBezTo>
                  <a:pt x="5700586" y="6554089"/>
                  <a:pt x="5702681" y="6554026"/>
                  <a:pt x="5704777" y="6554026"/>
                </a:cubicBezTo>
                <a:cubicBezTo>
                  <a:pt x="5704777" y="6554026"/>
                  <a:pt x="5702046" y="6554026"/>
                  <a:pt x="5698490" y="6554089"/>
                </a:cubicBezTo>
                <a:lnTo>
                  <a:pt x="5698004" y="6554153"/>
                </a:lnTo>
                <a:lnTo>
                  <a:pt x="5697220" y="6554153"/>
                </a:lnTo>
                <a:cubicBezTo>
                  <a:pt x="5757672" y="6552565"/>
                  <a:pt x="5801995" y="6537960"/>
                  <a:pt x="5828919" y="6511163"/>
                </a:cubicBezTo>
                <a:lnTo>
                  <a:pt x="5828983" y="6511100"/>
                </a:lnTo>
                <a:cubicBezTo>
                  <a:pt x="5870512" y="6469761"/>
                  <a:pt x="5872036" y="6403785"/>
                  <a:pt x="5832031" y="6363970"/>
                </a:cubicBezTo>
                <a:cubicBezTo>
                  <a:pt x="5811076" y="6343079"/>
                  <a:pt x="5782882" y="6333236"/>
                  <a:pt x="5754688" y="6334760"/>
                </a:cubicBezTo>
                <a:cubicBezTo>
                  <a:pt x="5756212" y="6306693"/>
                  <a:pt x="5746306" y="6278626"/>
                  <a:pt x="5725351" y="6257798"/>
                </a:cubicBezTo>
                <a:cubicBezTo>
                  <a:pt x="5685346" y="6217984"/>
                  <a:pt x="5618988" y="6219508"/>
                  <a:pt x="5577459" y="6260846"/>
                </a:cubicBezTo>
                <a:cubicBezTo>
                  <a:pt x="5570601" y="6267641"/>
                  <a:pt x="5564759" y="6275769"/>
                  <a:pt x="5559489" y="6284722"/>
                </a:cubicBezTo>
                <a:cubicBezTo>
                  <a:pt x="5554218" y="6275705"/>
                  <a:pt x="5548313" y="6267641"/>
                  <a:pt x="5541518" y="6260846"/>
                </a:cubicBezTo>
                <a:cubicBezTo>
                  <a:pt x="5520754" y="6240177"/>
                  <a:pt x="5493782" y="6229462"/>
                  <a:pt x="5467001" y="6228890"/>
                </a:cubicBezTo>
                <a:close/>
                <a:moveTo>
                  <a:pt x="327978" y="0"/>
                </a:moveTo>
                <a:lnTo>
                  <a:pt x="6096000" y="0"/>
                </a:lnTo>
                <a:lnTo>
                  <a:pt x="6096000" y="6857302"/>
                </a:lnTo>
                <a:lnTo>
                  <a:pt x="327787" y="6857302"/>
                </a:lnTo>
                <a:cubicBezTo>
                  <a:pt x="120396" y="5869813"/>
                  <a:pt x="0" y="4693031"/>
                  <a:pt x="0" y="3429000"/>
                </a:cubicBezTo>
                <a:cubicBezTo>
                  <a:pt x="0" y="2164969"/>
                  <a:pt x="120459" y="987616"/>
                  <a:pt x="3279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24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12F670-AD84-E832-7A0A-AC2AFDC0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CEA006-1572-531D-1F6D-D79141766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AB9AB86-AFFB-C981-22CD-93F24A686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41C0C39-A8B1-D825-96DF-CF60359A4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401B98E-ACBC-F480-C2BC-719E5281F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10CC521-031D-789B-FB2D-914A1B841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2026-02-16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0D74399-853F-BF47-8068-610F28DC5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4F316F0-EAE4-6656-BC48-719E4E05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23548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 and 3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AA0D0F-1792-5F80-42CF-C347582DEEE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274691" y="2771633"/>
            <a:ext cx="1944000" cy="1944000"/>
          </a:xfrm>
          <a:custGeom>
            <a:avLst/>
            <a:gdLst>
              <a:gd name="connsiteX0" fmla="*/ 1155357 w 2310714"/>
              <a:gd name="connsiteY0" fmla="*/ 0 h 2310714"/>
              <a:gd name="connsiteX1" fmla="*/ 2310714 w 2310714"/>
              <a:gd name="connsiteY1" fmla="*/ 1155357 h 2310714"/>
              <a:gd name="connsiteX2" fmla="*/ 1155357 w 2310714"/>
              <a:gd name="connsiteY2" fmla="*/ 2310714 h 2310714"/>
              <a:gd name="connsiteX3" fmla="*/ 0 w 2310714"/>
              <a:gd name="connsiteY3" fmla="*/ 1155357 h 2310714"/>
              <a:gd name="connsiteX4" fmla="*/ 1155357 w 2310714"/>
              <a:gd name="connsiteY4" fmla="*/ 0 h 2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4" h="2310714">
                <a:moveTo>
                  <a:pt x="1155357" y="0"/>
                </a:moveTo>
                <a:cubicBezTo>
                  <a:pt x="1793443" y="0"/>
                  <a:pt x="2310714" y="517271"/>
                  <a:pt x="2310714" y="1155357"/>
                </a:cubicBezTo>
                <a:cubicBezTo>
                  <a:pt x="2310714" y="1793443"/>
                  <a:pt x="1793443" y="2310714"/>
                  <a:pt x="1155357" y="2310714"/>
                </a:cubicBezTo>
                <a:cubicBezTo>
                  <a:pt x="517271" y="2310714"/>
                  <a:pt x="0" y="1793443"/>
                  <a:pt x="0" y="1155357"/>
                </a:cubicBezTo>
                <a:cubicBezTo>
                  <a:pt x="0" y="517271"/>
                  <a:pt x="517271" y="0"/>
                  <a:pt x="115535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BA4CEF5-C292-593D-610A-5801B85A8C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1158" y="4929303"/>
            <a:ext cx="2411067" cy="539115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spcBef>
                <a:spcPts val="100"/>
              </a:spcBef>
              <a:defRPr sz="1400" b="1" cap="all" spc="-1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None/>
              <a:defRPr sz="1400" b="0" i="0" spc="-1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CA9740F-2C6F-B461-0E0A-E8DA083A2B8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123999" y="2771633"/>
            <a:ext cx="1944000" cy="1944000"/>
          </a:xfrm>
          <a:custGeom>
            <a:avLst/>
            <a:gdLst>
              <a:gd name="connsiteX0" fmla="*/ 1155357 w 2310714"/>
              <a:gd name="connsiteY0" fmla="*/ 0 h 2310714"/>
              <a:gd name="connsiteX1" fmla="*/ 2310714 w 2310714"/>
              <a:gd name="connsiteY1" fmla="*/ 1155357 h 2310714"/>
              <a:gd name="connsiteX2" fmla="*/ 1155357 w 2310714"/>
              <a:gd name="connsiteY2" fmla="*/ 2310714 h 2310714"/>
              <a:gd name="connsiteX3" fmla="*/ 0 w 2310714"/>
              <a:gd name="connsiteY3" fmla="*/ 1155357 h 2310714"/>
              <a:gd name="connsiteX4" fmla="*/ 1155357 w 2310714"/>
              <a:gd name="connsiteY4" fmla="*/ 0 h 2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4" h="2310714">
                <a:moveTo>
                  <a:pt x="1155357" y="0"/>
                </a:moveTo>
                <a:cubicBezTo>
                  <a:pt x="1793443" y="0"/>
                  <a:pt x="2310714" y="517271"/>
                  <a:pt x="2310714" y="1155357"/>
                </a:cubicBezTo>
                <a:cubicBezTo>
                  <a:pt x="2310714" y="1793443"/>
                  <a:pt x="1793443" y="2310714"/>
                  <a:pt x="1155357" y="2310714"/>
                </a:cubicBezTo>
                <a:cubicBezTo>
                  <a:pt x="517271" y="2310714"/>
                  <a:pt x="0" y="1793443"/>
                  <a:pt x="0" y="1155357"/>
                </a:cubicBezTo>
                <a:cubicBezTo>
                  <a:pt x="0" y="517271"/>
                  <a:pt x="517271" y="0"/>
                  <a:pt x="115535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FCB4AADE-FF6D-CE62-3CFA-3D7CDC9078E0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73308" y="2771633"/>
            <a:ext cx="1944000" cy="1944000"/>
          </a:xfrm>
          <a:custGeom>
            <a:avLst/>
            <a:gdLst>
              <a:gd name="connsiteX0" fmla="*/ 1155357 w 2310714"/>
              <a:gd name="connsiteY0" fmla="*/ 0 h 2310714"/>
              <a:gd name="connsiteX1" fmla="*/ 2310714 w 2310714"/>
              <a:gd name="connsiteY1" fmla="*/ 1155357 h 2310714"/>
              <a:gd name="connsiteX2" fmla="*/ 1155357 w 2310714"/>
              <a:gd name="connsiteY2" fmla="*/ 2310714 h 2310714"/>
              <a:gd name="connsiteX3" fmla="*/ 0 w 2310714"/>
              <a:gd name="connsiteY3" fmla="*/ 1155357 h 2310714"/>
              <a:gd name="connsiteX4" fmla="*/ 1155357 w 2310714"/>
              <a:gd name="connsiteY4" fmla="*/ 0 h 2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4" h="2310714">
                <a:moveTo>
                  <a:pt x="1155357" y="0"/>
                </a:moveTo>
                <a:cubicBezTo>
                  <a:pt x="1793443" y="0"/>
                  <a:pt x="2310714" y="517271"/>
                  <a:pt x="2310714" y="1155357"/>
                </a:cubicBezTo>
                <a:cubicBezTo>
                  <a:pt x="2310714" y="1793443"/>
                  <a:pt x="1793443" y="2310714"/>
                  <a:pt x="1155357" y="2310714"/>
                </a:cubicBezTo>
                <a:cubicBezTo>
                  <a:pt x="517271" y="2310714"/>
                  <a:pt x="0" y="1793443"/>
                  <a:pt x="0" y="1155357"/>
                </a:cubicBezTo>
                <a:cubicBezTo>
                  <a:pt x="0" y="517271"/>
                  <a:pt x="517271" y="0"/>
                  <a:pt x="115535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FDD285-C35A-AE4A-5674-B2361D7B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6B9465F5-984C-E44A-922E-EAA5042F68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0466" y="4929303"/>
            <a:ext cx="2411067" cy="539115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spcBef>
                <a:spcPts val="100"/>
              </a:spcBef>
              <a:defRPr sz="1400" b="1" cap="all" spc="-1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None/>
              <a:defRPr sz="1400" b="0" i="0" spc="-1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36">
            <a:extLst>
              <a:ext uri="{FF2B5EF4-FFF2-40B4-BE49-F238E27FC236}">
                <a16:creationId xmlns:a16="http://schemas.microsoft.com/office/drawing/2014/main" id="{940E1D3C-EC05-414D-ADF0-61189C7709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39775" y="4929303"/>
            <a:ext cx="2411067" cy="539115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spcBef>
                <a:spcPts val="100"/>
              </a:spcBef>
              <a:defRPr sz="1400" b="1" cap="all" spc="-1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None/>
              <a:defRPr sz="1400" b="0" i="0" spc="-1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FDBCF91-F5B2-5A47-95A8-03D380158FF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E07252E-534E-2846-9A3F-2B17A781E03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404CEB0-1C72-9E4D-8BA0-771FF088CBC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96000" y="1586724"/>
            <a:ext cx="9000000" cy="1190078"/>
          </a:xfrm>
        </p:spPr>
        <p:txBody>
          <a:bodyPr/>
          <a:lstStyle>
            <a:lvl1pPr algn="ctr">
              <a:spcBef>
                <a:spcPts val="1200"/>
              </a:spcBef>
              <a:defRPr sz="1800" b="0" spc="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5514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 and 6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AA0D0F-1792-5F80-42CF-C347582DEEE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2841678"/>
            <a:ext cx="1476000" cy="1476000"/>
          </a:xfrm>
          <a:custGeom>
            <a:avLst/>
            <a:gdLst>
              <a:gd name="connsiteX0" fmla="*/ 1155357 w 2310714"/>
              <a:gd name="connsiteY0" fmla="*/ 0 h 2310714"/>
              <a:gd name="connsiteX1" fmla="*/ 2310714 w 2310714"/>
              <a:gd name="connsiteY1" fmla="*/ 1155357 h 2310714"/>
              <a:gd name="connsiteX2" fmla="*/ 1155357 w 2310714"/>
              <a:gd name="connsiteY2" fmla="*/ 2310714 h 2310714"/>
              <a:gd name="connsiteX3" fmla="*/ 0 w 2310714"/>
              <a:gd name="connsiteY3" fmla="*/ 1155357 h 2310714"/>
              <a:gd name="connsiteX4" fmla="*/ 1155357 w 2310714"/>
              <a:gd name="connsiteY4" fmla="*/ 0 h 2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4" h="2310714">
                <a:moveTo>
                  <a:pt x="1155357" y="0"/>
                </a:moveTo>
                <a:cubicBezTo>
                  <a:pt x="1793443" y="0"/>
                  <a:pt x="2310714" y="517271"/>
                  <a:pt x="2310714" y="1155357"/>
                </a:cubicBezTo>
                <a:cubicBezTo>
                  <a:pt x="2310714" y="1793443"/>
                  <a:pt x="1793443" y="2310714"/>
                  <a:pt x="1155357" y="2310714"/>
                </a:cubicBezTo>
                <a:cubicBezTo>
                  <a:pt x="517271" y="2310714"/>
                  <a:pt x="0" y="1793443"/>
                  <a:pt x="0" y="1155357"/>
                </a:cubicBezTo>
                <a:cubicBezTo>
                  <a:pt x="0" y="517271"/>
                  <a:pt x="517271" y="0"/>
                  <a:pt x="115535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BA4CEF5-C292-593D-610A-5801B85A8C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1" y="4590534"/>
            <a:ext cx="1476000" cy="539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 b="1" i="0" cap="all" spc="-1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0000"/>
              </a:lnSpc>
              <a:spcBef>
                <a:spcPts val="100"/>
              </a:spcBef>
              <a:buNone/>
              <a:defRPr sz="1400" b="0" i="0" spc="-1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9C33C1AC-EC26-22A0-939B-A8EE9A18B166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2646120" y="2841678"/>
            <a:ext cx="1476000" cy="1476000"/>
          </a:xfrm>
          <a:custGeom>
            <a:avLst/>
            <a:gdLst>
              <a:gd name="connsiteX0" fmla="*/ 1155357 w 2310714"/>
              <a:gd name="connsiteY0" fmla="*/ 0 h 2310714"/>
              <a:gd name="connsiteX1" fmla="*/ 2310714 w 2310714"/>
              <a:gd name="connsiteY1" fmla="*/ 1155357 h 2310714"/>
              <a:gd name="connsiteX2" fmla="*/ 1155357 w 2310714"/>
              <a:gd name="connsiteY2" fmla="*/ 2310714 h 2310714"/>
              <a:gd name="connsiteX3" fmla="*/ 0 w 2310714"/>
              <a:gd name="connsiteY3" fmla="*/ 1155357 h 2310714"/>
              <a:gd name="connsiteX4" fmla="*/ 1155357 w 2310714"/>
              <a:gd name="connsiteY4" fmla="*/ 0 h 2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4" h="2310714">
                <a:moveTo>
                  <a:pt x="1155357" y="0"/>
                </a:moveTo>
                <a:cubicBezTo>
                  <a:pt x="1793443" y="0"/>
                  <a:pt x="2310714" y="517271"/>
                  <a:pt x="2310714" y="1155357"/>
                </a:cubicBezTo>
                <a:cubicBezTo>
                  <a:pt x="2310714" y="1793443"/>
                  <a:pt x="1793443" y="2310714"/>
                  <a:pt x="1155357" y="2310714"/>
                </a:cubicBezTo>
                <a:cubicBezTo>
                  <a:pt x="517271" y="2310714"/>
                  <a:pt x="0" y="1793443"/>
                  <a:pt x="0" y="1155357"/>
                </a:cubicBezTo>
                <a:cubicBezTo>
                  <a:pt x="0" y="517271"/>
                  <a:pt x="517271" y="0"/>
                  <a:pt x="115535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7DFFA707-FEE3-C7CA-1E58-1CE6A839F41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454040" y="2841678"/>
            <a:ext cx="1476000" cy="1476000"/>
          </a:xfrm>
          <a:custGeom>
            <a:avLst/>
            <a:gdLst>
              <a:gd name="connsiteX0" fmla="*/ 1155357 w 2310714"/>
              <a:gd name="connsiteY0" fmla="*/ 0 h 2310714"/>
              <a:gd name="connsiteX1" fmla="*/ 2310714 w 2310714"/>
              <a:gd name="connsiteY1" fmla="*/ 1155357 h 2310714"/>
              <a:gd name="connsiteX2" fmla="*/ 1155357 w 2310714"/>
              <a:gd name="connsiteY2" fmla="*/ 2310714 h 2310714"/>
              <a:gd name="connsiteX3" fmla="*/ 0 w 2310714"/>
              <a:gd name="connsiteY3" fmla="*/ 1155357 h 2310714"/>
              <a:gd name="connsiteX4" fmla="*/ 1155357 w 2310714"/>
              <a:gd name="connsiteY4" fmla="*/ 0 h 2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4" h="2310714">
                <a:moveTo>
                  <a:pt x="1155357" y="0"/>
                </a:moveTo>
                <a:cubicBezTo>
                  <a:pt x="1793443" y="0"/>
                  <a:pt x="2310714" y="517271"/>
                  <a:pt x="2310714" y="1155357"/>
                </a:cubicBezTo>
                <a:cubicBezTo>
                  <a:pt x="2310714" y="1793443"/>
                  <a:pt x="1793443" y="2310714"/>
                  <a:pt x="1155357" y="2310714"/>
                </a:cubicBezTo>
                <a:cubicBezTo>
                  <a:pt x="517271" y="2310714"/>
                  <a:pt x="0" y="1793443"/>
                  <a:pt x="0" y="1155357"/>
                </a:cubicBezTo>
                <a:cubicBezTo>
                  <a:pt x="0" y="517271"/>
                  <a:pt x="517271" y="0"/>
                  <a:pt x="115535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94157ED0-4549-03E2-CD63-D7CD22700E57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61960" y="2841678"/>
            <a:ext cx="1476000" cy="1476000"/>
          </a:xfrm>
          <a:custGeom>
            <a:avLst/>
            <a:gdLst>
              <a:gd name="connsiteX0" fmla="*/ 1155357 w 2310714"/>
              <a:gd name="connsiteY0" fmla="*/ 0 h 2310714"/>
              <a:gd name="connsiteX1" fmla="*/ 2310714 w 2310714"/>
              <a:gd name="connsiteY1" fmla="*/ 1155357 h 2310714"/>
              <a:gd name="connsiteX2" fmla="*/ 1155357 w 2310714"/>
              <a:gd name="connsiteY2" fmla="*/ 2310714 h 2310714"/>
              <a:gd name="connsiteX3" fmla="*/ 0 w 2310714"/>
              <a:gd name="connsiteY3" fmla="*/ 1155357 h 2310714"/>
              <a:gd name="connsiteX4" fmla="*/ 1155357 w 2310714"/>
              <a:gd name="connsiteY4" fmla="*/ 0 h 2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4" h="2310714">
                <a:moveTo>
                  <a:pt x="1155357" y="0"/>
                </a:moveTo>
                <a:cubicBezTo>
                  <a:pt x="1793443" y="0"/>
                  <a:pt x="2310714" y="517271"/>
                  <a:pt x="2310714" y="1155357"/>
                </a:cubicBezTo>
                <a:cubicBezTo>
                  <a:pt x="2310714" y="1793443"/>
                  <a:pt x="1793443" y="2310714"/>
                  <a:pt x="1155357" y="2310714"/>
                </a:cubicBezTo>
                <a:cubicBezTo>
                  <a:pt x="517271" y="2310714"/>
                  <a:pt x="0" y="1793443"/>
                  <a:pt x="0" y="1155357"/>
                </a:cubicBezTo>
                <a:cubicBezTo>
                  <a:pt x="0" y="517271"/>
                  <a:pt x="517271" y="0"/>
                  <a:pt x="115535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436BDFA9-0FC1-034B-BA0E-BD2E72A57AC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8069880" y="2841678"/>
            <a:ext cx="1476000" cy="1476000"/>
          </a:xfrm>
          <a:custGeom>
            <a:avLst/>
            <a:gdLst>
              <a:gd name="connsiteX0" fmla="*/ 1155357 w 2310714"/>
              <a:gd name="connsiteY0" fmla="*/ 0 h 2310714"/>
              <a:gd name="connsiteX1" fmla="*/ 2310714 w 2310714"/>
              <a:gd name="connsiteY1" fmla="*/ 1155357 h 2310714"/>
              <a:gd name="connsiteX2" fmla="*/ 1155357 w 2310714"/>
              <a:gd name="connsiteY2" fmla="*/ 2310714 h 2310714"/>
              <a:gd name="connsiteX3" fmla="*/ 0 w 2310714"/>
              <a:gd name="connsiteY3" fmla="*/ 1155357 h 2310714"/>
              <a:gd name="connsiteX4" fmla="*/ 1155357 w 2310714"/>
              <a:gd name="connsiteY4" fmla="*/ 0 h 2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4" h="2310714">
                <a:moveTo>
                  <a:pt x="1155357" y="0"/>
                </a:moveTo>
                <a:cubicBezTo>
                  <a:pt x="1793443" y="0"/>
                  <a:pt x="2310714" y="517271"/>
                  <a:pt x="2310714" y="1155357"/>
                </a:cubicBezTo>
                <a:cubicBezTo>
                  <a:pt x="2310714" y="1793443"/>
                  <a:pt x="1793443" y="2310714"/>
                  <a:pt x="1155357" y="2310714"/>
                </a:cubicBezTo>
                <a:cubicBezTo>
                  <a:pt x="517271" y="2310714"/>
                  <a:pt x="0" y="1793443"/>
                  <a:pt x="0" y="1155357"/>
                </a:cubicBezTo>
                <a:cubicBezTo>
                  <a:pt x="0" y="517271"/>
                  <a:pt x="517271" y="0"/>
                  <a:pt x="115535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B8F96D08-49AB-8701-2BBD-92A53B81855A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877800" y="2841678"/>
            <a:ext cx="1476000" cy="1476000"/>
          </a:xfrm>
          <a:custGeom>
            <a:avLst/>
            <a:gdLst>
              <a:gd name="connsiteX0" fmla="*/ 1155357 w 2310714"/>
              <a:gd name="connsiteY0" fmla="*/ 0 h 2310714"/>
              <a:gd name="connsiteX1" fmla="*/ 2310714 w 2310714"/>
              <a:gd name="connsiteY1" fmla="*/ 1155357 h 2310714"/>
              <a:gd name="connsiteX2" fmla="*/ 1155357 w 2310714"/>
              <a:gd name="connsiteY2" fmla="*/ 2310714 h 2310714"/>
              <a:gd name="connsiteX3" fmla="*/ 0 w 2310714"/>
              <a:gd name="connsiteY3" fmla="*/ 1155357 h 2310714"/>
              <a:gd name="connsiteX4" fmla="*/ 1155357 w 2310714"/>
              <a:gd name="connsiteY4" fmla="*/ 0 h 2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4" h="2310714">
                <a:moveTo>
                  <a:pt x="1155357" y="0"/>
                </a:moveTo>
                <a:cubicBezTo>
                  <a:pt x="1793443" y="0"/>
                  <a:pt x="2310714" y="517271"/>
                  <a:pt x="2310714" y="1155357"/>
                </a:cubicBezTo>
                <a:cubicBezTo>
                  <a:pt x="2310714" y="1793443"/>
                  <a:pt x="1793443" y="2310714"/>
                  <a:pt x="1155357" y="2310714"/>
                </a:cubicBezTo>
                <a:cubicBezTo>
                  <a:pt x="517271" y="2310714"/>
                  <a:pt x="0" y="1793443"/>
                  <a:pt x="0" y="1155357"/>
                </a:cubicBezTo>
                <a:cubicBezTo>
                  <a:pt x="0" y="517271"/>
                  <a:pt x="517271" y="0"/>
                  <a:pt x="115535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F986E6-3D31-5FA9-E574-AD2731D3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824"/>
            <a:ext cx="10515600" cy="11424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B235058-EE32-43EC-3ECC-3603B147C1A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96000" y="1586724"/>
            <a:ext cx="9000000" cy="1190078"/>
          </a:xfrm>
        </p:spPr>
        <p:txBody>
          <a:bodyPr/>
          <a:lstStyle>
            <a:lvl1pPr algn="ctr">
              <a:spcBef>
                <a:spcPts val="1200"/>
              </a:spcBef>
              <a:defRPr sz="1800" b="0" spc="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00988929-479D-D048-B76C-3AE100F22D2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6120" y="4590534"/>
            <a:ext cx="1476000" cy="539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 b="1" i="0" cap="all" spc="-1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0000"/>
              </a:lnSpc>
              <a:spcBef>
                <a:spcPts val="100"/>
              </a:spcBef>
              <a:buNone/>
              <a:defRPr sz="1400" b="1" i="0" spc="-1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47F20924-5FE3-7A4E-9B68-776E91AD81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54040" y="4590534"/>
            <a:ext cx="1476000" cy="539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 b="1" i="0" cap="all" spc="-1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0000"/>
              </a:lnSpc>
              <a:spcBef>
                <a:spcPts val="100"/>
              </a:spcBef>
              <a:buNone/>
              <a:defRPr sz="1400" b="0" i="0" spc="-1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560FA80B-7AEC-D849-AC48-27D95ABC4E6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61960" y="4590534"/>
            <a:ext cx="1476000" cy="539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 b="1" i="0" cap="all" spc="-1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0000"/>
              </a:lnSpc>
              <a:spcBef>
                <a:spcPts val="100"/>
              </a:spcBef>
              <a:buNone/>
              <a:defRPr sz="1400" b="0" i="0" spc="-1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6B146536-EB93-0544-AD6D-BE9C3AACDD7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69880" y="4590534"/>
            <a:ext cx="1476000" cy="539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 b="1" i="0" cap="all" spc="-1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0000"/>
              </a:lnSpc>
              <a:spcBef>
                <a:spcPts val="100"/>
              </a:spcBef>
              <a:buNone/>
              <a:defRPr sz="1400" b="0" i="0" spc="-1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F7053036-8443-5C4D-96F0-C0656C41573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77800" y="4590534"/>
            <a:ext cx="1476000" cy="539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 b="1" i="0" cap="all" spc="-1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0000"/>
              </a:lnSpc>
              <a:spcBef>
                <a:spcPts val="100"/>
              </a:spcBef>
              <a:buNone/>
              <a:defRPr sz="1400" b="1" i="0" spc="-1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9CF1ADF-C600-D840-AFB6-77FA9412D3CD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3E07252E-534E-2846-9A3F-2B17A781E03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110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B4C-138B-474C-AE55-721708274A9A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A3BB-D850-2F4F-B3A7-C5CDD760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46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E83982-D124-9B69-E711-9810A006A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D5B9CB-0291-CBB9-9211-6A0BC4AA9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5FCA71-3220-1C4A-5BB0-956FF00A3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F7CF-048E-49C2-964C-13BDD817EE86}" type="datetimeFigureOut">
              <a:rPr lang="sv-SE" smtClean="0"/>
              <a:t>2026-02-16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0407AE-A37D-8FBA-B918-7A587008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EB91C6-207D-902C-9E45-D5FEF338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1B9E-5AE1-4B96-A721-48EA9ADC9F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6318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80824"/>
            <a:ext cx="10515600" cy="11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72000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593991" y="6147212"/>
            <a:ext cx="9140031" cy="10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675"/>
              <a:buNone/>
              <a:defRPr sz="675">
                <a:solidFill>
                  <a:srgbClr val="ADAEB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ldNum" idx="12"/>
          </p:nvPr>
        </p:nvSpPr>
        <p:spPr>
          <a:xfrm>
            <a:off x="237867" y="6376598"/>
            <a:ext cx="300850" cy="29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886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F45F47-FCD4-EB22-189F-54085B47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0689DEE-DFF1-F33A-BA11-D1FC61323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2026-02-16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86B3AB-2B83-BF8A-1445-8C5147043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E7744D9-83E5-E841-5084-639E8C6B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378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1EEA3FE-CED4-18AE-9941-48CB84D8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2026-02-16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E0CA0CE-7D82-7EA1-58E3-96D4CA99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30556DC-216B-3448-112B-6FB9EB89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52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4F8C95-01FB-D2E7-80A2-0738E89C7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C43839-4B5A-F844-545F-3F2EAD146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712A61-4E3F-A65C-E5A2-25451B785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8B115DA-1C2D-C12F-2D66-3986F1AA6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2026-02-16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A0B67FF-556E-8B4E-322E-EE0382319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80B41B3-151C-E36C-6E97-54F5C6D0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137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5397DE-B5C7-AD24-39B1-18FD1BF9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BEFEF45-BC83-A733-DC5D-2F06432F1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8AF92E-1895-B8B8-46A9-5103DD07F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A79A1D6-FD29-082C-83D8-CB1B33945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2026-02-16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3FE09A2-D45E-002D-A9F4-6211570A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50A90B-FE0C-32E1-E2A4-665F3BF73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162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12B099D-753F-98F3-B49A-AF503853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F56A42-F01B-757A-544A-27EEB5EE2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B208A7D-B141-6816-2B64-0CC67C41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6488B1-162F-4C07-9B4E-40D43927549A}" type="datetimeFigureOut">
              <a:rPr lang="sv-SE" smtClean="0"/>
              <a:t>2026-02-16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DE0CCC9-D0E0-74A2-C39D-47FB77D8D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2C4BA47-9DEB-DA40-5674-C7BC1A1DF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750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C83B8C7-A5DF-4700-A20C-06B14028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Möte Riksstroke referensgrupp 6 februari 2025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A8D85F-C997-4036-A6C8-4CC4583C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Bakgrund och projektinfo</a:t>
            </a:r>
          </a:p>
          <a:p>
            <a:pPr lvl="0"/>
            <a:r>
              <a:rPr lang="sv-SE"/>
              <a:t>Formulär</a:t>
            </a:r>
          </a:p>
          <a:p>
            <a:pPr lvl="0"/>
            <a:r>
              <a:rPr lang="sv-SE"/>
              <a:t>Demo INCA</a:t>
            </a:r>
          </a:p>
          <a:p>
            <a:pPr lvl="3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D7E33CB-350F-435A-91EA-D1B40F43B0BA}"/>
              </a:ext>
            </a:extLst>
          </p:cNvPr>
          <p:cNvSpPr txBox="1"/>
          <p:nvPr userDrawn="1"/>
        </p:nvSpPr>
        <p:spPr>
          <a:xfrm>
            <a:off x="8" y="6496577"/>
            <a:ext cx="10515600" cy="360000"/>
          </a:xfrm>
          <a:prstGeom prst="rect">
            <a:avLst/>
          </a:prstGeom>
          <a:solidFill>
            <a:srgbClr val="B50B1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311C8EF-EA09-4C83-B5F7-F8E408BE4C5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737" y="6165130"/>
            <a:ext cx="138309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7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869B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869BB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2017-03-21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 Åsberg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6BAE2-4DB9-4B12-BF54-35A58B76C08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C83B8C7-A5DF-4700-A20C-06B14028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A8D85F-C997-4036-A6C8-4CC4583C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D7E33CB-350F-435A-91EA-D1B40F43B0BA}"/>
              </a:ext>
            </a:extLst>
          </p:cNvPr>
          <p:cNvSpPr txBox="1"/>
          <p:nvPr userDrawn="1"/>
        </p:nvSpPr>
        <p:spPr>
          <a:xfrm>
            <a:off x="8" y="6496577"/>
            <a:ext cx="10515600" cy="360000"/>
          </a:xfrm>
          <a:prstGeom prst="rect">
            <a:avLst/>
          </a:prstGeom>
          <a:solidFill>
            <a:srgbClr val="B50B1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311C8EF-EA09-4C83-B5F7-F8E408BE4C5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737" y="6165130"/>
            <a:ext cx="138309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4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869B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869BB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ihandsfigur 21">
            <a:extLst>
              <a:ext uri="{FF2B5EF4-FFF2-40B4-BE49-F238E27FC236}">
                <a16:creationId xmlns:a16="http://schemas.microsoft.com/office/drawing/2014/main" id="{B6E8CE0E-7FAE-407E-843C-A85185DC6B2F}"/>
              </a:ext>
            </a:extLst>
          </p:cNvPr>
          <p:cNvSpPr/>
          <p:nvPr/>
        </p:nvSpPr>
        <p:spPr>
          <a:xfrm>
            <a:off x="0" y="5653048"/>
            <a:ext cx="12192000" cy="1126514"/>
          </a:xfrm>
          <a:custGeom>
            <a:avLst/>
            <a:gdLst>
              <a:gd name="connsiteX0" fmla="*/ 6798501 w 12192000"/>
              <a:gd name="connsiteY0" fmla="*/ 374833 h 1126514"/>
              <a:gd name="connsiteX1" fmla="*/ 0 w 12192000"/>
              <a:gd name="connsiteY1" fmla="*/ 125264 h 1126514"/>
              <a:gd name="connsiteX2" fmla="*/ 0 w 12192000"/>
              <a:gd name="connsiteY2" fmla="*/ 1126515 h 1126514"/>
              <a:gd name="connsiteX3" fmla="*/ 12192000 w 12192000"/>
              <a:gd name="connsiteY3" fmla="*/ 1126515 h 1126514"/>
              <a:gd name="connsiteX4" fmla="*/ 12192000 w 12192000"/>
              <a:gd name="connsiteY4" fmla="*/ 112675 h 1126514"/>
              <a:gd name="connsiteX5" fmla="*/ 6798501 w 12192000"/>
              <a:gd name="connsiteY5" fmla="*/ 374770 h 112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126514">
                <a:moveTo>
                  <a:pt x="6798501" y="374833"/>
                </a:moveTo>
                <a:cubicBezTo>
                  <a:pt x="3657854" y="958680"/>
                  <a:pt x="1136904" y="446320"/>
                  <a:pt x="0" y="125264"/>
                </a:cubicBezTo>
                <a:lnTo>
                  <a:pt x="0" y="1126515"/>
                </a:lnTo>
                <a:lnTo>
                  <a:pt x="12192000" y="1126515"/>
                </a:lnTo>
                <a:lnTo>
                  <a:pt x="12192000" y="112675"/>
                </a:lnTo>
                <a:cubicBezTo>
                  <a:pt x="10959656" y="-62372"/>
                  <a:pt x="9213469" y="-74138"/>
                  <a:pt x="6798501" y="37477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Frihandsfigur 25">
            <a:extLst>
              <a:ext uri="{FF2B5EF4-FFF2-40B4-BE49-F238E27FC236}">
                <a16:creationId xmlns:a16="http://schemas.microsoft.com/office/drawing/2014/main" id="{11D828D5-6C28-EE29-8AEC-CB84E8C39613}"/>
              </a:ext>
            </a:extLst>
          </p:cNvPr>
          <p:cNvSpPr/>
          <p:nvPr userDrawn="1"/>
        </p:nvSpPr>
        <p:spPr>
          <a:xfrm>
            <a:off x="0" y="5778601"/>
            <a:ext cx="12192000" cy="1079399"/>
          </a:xfrm>
          <a:custGeom>
            <a:avLst/>
            <a:gdLst>
              <a:gd name="connsiteX0" fmla="*/ 0 w 12192000"/>
              <a:gd name="connsiteY0" fmla="*/ 0 h 1079399"/>
              <a:gd name="connsiteX1" fmla="*/ 7256463 w 12192000"/>
              <a:gd name="connsiteY1" fmla="*/ 432460 h 1079399"/>
              <a:gd name="connsiteX2" fmla="*/ 12192000 w 12192000"/>
              <a:gd name="connsiteY2" fmla="*/ 74207 h 1079399"/>
              <a:gd name="connsiteX3" fmla="*/ 12192000 w 12192000"/>
              <a:gd name="connsiteY3" fmla="*/ 780061 h 1079399"/>
              <a:gd name="connsiteX4" fmla="*/ 12192000 w 12192000"/>
              <a:gd name="connsiteY4" fmla="*/ 1013840 h 1079399"/>
              <a:gd name="connsiteX5" fmla="*/ 12192000 w 12192000"/>
              <a:gd name="connsiteY5" fmla="*/ 1079399 h 1079399"/>
              <a:gd name="connsiteX6" fmla="*/ 0 w 12192000"/>
              <a:gd name="connsiteY6" fmla="*/ 1079399 h 1079399"/>
              <a:gd name="connsiteX7" fmla="*/ 0 w 12192000"/>
              <a:gd name="connsiteY7" fmla="*/ 1013840 h 1079399"/>
              <a:gd name="connsiteX8" fmla="*/ 0 w 12192000"/>
              <a:gd name="connsiteY8" fmla="*/ 780061 h 107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079399">
                <a:moveTo>
                  <a:pt x="0" y="0"/>
                </a:moveTo>
                <a:cubicBezTo>
                  <a:pt x="542163" y="195670"/>
                  <a:pt x="3432683" y="1134228"/>
                  <a:pt x="7256463" y="432460"/>
                </a:cubicBezTo>
                <a:cubicBezTo>
                  <a:pt x="9475915" y="25178"/>
                  <a:pt x="11067161" y="-24925"/>
                  <a:pt x="12192000" y="74207"/>
                </a:cubicBezTo>
                <a:lnTo>
                  <a:pt x="12192000" y="780061"/>
                </a:lnTo>
                <a:lnTo>
                  <a:pt x="12192000" y="1013840"/>
                </a:lnTo>
                <a:lnTo>
                  <a:pt x="12192000" y="1079399"/>
                </a:lnTo>
                <a:lnTo>
                  <a:pt x="0" y="1079399"/>
                </a:lnTo>
                <a:lnTo>
                  <a:pt x="0" y="1013840"/>
                </a:lnTo>
                <a:lnTo>
                  <a:pt x="0" y="7800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0F24BD-3573-F056-C9CC-75E2759AD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824"/>
            <a:ext cx="10515600" cy="11424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BBEE3-57B8-B6D8-E2EE-EF767879A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666510"/>
            <a:ext cx="10515600" cy="3599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1FF9DB0-B98A-B249-9ECB-772F1E548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7867" y="6376598"/>
            <a:ext cx="300850" cy="299338"/>
          </a:xfrm>
          <a:prstGeom prst="rect">
            <a:avLst/>
          </a:prstGeom>
        </p:spPr>
        <p:txBody>
          <a:bodyPr vert="horz" lIns="0" tIns="72000" rIns="0" bIns="0" rtlCol="0" anchor="ctr" anchorCtr="0"/>
          <a:lstStyle>
            <a:lvl1pPr algn="l">
              <a:defRPr sz="1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E07252E-534E-2846-9A3F-2B17A781E03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DEB8A0A-FAE5-0645-974F-D947F7DE2251}"/>
              </a:ext>
            </a:extLst>
          </p:cNvPr>
          <p:cNvSpPr txBox="1">
            <a:spLocks/>
          </p:cNvSpPr>
          <p:nvPr userDrawn="1"/>
        </p:nvSpPr>
        <p:spPr>
          <a:xfrm>
            <a:off x="599677" y="6376598"/>
            <a:ext cx="2444373" cy="299338"/>
          </a:xfrm>
          <a:prstGeom prst="rect">
            <a:avLst/>
          </a:prstGeom>
        </p:spPr>
        <p:txBody>
          <a:bodyPr vert="horz" lIns="0" tIns="72000" rIns="0" bIns="0" rtlCol="0" anchor="ctr" anchorCtr="0"/>
          <a:lstStyle>
            <a:defPPr>
              <a:defRPr lang="en-SE"/>
            </a:defPPr>
            <a:lvl1pPr marL="0" algn="l" defTabSz="914400" rtl="0" eaLnBrk="1" latinLnBrk="0" hangingPunct="1">
              <a:defRPr sz="1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Strictly</a:t>
            </a:r>
            <a:r>
              <a:rPr lang="en-GB" sz="1000" spc="-5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private and</a:t>
            </a:r>
            <a:r>
              <a:rPr lang="en-GB" sz="1000" spc="3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spc="-5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confidential.</a:t>
            </a:r>
            <a:endParaRPr lang="sv-SE" sz="1000">
              <a:solidFill>
                <a:schemeClr val="bg2"/>
              </a:solidFill>
            </a:endParaRPr>
          </a:p>
        </p:txBody>
      </p:sp>
      <p:sp>
        <p:nvSpPr>
          <p:cNvPr id="27" name="Graphic 11">
            <a:extLst>
              <a:ext uri="{FF2B5EF4-FFF2-40B4-BE49-F238E27FC236}">
                <a16:creationId xmlns:a16="http://schemas.microsoft.com/office/drawing/2014/main" id="{55F7EDEB-2ED0-FC45-D304-F677A81A7A53}"/>
              </a:ext>
            </a:extLst>
          </p:cNvPr>
          <p:cNvSpPr/>
          <p:nvPr/>
        </p:nvSpPr>
        <p:spPr>
          <a:xfrm>
            <a:off x="11353783" y="6228673"/>
            <a:ext cx="600675" cy="419178"/>
          </a:xfrm>
          <a:custGeom>
            <a:avLst/>
            <a:gdLst>
              <a:gd name="connsiteX0" fmla="*/ 271473 w 600675"/>
              <a:gd name="connsiteY0" fmla="*/ 190849 h 419178"/>
              <a:gd name="connsiteX1" fmla="*/ 263499 w 600675"/>
              <a:gd name="connsiteY1" fmla="*/ 263269 h 419178"/>
              <a:gd name="connsiteX2" fmla="*/ 190254 w 600675"/>
              <a:gd name="connsiteY2" fmla="*/ 271237 h 419178"/>
              <a:gd name="connsiteX3" fmla="*/ 69953 w 600675"/>
              <a:gd name="connsiteY3" fmla="*/ 244315 h 419178"/>
              <a:gd name="connsiteX4" fmla="*/ 66921 w 600675"/>
              <a:gd name="connsiteY4" fmla="*/ 173027 h 419178"/>
              <a:gd name="connsiteX5" fmla="*/ 136745 w 600675"/>
              <a:gd name="connsiteY5" fmla="*/ 174547 h 419178"/>
              <a:gd name="connsiteX6" fmla="*/ 174695 w 600675"/>
              <a:gd name="connsiteY6" fmla="*/ 174547 h 419178"/>
              <a:gd name="connsiteX7" fmla="*/ 174695 w 600675"/>
              <a:gd name="connsiteY7" fmla="*/ 136628 h 419178"/>
              <a:gd name="connsiteX8" fmla="*/ 173174 w 600675"/>
              <a:gd name="connsiteY8" fmla="*/ 66860 h 419178"/>
              <a:gd name="connsiteX9" fmla="*/ 244519 w 600675"/>
              <a:gd name="connsiteY9" fmla="*/ 69890 h 419178"/>
              <a:gd name="connsiteX10" fmla="*/ 271463 w 600675"/>
              <a:gd name="connsiteY10" fmla="*/ 190849 h 419178"/>
              <a:gd name="connsiteX11" fmla="*/ 167691 w 600675"/>
              <a:gd name="connsiteY11" fmla="*/ 325366 h 419178"/>
              <a:gd name="connsiteX12" fmla="*/ 300316 w 600675"/>
              <a:gd name="connsiteY12" fmla="*/ 419179 h 419178"/>
              <a:gd name="connsiteX13" fmla="*/ 300377 w 600675"/>
              <a:gd name="connsiteY13" fmla="*/ 419179 h 419178"/>
              <a:gd name="connsiteX14" fmla="*/ 445080 w 600675"/>
              <a:gd name="connsiteY14" fmla="*/ 325141 h 419178"/>
              <a:gd name="connsiteX15" fmla="*/ 437524 w 600675"/>
              <a:gd name="connsiteY15" fmla="*/ 325243 h 419178"/>
              <a:gd name="connsiteX16" fmla="*/ 568679 w 600675"/>
              <a:gd name="connsiteY16" fmla="*/ 282234 h 419178"/>
              <a:gd name="connsiteX17" fmla="*/ 571711 w 600675"/>
              <a:gd name="connsiteY17" fmla="*/ 135108 h 419178"/>
              <a:gd name="connsiteX18" fmla="*/ 494678 w 600675"/>
              <a:gd name="connsiteY18" fmla="*/ 105911 h 419178"/>
              <a:gd name="connsiteX19" fmla="*/ 465458 w 600675"/>
              <a:gd name="connsiteY19" fmla="*/ 28941 h 419178"/>
              <a:gd name="connsiteX20" fmla="*/ 318213 w 600675"/>
              <a:gd name="connsiteY20" fmla="*/ 31971 h 419178"/>
              <a:gd name="connsiteX21" fmla="*/ 300336 w 600675"/>
              <a:gd name="connsiteY21" fmla="*/ 55822 h 419178"/>
              <a:gd name="connsiteX22" fmla="*/ 282459 w 600675"/>
              <a:gd name="connsiteY22" fmla="*/ 31971 h 419178"/>
              <a:gd name="connsiteX23" fmla="*/ 135214 w 600675"/>
              <a:gd name="connsiteY23" fmla="*/ 28941 h 419178"/>
              <a:gd name="connsiteX24" fmla="*/ 105993 w 600675"/>
              <a:gd name="connsiteY24" fmla="*/ 105911 h 419178"/>
              <a:gd name="connsiteX25" fmla="*/ 28961 w 600675"/>
              <a:gd name="connsiteY25" fmla="*/ 135108 h 419178"/>
              <a:gd name="connsiteX26" fmla="*/ 31993 w 600675"/>
              <a:gd name="connsiteY26" fmla="*/ 282234 h 419178"/>
              <a:gd name="connsiteX27" fmla="*/ 153203 w 600675"/>
              <a:gd name="connsiteY27" fmla="*/ 324713 h 419178"/>
              <a:gd name="connsiteX28" fmla="*/ 157042 w 600675"/>
              <a:gd name="connsiteY28" fmla="*/ 324927 h 419178"/>
              <a:gd name="connsiteX29" fmla="*/ 167681 w 600675"/>
              <a:gd name="connsiteY29" fmla="*/ 325356 h 41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0675" h="419178">
                <a:moveTo>
                  <a:pt x="271473" y="190849"/>
                </a:moveTo>
                <a:cubicBezTo>
                  <a:pt x="270340" y="220035"/>
                  <a:pt x="266542" y="246590"/>
                  <a:pt x="263499" y="263269"/>
                </a:cubicBezTo>
                <a:cubicBezTo>
                  <a:pt x="246806" y="266309"/>
                  <a:pt x="219485" y="270104"/>
                  <a:pt x="190254" y="271237"/>
                </a:cubicBezTo>
                <a:cubicBezTo>
                  <a:pt x="131814" y="273512"/>
                  <a:pt x="89311" y="263647"/>
                  <a:pt x="69953" y="244315"/>
                </a:cubicBezTo>
                <a:cubicBezTo>
                  <a:pt x="49462" y="223841"/>
                  <a:pt x="47941" y="191981"/>
                  <a:pt x="66921" y="173027"/>
                </a:cubicBezTo>
                <a:cubicBezTo>
                  <a:pt x="85890" y="154062"/>
                  <a:pt x="117010" y="154828"/>
                  <a:pt x="136745" y="174547"/>
                </a:cubicBezTo>
                <a:cubicBezTo>
                  <a:pt x="147374" y="185167"/>
                  <a:pt x="164066" y="185167"/>
                  <a:pt x="174695" y="174547"/>
                </a:cubicBezTo>
                <a:cubicBezTo>
                  <a:pt x="185323" y="163927"/>
                  <a:pt x="185323" y="147248"/>
                  <a:pt x="174695" y="136628"/>
                </a:cubicBezTo>
                <a:cubicBezTo>
                  <a:pt x="154959" y="116909"/>
                  <a:pt x="154204" y="85814"/>
                  <a:pt x="173174" y="66860"/>
                </a:cubicBezTo>
                <a:cubicBezTo>
                  <a:pt x="192143" y="47896"/>
                  <a:pt x="224018" y="49416"/>
                  <a:pt x="244519" y="69890"/>
                </a:cubicBezTo>
                <a:cubicBezTo>
                  <a:pt x="263867" y="89222"/>
                  <a:pt x="274128" y="132078"/>
                  <a:pt x="271463" y="190849"/>
                </a:cubicBezTo>
                <a:moveTo>
                  <a:pt x="167691" y="325366"/>
                </a:moveTo>
                <a:cubicBezTo>
                  <a:pt x="230481" y="329008"/>
                  <a:pt x="299774" y="357919"/>
                  <a:pt x="300316" y="419179"/>
                </a:cubicBezTo>
                <a:lnTo>
                  <a:pt x="300377" y="419179"/>
                </a:lnTo>
                <a:cubicBezTo>
                  <a:pt x="300949" y="353450"/>
                  <a:pt x="379176" y="325141"/>
                  <a:pt x="445080" y="325141"/>
                </a:cubicBezTo>
                <a:cubicBezTo>
                  <a:pt x="445100" y="325141"/>
                  <a:pt x="441751" y="325192"/>
                  <a:pt x="437524" y="325243"/>
                </a:cubicBezTo>
                <a:cubicBezTo>
                  <a:pt x="497752" y="323642"/>
                  <a:pt x="541858" y="309023"/>
                  <a:pt x="568679" y="282234"/>
                </a:cubicBezTo>
                <a:cubicBezTo>
                  <a:pt x="610049" y="240897"/>
                  <a:pt x="611560" y="174914"/>
                  <a:pt x="571711" y="135108"/>
                </a:cubicBezTo>
                <a:cubicBezTo>
                  <a:pt x="550842" y="114246"/>
                  <a:pt x="522755" y="104391"/>
                  <a:pt x="494678" y="105911"/>
                </a:cubicBezTo>
                <a:cubicBezTo>
                  <a:pt x="496200" y="77857"/>
                  <a:pt x="486337" y="49793"/>
                  <a:pt x="465458" y="28941"/>
                </a:cubicBezTo>
                <a:cubicBezTo>
                  <a:pt x="425620" y="-10875"/>
                  <a:pt x="359583" y="-9355"/>
                  <a:pt x="318213" y="31971"/>
                </a:cubicBezTo>
                <a:cubicBezTo>
                  <a:pt x="311424" y="38755"/>
                  <a:pt x="305563" y="46855"/>
                  <a:pt x="300336" y="55822"/>
                </a:cubicBezTo>
                <a:cubicBezTo>
                  <a:pt x="295109" y="46855"/>
                  <a:pt x="289248" y="38755"/>
                  <a:pt x="282459" y="31971"/>
                </a:cubicBezTo>
                <a:cubicBezTo>
                  <a:pt x="241089" y="-9365"/>
                  <a:pt x="175062" y="-10875"/>
                  <a:pt x="135214" y="28941"/>
                </a:cubicBezTo>
                <a:cubicBezTo>
                  <a:pt x="114345" y="49793"/>
                  <a:pt x="104472" y="77857"/>
                  <a:pt x="105993" y="105911"/>
                </a:cubicBezTo>
                <a:cubicBezTo>
                  <a:pt x="77917" y="104391"/>
                  <a:pt x="49830" y="114246"/>
                  <a:pt x="28961" y="135108"/>
                </a:cubicBezTo>
                <a:cubicBezTo>
                  <a:pt x="-10888" y="174914"/>
                  <a:pt x="-9366" y="240897"/>
                  <a:pt x="31993" y="282234"/>
                </a:cubicBezTo>
                <a:cubicBezTo>
                  <a:pt x="57293" y="307513"/>
                  <a:pt x="98132" y="321805"/>
                  <a:pt x="153203" y="324713"/>
                </a:cubicBezTo>
                <a:cubicBezTo>
                  <a:pt x="153203" y="324713"/>
                  <a:pt x="153183" y="324733"/>
                  <a:pt x="157042" y="324927"/>
                </a:cubicBezTo>
                <a:cubicBezTo>
                  <a:pt x="163178" y="325182"/>
                  <a:pt x="165373" y="325325"/>
                  <a:pt x="167681" y="325356"/>
                </a:cubicBezTo>
              </a:path>
            </a:pathLst>
          </a:custGeom>
          <a:solidFill>
            <a:srgbClr val="FFFFFF"/>
          </a:solidFill>
          <a:ln w="10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40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200" b="0" i="0" kern="1200" cap="none" spc="0" baseline="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None/>
        <a:tabLst/>
        <a:defRPr lang="en-GB" sz="2500" b="0" kern="1200" spc="0" dirty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84150" indent="-184150" algn="l" defTabSz="914400" rtl="0" eaLnBrk="1" latinLnBrk="0" hangingPunct="1">
        <a:lnSpc>
          <a:spcPct val="100000"/>
        </a:lnSpc>
        <a:spcBef>
          <a:spcPts val="8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tabLst/>
        <a:defRPr lang="en-GB" sz="2400" b="0" i="0" kern="1200" cap="none" spc="0" baseline="0" dirty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800" b="0" i="0" kern="1200" cap="none" spc="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113" indent="0" algn="l" defTabSz="9144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Font typeface="Arial" panose="020B0604020202020204" pitchFamily="34" charset="0"/>
        <a:buNone/>
        <a:tabLst/>
        <a:defRPr sz="1400" b="1" i="0" kern="1200" cap="all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1113" indent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tabLst/>
        <a:defRPr sz="1400" b="0" i="0" kern="1200" spc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317">
          <p15:clr>
            <a:srgbClr val="F26B43"/>
          </p15:clr>
        </p15:guide>
        <p15:guide id="5" pos="529">
          <p15:clr>
            <a:srgbClr val="F26B43"/>
          </p15:clr>
        </p15:guide>
        <p15:guide id="6" pos="7151">
          <p15:clr>
            <a:srgbClr val="F26B43"/>
          </p15:clr>
        </p15:guide>
        <p15:guide id="7" orient="horz" pos="5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4379B75-98D7-61CD-A4ED-DC78F4526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5387"/>
            <a:ext cx="12192000" cy="478261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92" y="358793"/>
            <a:ext cx="3672921" cy="1720814"/>
          </a:xfrm>
          <a:prstGeom prst="rect">
            <a:avLst/>
          </a:prstGeom>
        </p:spPr>
      </p:pic>
      <p:sp>
        <p:nvSpPr>
          <p:cNvPr id="2" name="Underrubrik 1">
            <a:extLst>
              <a:ext uri="{FF2B5EF4-FFF2-40B4-BE49-F238E27FC236}">
                <a16:creationId xmlns:a16="http://schemas.microsoft.com/office/drawing/2014/main" id="{A65B1C64-0359-753C-9C89-4E9B691CD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5801" y="1716594"/>
            <a:ext cx="7340600" cy="478261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sv-SE" sz="3600">
              <a:ln w="9525" cap="flat" cmpd="sng" algn="ctr">
                <a:solidFill>
                  <a:srgbClr val="000090"/>
                </a:solidFill>
                <a:prstDash val="solid"/>
                <a:round/>
              </a:ln>
              <a:solidFill>
                <a:srgbClr val="00006D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sv-SE" sz="4000" b="1">
                <a:ln w="9525" cap="flat" cmpd="sng" algn="ctr">
                  <a:solidFill>
                    <a:srgbClr val="000090"/>
                  </a:solidFill>
                  <a:prstDash val="solid"/>
                  <a:round/>
                </a:ln>
                <a:solidFill>
                  <a:schemeClr val="tx2">
                    <a:lumMod val="10000"/>
                    <a:lumOff val="90000"/>
                  </a:schemeClr>
                </a:solidFill>
                <a:latin typeface="Calibri"/>
                <a:ea typeface="Calibri"/>
                <a:cs typeface="Calibri"/>
              </a:rPr>
              <a:t>Välkomna till Riksstroke@INCA</a:t>
            </a:r>
            <a:endParaRPr lang="sv-SE" sz="4000" b="1">
              <a:ln w="9525" cap="flat" cmpd="sng" algn="ctr">
                <a:solidFill>
                  <a:srgbClr val="000090"/>
                </a:solidFill>
                <a:prstDash val="solid"/>
                <a:round/>
              </a:ln>
              <a:solidFill>
                <a:schemeClr val="tx2">
                  <a:lumMod val="10000"/>
                  <a:lumOff val="9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4000" b="1">
                <a:ln w="9525" cap="flat" cmpd="sng" algn="ctr">
                  <a:solidFill>
                    <a:srgbClr val="000090"/>
                  </a:solidFill>
                  <a:prstDash val="solid"/>
                  <a:round/>
                </a:ln>
                <a:solidFill>
                  <a:schemeClr val="tx2">
                    <a:lumMod val="10000"/>
                    <a:lumOff val="90000"/>
                  </a:schemeClr>
                </a:solidFill>
                <a:latin typeface="Calibri"/>
                <a:ea typeface="Calibri"/>
                <a:cs typeface="Calibri"/>
              </a:rPr>
              <a:t>webbinarium 260216</a:t>
            </a:r>
            <a:endParaRPr lang="sv-SE" sz="4000" b="1">
              <a:ln w="9525" cap="flat" cmpd="sng" algn="ctr">
                <a:solidFill>
                  <a:srgbClr val="000090"/>
                </a:solidFill>
                <a:prstDash val="solid"/>
                <a:round/>
              </a:ln>
              <a:solidFill>
                <a:schemeClr val="tx2">
                  <a:lumMod val="10000"/>
                  <a:lumOff val="90000"/>
                </a:schemeClr>
              </a:solidFill>
              <a:latin typeface="Calibri" panose="020F0502020204030204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961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CDA47457-B40B-2016-CE57-30924E12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Datum och tid obligatoriskt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5D7693F-83D9-BDEF-960B-A50C31D7F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Där datum och tid obligatoriskt ange tid  så exakt som möjligt i minuter annars till närmaste hel eller halvtimme</a:t>
            </a:r>
          </a:p>
          <a:p>
            <a:r>
              <a:rPr lang="sv-SE"/>
              <a:t>Utskrivnings datum om okänt ange 00:00</a:t>
            </a:r>
          </a:p>
          <a:p>
            <a:pPr marL="0" indent="0">
              <a:buNone/>
            </a:pPr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09B4C33-B2F7-B501-4911-7AE54A191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317" y="3736248"/>
            <a:ext cx="7363853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45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A9263A4-8BFC-6ACA-7935-4E164B56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Patienter som vårdats utomlands och reservnummer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9925068-33A3-1A85-72D6-C8C5B0A5D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sv-SE"/>
          </a:p>
          <a:p>
            <a:r>
              <a:rPr lang="sv-SE"/>
              <a:t>I nuläget inte möjligt registrera att patienten vårdats utomlands.</a:t>
            </a:r>
          </a:p>
          <a:p>
            <a:pPr marL="0" indent="0">
              <a:buNone/>
            </a:pPr>
            <a:r>
              <a:rPr lang="sv-SE"/>
              <a:t>Riksstrokes syfte är att följa upp den strokevård som givits i Sverige.</a:t>
            </a:r>
          </a:p>
          <a:p>
            <a:pPr marL="0" indent="0">
              <a:buNone/>
            </a:pPr>
            <a:r>
              <a:rPr lang="sv-SE"/>
              <a:t>Lösning där vi förenklar registreringen för dessa patienter planeras. </a:t>
            </a:r>
          </a:p>
          <a:p>
            <a:pPr marL="0" indent="0">
              <a:buNone/>
            </a:pPr>
            <a:endParaRPr lang="sv-SE">
              <a:ea typeface="Calibri" panose="020F0502020204030204"/>
              <a:cs typeface="Calibri" panose="020F0502020204030204"/>
            </a:endParaRPr>
          </a:p>
          <a:p>
            <a:r>
              <a:rPr lang="sv-SE">
                <a:ea typeface="Calibri" panose="020F0502020204030204"/>
                <a:cs typeface="Calibri" panose="020F0502020204030204"/>
              </a:rPr>
              <a:t>Reservnummer , avvakta registrering av patienter med reserv eller samordningsnummer.</a:t>
            </a:r>
          </a:p>
        </p:txBody>
      </p:sp>
    </p:spTree>
    <p:extLst>
      <p:ext uri="{BB962C8B-B14F-4D97-AF65-F5344CB8AC3E}">
        <p14:creationId xmlns:p14="http://schemas.microsoft.com/office/powerpoint/2010/main" val="926738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A82FFD88-9C9A-9D71-817A-9B3ED5EE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Preliminär diagnos</a:t>
            </a:r>
          </a:p>
        </p:txBody>
      </p:sp>
      <p:sp>
        <p:nvSpPr>
          <p:cNvPr id="11" name="Pil: höger 10">
            <a:extLst>
              <a:ext uri="{FF2B5EF4-FFF2-40B4-BE49-F238E27FC236}">
                <a16:creationId xmlns:a16="http://schemas.microsoft.com/office/drawing/2014/main" id="{A9687BC7-81D1-46B3-30BF-0BD63A30610E}"/>
              </a:ext>
            </a:extLst>
          </p:cNvPr>
          <p:cNvSpPr/>
          <p:nvPr/>
        </p:nvSpPr>
        <p:spPr>
          <a:xfrm>
            <a:off x="598465" y="51410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57569C03-1CB2-F7CB-D9F1-81ED30E7F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Preliminär diagnos är på INCA till för att styra vilka formulär som skapas upp. Om ni när ni registrerar känner till slutdiagnosen är det den ni registrerar här </a:t>
            </a:r>
            <a:r>
              <a:rPr lang="sv-SE">
                <a:solidFill>
                  <a:srgbClr val="FF0000"/>
                </a:solidFill>
              </a:rPr>
              <a:t>INTE</a:t>
            </a:r>
            <a:r>
              <a:rPr lang="sv-SE"/>
              <a:t> den arbetsdiagnos patienten fick vid inläggning på sjukhus om den var en annan.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BCDC98FA-FCD0-2A31-EB6B-497D9A6E9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873" y="3693040"/>
            <a:ext cx="8583285" cy="23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41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EEB825D-ABBB-7AD5-370E-FC8391205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Patient avliden under vårdtiden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1852530-9AE7-CA14-4E65-E9EA413C07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Logik nu på plats så frågor som inte är relevanta släcks i slutformuläret</a:t>
            </a:r>
          </a:p>
          <a:p>
            <a:r>
              <a:rPr lang="sv-SE"/>
              <a:t>Om patienten avlider under eftervårdstiden blir avlidande datum utskrivningsdatum från eftervård.</a:t>
            </a:r>
          </a:p>
          <a:p>
            <a:pPr marL="0" indent="0">
              <a:buNone/>
            </a:pPr>
            <a:endParaRPr lang="sv-SE"/>
          </a:p>
        </p:txBody>
      </p:sp>
      <p:pic>
        <p:nvPicPr>
          <p:cNvPr id="7" name="Platshållare för innehåll 6" descr="En bild som visar text, skärmbild, programvara, nummer&#10;&#10;AI-genererat innehåll kan vara felaktigt.">
            <a:extLst>
              <a:ext uri="{FF2B5EF4-FFF2-40B4-BE49-F238E27FC236}">
                <a16:creationId xmlns:a16="http://schemas.microsoft.com/office/drawing/2014/main" id="{572576C2-E8FD-2570-9A64-AF3E7FBD6D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4142" y="1825625"/>
            <a:ext cx="5181600" cy="296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55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838A899-AE31-8E3D-6664-979B1CC64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I60</a:t>
            </a:r>
            <a:br>
              <a:rPr lang="sv-SE"/>
            </a:br>
            <a:r>
              <a:rPr lang="sv-SE"/>
              <a:t>Patient som ej vårdats på Neurokirurgisk klinik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A10E8B8-E6D8-D316-6201-7519E922D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b="1"/>
              <a:t>SAB I60 ingen förändring i registrering.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/>
              <a:t>Patient som vårdas på neurokirurgisk klinik registreras endast av NK klinik.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/>
              <a:t>Patient som vårdas på strokeenhet registreras av strokeenheten.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/>
          </a:p>
          <a:p>
            <a:pPr lvl="1" algn="ctr"/>
            <a:r>
              <a:rPr lang="sv-SE"/>
              <a:t>Vårdrelation är inte möjlig att skapa för diagnos I60</a:t>
            </a:r>
          </a:p>
          <a:p>
            <a:pPr lvl="1" algn="ctr"/>
            <a:endParaRPr lang="sv-SE"/>
          </a:p>
        </p:txBody>
      </p:sp>
      <p:pic>
        <p:nvPicPr>
          <p:cNvPr id="7" name="Bildobjekt 6" descr="En bild som visar skärmbild, text, programvara&#10;&#10;AI-genererat innehåll kan vara felaktigt.">
            <a:extLst>
              <a:ext uri="{FF2B5EF4-FFF2-40B4-BE49-F238E27FC236}">
                <a16:creationId xmlns:a16="http://schemas.microsoft.com/office/drawing/2014/main" id="{DC06B638-DCD1-414F-DE90-901F7C66B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361" y="4001294"/>
            <a:ext cx="8262026" cy="19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38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DF2A152-289B-9D84-31A6-86F80A8B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TIA vad är nytt?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78B0509-8731-501C-1171-02FF7CEF3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Medvetandegrad vid ankomst</a:t>
            </a:r>
          </a:p>
          <a:p>
            <a:r>
              <a:rPr lang="sv-SE"/>
              <a:t>Vårdavdelning under akutskedet</a:t>
            </a:r>
          </a:p>
          <a:p>
            <a:r>
              <a:rPr lang="sv-SE"/>
              <a:t>Bedömning sväljförmåga</a:t>
            </a:r>
          </a:p>
          <a:p>
            <a:r>
              <a:rPr lang="sv-SE"/>
              <a:t>Trombolys </a:t>
            </a:r>
          </a:p>
          <a:p>
            <a:r>
              <a:rPr lang="sv-SE"/>
              <a:t>Trombektomi</a:t>
            </a:r>
          </a:p>
          <a:p>
            <a:r>
              <a:rPr lang="sv-SE"/>
              <a:t>NIHSS endast OM trombolys/trombektomi</a:t>
            </a:r>
          </a:p>
        </p:txBody>
      </p:sp>
    </p:spTree>
    <p:extLst>
      <p:ext uri="{BB962C8B-B14F-4D97-AF65-F5344CB8AC3E}">
        <p14:creationId xmlns:p14="http://schemas.microsoft.com/office/powerpoint/2010/main" val="3595319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5307549-018A-38D1-14C7-9879849FE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E916B97B-A2BD-F970-192B-AB729D04A68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278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2869B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err="1"/>
              <a:t>Riksstroke@INCA</a:t>
            </a:r>
            <a:endParaRPr lang="sv-SE" sz="2800"/>
          </a:p>
        </p:txBody>
      </p:sp>
      <p:pic>
        <p:nvPicPr>
          <p:cNvPr id="3" name="Bildobjekt 2" descr="En bild som visar text, skärmbild, programvara, Teckensnitt">
            <a:extLst>
              <a:ext uri="{FF2B5EF4-FFF2-40B4-BE49-F238E27FC236}">
                <a16:creationId xmlns:a16="http://schemas.microsoft.com/office/drawing/2014/main" id="{D8AF6C5A-8B79-57C5-C8AC-CED60BD4A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22" y="992936"/>
            <a:ext cx="10875956" cy="553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96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FB67A-283C-6467-C69D-68314EBDE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3E146825-3ED5-BA13-B290-D9A08F83B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41571"/>
            <a:ext cx="9144000" cy="4016229"/>
          </a:xfrm>
        </p:spPr>
        <p:txBody>
          <a:bodyPr>
            <a:normAutofit/>
          </a:bodyPr>
          <a:lstStyle/>
          <a:p>
            <a:pPr algn="l" fontAlgn="base"/>
            <a:r>
              <a:rPr lang="sv-SE" sz="3200" b="1"/>
              <a:t>Vårdrelation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sv-SE" sz="2800"/>
              <a:t>På ITS kallas det dubbelregistreringar förflyttningar mellan sjukhus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sv-SE" sz="2800"/>
              <a:t>På INCA kallar vi det vårdrelation mellan sjukhus/kliniker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v-SE" sz="2800"/>
              <a:t>Etablera vårdrelation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v-SE" sz="2800"/>
              <a:t>Acceptera vårdrelation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v-SE" sz="2800"/>
              <a:t>Avvisa vårdrelation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0FECB40-7507-8CEC-5A0D-C0533F7CA55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278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2869B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/>
              <a:t>Patient som förflyttas mellan sjukhus/kliniker</a:t>
            </a:r>
          </a:p>
        </p:txBody>
      </p:sp>
    </p:spTree>
    <p:extLst>
      <p:ext uri="{BB962C8B-B14F-4D97-AF65-F5344CB8AC3E}">
        <p14:creationId xmlns:p14="http://schemas.microsoft.com/office/powerpoint/2010/main" val="1333489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B5A23BB-49C6-6B1E-7BC0-0C364DDA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Etablera Vårdrelation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432D184-0D95-ABAB-F238-1144D7706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Vårdrelation = Patienten har vårdats för samma strokeinsjuknande vid två eller flera sjukhus</a:t>
            </a:r>
          </a:p>
        </p:txBody>
      </p:sp>
      <p:pic>
        <p:nvPicPr>
          <p:cNvPr id="7" name="Bildobjekt 6" descr="En bild som visar text, skärmbild, Teckensnitt, linje&#10;&#10;AI-genererat innehåll kan vara felaktigt.">
            <a:extLst>
              <a:ext uri="{FF2B5EF4-FFF2-40B4-BE49-F238E27FC236}">
                <a16:creationId xmlns:a16="http://schemas.microsoft.com/office/drawing/2014/main" id="{DFE647A4-C2A1-3B10-8370-5187FB873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608" y="3014537"/>
            <a:ext cx="8874868" cy="1973514"/>
          </a:xfrm>
          <a:prstGeom prst="rect">
            <a:avLst/>
          </a:prstGeom>
        </p:spPr>
      </p:pic>
      <p:sp>
        <p:nvSpPr>
          <p:cNvPr id="8" name="Pil: höger 7">
            <a:extLst>
              <a:ext uri="{FF2B5EF4-FFF2-40B4-BE49-F238E27FC236}">
                <a16:creationId xmlns:a16="http://schemas.microsoft.com/office/drawing/2014/main" id="{55B1573B-EE5D-57B9-500C-3FD558963F1A}"/>
              </a:ext>
            </a:extLst>
          </p:cNvPr>
          <p:cNvSpPr/>
          <p:nvPr/>
        </p:nvSpPr>
        <p:spPr>
          <a:xfrm>
            <a:off x="681486" y="4282923"/>
            <a:ext cx="904121" cy="4098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044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E713EE8-2B57-5F73-4772-C8BDE8580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Första sjukhus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DECDE43-FCA1-E8C6-E5C3-0C7296B13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69B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Första sjukhus= Det </a:t>
            </a:r>
            <a:r>
              <a:rPr kumimoji="0" lang="sv-SE" sz="28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första</a:t>
            </a:r>
            <a:r>
              <a:rPr kumimoji="0" lang="sv-SE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sjukhus patienten hade kontakt med för aktuellt strokeinsjuknande. Sjukhuset ansvarar för att registrera i formulär Start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69BB"/>
              </a:buClr>
              <a:buSz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sv-SE"/>
          </a:p>
        </p:txBody>
      </p:sp>
      <p:pic>
        <p:nvPicPr>
          <p:cNvPr id="9" name="Bildobjekt 8" descr="En bild som visar text, skärmbild, Teckensnitt, programvara&#10;&#10;AI-genererat innehåll kan vara felaktigt.">
            <a:extLst>
              <a:ext uri="{FF2B5EF4-FFF2-40B4-BE49-F238E27FC236}">
                <a16:creationId xmlns:a16="http://schemas.microsoft.com/office/drawing/2014/main" id="{29297AC1-0AD4-3128-0526-E9FA89DF2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40232"/>
            <a:ext cx="10069903" cy="2279723"/>
          </a:xfrm>
          <a:prstGeom prst="rect">
            <a:avLst/>
          </a:prstGeom>
        </p:spPr>
      </p:pic>
      <p:sp>
        <p:nvSpPr>
          <p:cNvPr id="2" name="Pil: höger 1">
            <a:extLst>
              <a:ext uri="{FF2B5EF4-FFF2-40B4-BE49-F238E27FC236}">
                <a16:creationId xmlns:a16="http://schemas.microsoft.com/office/drawing/2014/main" id="{ABD6FAA5-8372-C429-43E2-7217EB59411A}"/>
              </a:ext>
            </a:extLst>
          </p:cNvPr>
          <p:cNvSpPr/>
          <p:nvPr/>
        </p:nvSpPr>
        <p:spPr>
          <a:xfrm>
            <a:off x="271408" y="5232875"/>
            <a:ext cx="566792" cy="2490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018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FF1B4-A3D5-8F91-8DC0-944DF281C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389A89-E98C-7770-1371-87EDDEE7F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Innehåll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C567B31-DBB6-4B17-6A01-DA7D77B9E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963"/>
            <a:ext cx="10515600" cy="48068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3200">
                <a:ea typeface="Calibri"/>
                <a:cs typeface="Calibri"/>
              </a:rPr>
              <a:t>Information</a:t>
            </a:r>
          </a:p>
          <a:p>
            <a:r>
              <a:rPr lang="sv-SE" sz="3200">
                <a:ea typeface="Calibri"/>
                <a:cs typeface="Calibri"/>
              </a:rPr>
              <a:t>Frågor</a:t>
            </a:r>
          </a:p>
          <a:p>
            <a:r>
              <a:rPr lang="sv-SE" sz="3200">
                <a:ea typeface="Calibri"/>
                <a:cs typeface="Calibri"/>
              </a:rPr>
              <a:t>INCA plattformen</a:t>
            </a:r>
          </a:p>
          <a:p>
            <a:endParaRPr lang="sv-SE" sz="3200">
              <a:ea typeface="Calibri"/>
              <a:cs typeface="Calibri"/>
            </a:endParaRPr>
          </a:p>
          <a:p>
            <a:endParaRPr lang="sv-SE" sz="3200">
              <a:ea typeface="Calibri"/>
              <a:cs typeface="Calibri"/>
            </a:endParaRPr>
          </a:p>
          <a:p>
            <a:pPr marL="0" indent="0">
              <a:buNone/>
            </a:pPr>
            <a:endParaRPr lang="sv-SE" sz="3200">
              <a:ea typeface="Calibri"/>
              <a:cs typeface="Calibri"/>
            </a:endParaRPr>
          </a:p>
          <a:p>
            <a:pPr marL="685800" indent="0">
              <a:buNone/>
            </a:pPr>
            <a:endParaRPr lang="sv-SE" sz="3200">
              <a:ea typeface="Calibri"/>
              <a:cs typeface="Calibri"/>
            </a:endParaRPr>
          </a:p>
          <a:p>
            <a:endParaRPr lang="sv-SE" sz="3200">
              <a:ea typeface="Calibri"/>
              <a:cs typeface="Calibri"/>
            </a:endParaRPr>
          </a:p>
          <a:p>
            <a:endParaRPr lang="sv-SE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6309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F4E3518-8EFF-00C7-0592-E4077C5C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Endast vårdande sjukhus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431379D-DB94-4DCA-04CD-6694713E0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Endast vårdande sjukhus = Sjukhus som vårdat patienten för aktuellt stroke/TIA insjuknande men</a:t>
            </a:r>
            <a:r>
              <a:rPr lang="sv-SE" u="sng">
                <a:solidFill>
                  <a:srgbClr val="FF0000"/>
                </a:solidFill>
              </a:rPr>
              <a:t> inte </a:t>
            </a:r>
            <a:r>
              <a:rPr lang="sv-SE"/>
              <a:t>är Första sjukhus (Start)  </a:t>
            </a:r>
            <a:r>
              <a:rPr lang="sv-SE" u="sng">
                <a:solidFill>
                  <a:srgbClr val="FF0000"/>
                </a:solidFill>
              </a:rPr>
              <a:t>eller </a:t>
            </a:r>
            <a:r>
              <a:rPr lang="sv-SE">
                <a:solidFill>
                  <a:schemeClr val="tx1"/>
                </a:solidFill>
              </a:rPr>
              <a:t>Utskrivande sjukhus (Slut)</a:t>
            </a:r>
          </a:p>
          <a:p>
            <a:pPr marL="0" indent="0">
              <a:buNone/>
            </a:pPr>
            <a:endParaRPr lang="sv-SE" u="sng">
              <a:solidFill>
                <a:srgbClr val="FF0000"/>
              </a:solidFill>
            </a:endParaRPr>
          </a:p>
        </p:txBody>
      </p:sp>
      <p:pic>
        <p:nvPicPr>
          <p:cNvPr id="9" name="Bildobjekt 8" descr="En bild som visar text, skärmbild, Teckensnitt, programvara&#10;&#10;AI-genererat innehåll kan vara felaktigt.">
            <a:extLst>
              <a:ext uri="{FF2B5EF4-FFF2-40B4-BE49-F238E27FC236}">
                <a16:creationId xmlns:a16="http://schemas.microsoft.com/office/drawing/2014/main" id="{275E828D-A3D9-5953-8F0B-FD5FD87AA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11" y="3429000"/>
            <a:ext cx="9069238" cy="19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35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253B1D5-891E-A3F3-2221-5528B4F88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sv-SE"/>
              <a:t>Utskrivande sjukhus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863E3FC-0066-FA00-1B47-D82F1B10F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/>
              <a:t>Det sjukhus</a:t>
            </a:r>
            <a:r>
              <a:rPr lang="sv-SE" sz="2000">
                <a:effectLst/>
              </a:rPr>
              <a:t> som slutgiltigt skriver ut patienten från slutenvården för aktuellt strokeinsjuknande.</a:t>
            </a:r>
            <a:r>
              <a:rPr lang="sv-SE" sz="200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000"/>
              <a:t>Ansvarar för att registrera formulär Slut.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000"/>
              <a:t>Ansvarar för 3 månaders uppföljningen </a:t>
            </a:r>
            <a:r>
              <a:rPr lang="sv-SE" sz="2000" i="1"/>
              <a:t>(oavsett längden på vårdtiden på utskrivande sjukhus)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000"/>
              <a:t>Ansvarar för att patientens registrering blir komplett. </a:t>
            </a:r>
          </a:p>
        </p:txBody>
      </p:sp>
      <p:pic>
        <p:nvPicPr>
          <p:cNvPr id="3" name="Bildobjekt 2" descr="En bild som visar skärmbild, text, programvara, Webbsida">
            <a:extLst>
              <a:ext uri="{FF2B5EF4-FFF2-40B4-BE49-F238E27FC236}">
                <a16:creationId xmlns:a16="http://schemas.microsoft.com/office/drawing/2014/main" id="{1056B592-7DDF-7EC0-1789-DD944AF6D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31" y="4001294"/>
            <a:ext cx="9881937" cy="15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90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B9B1E91-F696-A57B-F56E-698CB4BE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857"/>
            <a:ext cx="10515600" cy="1325563"/>
          </a:xfrm>
        </p:spPr>
        <p:txBody>
          <a:bodyPr/>
          <a:lstStyle/>
          <a:p>
            <a:pPr algn="ctr"/>
            <a:r>
              <a:rPr lang="sv-SE"/>
              <a:t>Utskrivande sjukhus, vad behövs för att en registrering vid vårdrelation ska bli ”klar”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3605032-3370-CD45-79DD-0102BCFB7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0420"/>
            <a:ext cx="10515600" cy="4351338"/>
          </a:xfrm>
        </p:spPr>
        <p:txBody>
          <a:bodyPr/>
          <a:lstStyle/>
          <a:p>
            <a:r>
              <a:rPr lang="sv-SE"/>
              <a:t>Startformulär klart – även om  annat sjukhus är Första sjukhus</a:t>
            </a:r>
          </a:p>
          <a:p>
            <a:r>
              <a:rPr lang="sv-SE"/>
              <a:t>Reperfusion/operation klart – för eget sjukhus </a:t>
            </a:r>
            <a:r>
              <a:rPr lang="sv-SE" u="sng">
                <a:solidFill>
                  <a:srgbClr val="FF0000"/>
                </a:solidFill>
              </a:rPr>
              <a:t>och</a:t>
            </a:r>
            <a:r>
              <a:rPr lang="sv-SE">
                <a:solidFill>
                  <a:schemeClr val="tx1"/>
                </a:solidFill>
              </a:rPr>
              <a:t> för trombektomisjukhus om patienten vårdats vid trombektomisjukhus.</a:t>
            </a:r>
          </a:p>
          <a:p>
            <a:r>
              <a:rPr lang="sv-SE"/>
              <a:t>Utskrivande sjukhus kommer kunna se formulärsstatus för övriga i vårdrelationen för att se vilket/ vilka formulär som ej är kompletta.</a:t>
            </a:r>
          </a:p>
          <a:p>
            <a:pPr marL="0" indent="0" algn="ctr">
              <a:buNone/>
            </a:pPr>
            <a:r>
              <a:rPr lang="sv-SE">
                <a:solidFill>
                  <a:srgbClr val="FF0000"/>
                </a:solidFill>
              </a:rPr>
              <a:t>Vid vårdrelation registrera Start och Reperfusion/operation när ni accepterar vårdrelation för att inte utskrivande sjukhus ska behöva vänta på komplett registrering.</a:t>
            </a:r>
          </a:p>
        </p:txBody>
      </p:sp>
    </p:spTree>
    <p:extLst>
      <p:ext uri="{BB962C8B-B14F-4D97-AF65-F5344CB8AC3E}">
        <p14:creationId xmlns:p14="http://schemas.microsoft.com/office/powerpoint/2010/main" val="1552333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D3A6C-A951-F2DB-15CF-F7E75E751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DA9580D-4D43-2DEB-5588-E9522D31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Olika typer av vårdrelationer</a:t>
            </a:r>
          </a:p>
        </p:txBody>
      </p:sp>
      <p:pic>
        <p:nvPicPr>
          <p:cNvPr id="9" name="Bildobjekt 8" descr="En bild som visar skärmbild, diagram, linje&#10;&#10;Automatiskt genererad beskrivning">
            <a:extLst>
              <a:ext uri="{FF2B5EF4-FFF2-40B4-BE49-F238E27FC236}">
                <a16:creationId xmlns:a16="http://schemas.microsoft.com/office/drawing/2014/main" id="{0E563A7D-EB79-2E5F-ED30-4013E170E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499722"/>
            <a:ext cx="4400550" cy="4993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603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BF36E1A-3EDC-9A8C-0543-32552175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041"/>
          </a:xfrm>
        </p:spPr>
        <p:txBody>
          <a:bodyPr>
            <a:normAutofit/>
          </a:bodyPr>
          <a:lstStyle/>
          <a:p>
            <a:pPr algn="ctr"/>
            <a:r>
              <a:rPr lang="sv-SE" sz="2800"/>
              <a:t>Vilken relation ska man välja?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77E9CF4-3163-CAC0-5A58-7D948BA5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7167"/>
            <a:ext cx="10515600" cy="5257781"/>
          </a:xfrm>
        </p:spPr>
        <p:txBody>
          <a:bodyPr>
            <a:normAutofit/>
          </a:bodyPr>
          <a:lstStyle/>
          <a:p>
            <a:r>
              <a:rPr lang="sv-SE" sz="1600" dirty="0"/>
              <a:t>Sjukhuset vårdar patienten som första sjukhus och förflyttar patienten för fortsatt vård på annat sjukhus </a:t>
            </a:r>
            <a:r>
              <a:rPr lang="sv-SE" sz="1600" i="1" dirty="0"/>
              <a:t>(bara ett sjukhus kan ha det åtagandet i vårdrelationen)</a:t>
            </a:r>
          </a:p>
          <a:p>
            <a:endParaRPr lang="sv-SE" sz="1600" i="1" dirty="0"/>
          </a:p>
          <a:p>
            <a:pPr marL="0" indent="0">
              <a:buNone/>
            </a:pPr>
            <a:endParaRPr lang="sv-SE" sz="1600" i="1" dirty="0"/>
          </a:p>
          <a:p>
            <a:r>
              <a:rPr lang="sv-SE" sz="1600" dirty="0"/>
              <a:t>Sjukhuset tar över patienten för vård och sedan förflyttades hen igen  från sjukhuset för fortsatt</a:t>
            </a:r>
          </a:p>
          <a:p>
            <a:pPr marL="0" indent="0">
              <a:buNone/>
            </a:pPr>
            <a:r>
              <a:rPr lang="sv-SE" sz="1600" dirty="0"/>
              <a:t>   vård på annat sjukhus (flera sjukhus kan ha det åtagandet i vårdrelationen)</a:t>
            </a:r>
          </a:p>
          <a:p>
            <a:pPr marL="0" indent="0">
              <a:buNone/>
            </a:pPr>
            <a:endParaRPr lang="sv-SE" sz="1600" i="1" dirty="0"/>
          </a:p>
          <a:p>
            <a:pPr marL="0" indent="0">
              <a:buNone/>
            </a:pPr>
            <a:endParaRPr lang="sv-SE" sz="1600" i="1" dirty="0"/>
          </a:p>
          <a:p>
            <a:r>
              <a:rPr lang="sv-SE" sz="1600" dirty="0"/>
              <a:t>Sjukhuset tog över vården vid förflyttning från annat sjukhus och patienten skrivs ut därifrån. </a:t>
            </a:r>
            <a:r>
              <a:rPr lang="sv-SE" sz="1600" i="1" dirty="0"/>
              <a:t>(bara ett sjukhus kan ha det åtagandet i vårdrelationen)</a:t>
            </a:r>
          </a:p>
          <a:p>
            <a:endParaRPr lang="sv-SE" sz="1600" i="1" dirty="0"/>
          </a:p>
          <a:p>
            <a:pPr marL="0" indent="0">
              <a:buNone/>
            </a:pPr>
            <a:endParaRPr lang="sv-SE" sz="1600" i="1" dirty="0"/>
          </a:p>
          <a:p>
            <a:r>
              <a:rPr lang="sv-SE" sz="1600" dirty="0"/>
              <a:t>Sjukhuset vårdade patienten som första sjukhus, förflyttning till annat sjukhus för vård och patienten kommer tillbaka till första sjukhus och skrivs ut därifrån </a:t>
            </a:r>
            <a:r>
              <a:rPr lang="sv-SE" sz="1600" i="1" dirty="0"/>
              <a:t>(bara ett sjukhus kan ha det åtagandet i vårdrelationen)</a:t>
            </a:r>
          </a:p>
          <a:p>
            <a:endParaRPr lang="sv-SE" sz="1600" i="1" dirty="0"/>
          </a:p>
          <a:p>
            <a:endParaRPr lang="sv-SE" sz="1600" i="1" dirty="0"/>
          </a:p>
          <a:p>
            <a:endParaRPr lang="sv-SE" sz="1600" i="1" dirty="0"/>
          </a:p>
          <a:p>
            <a:endParaRPr lang="sv-SE" i="1" dirty="0"/>
          </a:p>
          <a:p>
            <a:endParaRPr lang="sv-SE" i="1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E8F57A2-0952-8FA0-9D3E-19BE02F6C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39" y="1690342"/>
            <a:ext cx="9262486" cy="58632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3891640-F2FF-E8DD-EB0D-877947B0E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13" y="3145747"/>
            <a:ext cx="8260796" cy="48053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016E10B-711E-A858-1A97-C43513D35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210" y="5750833"/>
            <a:ext cx="8254699" cy="324004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F6725B7D-DBC6-7A4A-B86D-86F00D3EC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13" y="4286831"/>
            <a:ext cx="8783276" cy="48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86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DA48B71-C400-88E4-626D-90DF32FA9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800"/>
              <a:t>Att etablera vårdrelation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9B2ADC0-CD4A-6B65-8E23-6C238F82E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528" y="13332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/>
              <a:t>För att kunna etablera vårdrelation </a:t>
            </a:r>
          </a:p>
          <a:p>
            <a:r>
              <a:rPr lang="sv-SE" sz="2000"/>
              <a:t>Välj klinikens åtagande i vårdrelationen</a:t>
            </a:r>
          </a:p>
          <a:p>
            <a:r>
              <a:rPr lang="sv-SE" sz="2000"/>
              <a:t>Klicka på Spara för att funktionen Etablera vårdrelation ska aktiveras.</a:t>
            </a:r>
          </a:p>
        </p:txBody>
      </p:sp>
      <p:pic>
        <p:nvPicPr>
          <p:cNvPr id="7" name="Bildobjekt 6" descr="En bild som visar text, programvara, Webbsida, Datorikon&#10;&#10;AI-genererat innehåll kan vara felaktigt.">
            <a:extLst>
              <a:ext uri="{FF2B5EF4-FFF2-40B4-BE49-F238E27FC236}">
                <a16:creationId xmlns:a16="http://schemas.microsoft.com/office/drawing/2014/main" id="{069CD04B-FD2F-EE76-790F-A680CFBC5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73" y="2530569"/>
            <a:ext cx="7678614" cy="3951477"/>
          </a:xfrm>
          <a:prstGeom prst="rect">
            <a:avLst/>
          </a:prstGeom>
        </p:spPr>
      </p:pic>
      <p:sp>
        <p:nvSpPr>
          <p:cNvPr id="8" name="Pil: nedåt 7">
            <a:extLst>
              <a:ext uri="{FF2B5EF4-FFF2-40B4-BE49-F238E27FC236}">
                <a16:creationId xmlns:a16="http://schemas.microsoft.com/office/drawing/2014/main" id="{252E4EF8-BC5E-04E7-4261-EE1314AFF707}"/>
              </a:ext>
            </a:extLst>
          </p:cNvPr>
          <p:cNvSpPr/>
          <p:nvPr/>
        </p:nvSpPr>
        <p:spPr>
          <a:xfrm>
            <a:off x="7161604" y="526892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l: höger 8">
            <a:extLst>
              <a:ext uri="{FF2B5EF4-FFF2-40B4-BE49-F238E27FC236}">
                <a16:creationId xmlns:a16="http://schemas.microsoft.com/office/drawing/2014/main" id="{E8AC8DAA-3B57-51DC-599C-3FFA7AB31B3A}"/>
              </a:ext>
            </a:extLst>
          </p:cNvPr>
          <p:cNvSpPr/>
          <p:nvPr/>
        </p:nvSpPr>
        <p:spPr>
          <a:xfrm>
            <a:off x="435755" y="3741575"/>
            <a:ext cx="595546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il: nedåt 9">
            <a:extLst>
              <a:ext uri="{FF2B5EF4-FFF2-40B4-BE49-F238E27FC236}">
                <a16:creationId xmlns:a16="http://schemas.microsoft.com/office/drawing/2014/main" id="{B45C52E5-CCA2-9CC4-B5A9-96919EE2C7D0}"/>
              </a:ext>
            </a:extLst>
          </p:cNvPr>
          <p:cNvSpPr/>
          <p:nvPr/>
        </p:nvSpPr>
        <p:spPr>
          <a:xfrm>
            <a:off x="7725748" y="276316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682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92C6F84C-8C4E-BE68-5FD6-B2C6A6E0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97"/>
          </a:xfrm>
        </p:spPr>
        <p:txBody>
          <a:bodyPr>
            <a:normAutofit/>
          </a:bodyPr>
          <a:lstStyle/>
          <a:p>
            <a:pPr algn="ctr"/>
            <a:r>
              <a:rPr lang="sv-SE" sz="2800"/>
              <a:t>Etablera vårdrelation</a:t>
            </a:r>
          </a:p>
        </p:txBody>
      </p:sp>
      <p:pic>
        <p:nvPicPr>
          <p:cNvPr id="3" name="Platshållare för innehåll 2" descr="En bild som visar text, programvara, Webbsida, Datorikon">
            <a:extLst>
              <a:ext uri="{FF2B5EF4-FFF2-40B4-BE49-F238E27FC236}">
                <a16:creationId xmlns:a16="http://schemas.microsoft.com/office/drawing/2014/main" id="{CF56E786-6940-F78F-C4C2-0F2209339A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67425" y="2368551"/>
            <a:ext cx="5181600" cy="2263772"/>
          </a:xfrm>
          <a:prstGeom prst="rect">
            <a:avLst/>
          </a:prstGeom>
        </p:spPr>
      </p:pic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F6CB34D5-4D15-AC3C-9391-F48F136DE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321" y="1085222"/>
            <a:ext cx="5660479" cy="5166288"/>
          </a:xfrm>
        </p:spPr>
        <p:txBody>
          <a:bodyPr>
            <a:normAutofit/>
          </a:bodyPr>
          <a:lstStyle/>
          <a:p>
            <a:r>
              <a:rPr lang="sv-SE" sz="1800"/>
              <a:t>Klicka på etablera vårdrelation</a:t>
            </a:r>
          </a:p>
          <a:p>
            <a:r>
              <a:rPr lang="sv-SE" sz="1800"/>
              <a:t>Under Grundinformation ser du ditt valda åtagande.</a:t>
            </a:r>
          </a:p>
          <a:p>
            <a:r>
              <a:rPr lang="sv-SE" sz="1800"/>
              <a:t>Välj Mottagande sjukhus.</a:t>
            </a:r>
          </a:p>
          <a:p>
            <a:r>
              <a:rPr lang="sv-SE" sz="1800"/>
              <a:t>Lägg till mottagare, om flera sjukhus i vårdrelationen</a:t>
            </a:r>
          </a:p>
          <a:p>
            <a:r>
              <a:rPr lang="sv-SE" sz="1800"/>
              <a:t>Klicka skicka – granska informationen i varningsrutan för att se att rätt sjukhus är valt.</a:t>
            </a:r>
          </a:p>
          <a:p>
            <a:endParaRPr lang="sv-SE" sz="1800"/>
          </a:p>
        </p:txBody>
      </p:sp>
      <p:sp>
        <p:nvSpPr>
          <p:cNvPr id="4" name="Pil: nedåt 3">
            <a:extLst>
              <a:ext uri="{FF2B5EF4-FFF2-40B4-BE49-F238E27FC236}">
                <a16:creationId xmlns:a16="http://schemas.microsoft.com/office/drawing/2014/main" id="{F031C105-3BA2-AFD3-FD1E-78962688C60D}"/>
              </a:ext>
            </a:extLst>
          </p:cNvPr>
          <p:cNvSpPr/>
          <p:nvPr/>
        </p:nvSpPr>
        <p:spPr>
          <a:xfrm>
            <a:off x="8411337" y="1801623"/>
            <a:ext cx="246888" cy="5669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il: uppåt 4">
            <a:extLst>
              <a:ext uri="{FF2B5EF4-FFF2-40B4-BE49-F238E27FC236}">
                <a16:creationId xmlns:a16="http://schemas.microsoft.com/office/drawing/2014/main" id="{E579932E-FAF1-8B84-B4BF-11AD0017C66E}"/>
              </a:ext>
            </a:extLst>
          </p:cNvPr>
          <p:cNvSpPr/>
          <p:nvPr/>
        </p:nvSpPr>
        <p:spPr>
          <a:xfrm>
            <a:off x="10680192" y="4650863"/>
            <a:ext cx="310896" cy="72009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1937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D7FE1-38AD-FCFC-8D4A-9FC2953FD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B19ABBDB-1AB4-FA7E-D8F7-315B8D9A2A85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278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2869B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err="1"/>
              <a:t>Riksstroke@INCA</a:t>
            </a:r>
            <a:endParaRPr lang="sv-SE" sz="2800"/>
          </a:p>
        </p:txBody>
      </p:sp>
      <p:pic>
        <p:nvPicPr>
          <p:cNvPr id="2" name="Bildobjekt 1" descr="En bild som visar text, skärmbild, nummer, Teckensnitt">
            <a:extLst>
              <a:ext uri="{FF2B5EF4-FFF2-40B4-BE49-F238E27FC236}">
                <a16:creationId xmlns:a16="http://schemas.microsoft.com/office/drawing/2014/main" id="{6D243088-143C-DE83-9F13-F71CE480D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70" y="1432686"/>
            <a:ext cx="11290480" cy="370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90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35FD6E0-C4F6-D124-0F90-4D9AEA8E5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Hantera vårdrelationsförfrågningar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8CDC768D-A5FC-25BA-D1B3-472931FAF3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När ni loggar in titta alltid först och hantera om ni har vårdrelationsförfrågningar eller meddelanden i inkorgen</a:t>
            </a:r>
          </a:p>
          <a:p>
            <a:r>
              <a:rPr lang="sv-SE" dirty="0"/>
              <a:t>Funktionen att skicka meddelande aktiveras inte förrän vårdrelation etablerad.</a:t>
            </a:r>
          </a:p>
          <a:p>
            <a:endParaRPr lang="sv-SE" dirty="0"/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2DC5E8EF-D289-6DF9-AEB4-AEEB4A46FA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583078"/>
            <a:ext cx="5121084" cy="3090940"/>
          </a:xfrm>
          <a:prstGeom prst="rect">
            <a:avLst/>
          </a:prstGeom>
        </p:spPr>
      </p:pic>
      <p:sp>
        <p:nvSpPr>
          <p:cNvPr id="13" name="Pil: nedåt 12">
            <a:extLst>
              <a:ext uri="{FF2B5EF4-FFF2-40B4-BE49-F238E27FC236}">
                <a16:creationId xmlns:a16="http://schemas.microsoft.com/office/drawing/2014/main" id="{1EC900A4-0FDB-8A0E-4D93-A6E05D7F22CC}"/>
              </a:ext>
            </a:extLst>
          </p:cNvPr>
          <p:cNvSpPr/>
          <p:nvPr/>
        </p:nvSpPr>
        <p:spPr>
          <a:xfrm>
            <a:off x="10732452" y="26393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202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7CEEF890-7177-B5EB-804A-19EECB645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Hantera vårdrelationsförfrågan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529268F-4BBE-AD99-D71B-86DE9983CB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I fältet Anmälan syns sändande sjukhus åtagande</a:t>
            </a:r>
          </a:p>
          <a:p>
            <a:r>
              <a:rPr lang="sv-SE"/>
              <a:t>I nedre fältet väljs mottagande sjukhus åtagande.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BE646DB7-43F7-AE57-C5DA-FA1AECDBAA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5608" y="2153834"/>
            <a:ext cx="5181600" cy="3890600"/>
          </a:xfrm>
          <a:prstGeom prst="rect">
            <a:avLst/>
          </a:prstGeom>
        </p:spPr>
      </p:pic>
      <p:sp>
        <p:nvSpPr>
          <p:cNvPr id="10" name="Pil: nedåt 9">
            <a:extLst>
              <a:ext uri="{FF2B5EF4-FFF2-40B4-BE49-F238E27FC236}">
                <a16:creationId xmlns:a16="http://schemas.microsoft.com/office/drawing/2014/main" id="{DA788A82-8F76-EEBD-12BD-077984A45BC7}"/>
              </a:ext>
            </a:extLst>
          </p:cNvPr>
          <p:cNvSpPr/>
          <p:nvPr/>
        </p:nvSpPr>
        <p:spPr>
          <a:xfrm>
            <a:off x="7971214" y="182562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il: höger 10">
            <a:extLst>
              <a:ext uri="{FF2B5EF4-FFF2-40B4-BE49-F238E27FC236}">
                <a16:creationId xmlns:a16="http://schemas.microsoft.com/office/drawing/2014/main" id="{E112AEA5-A96E-BFB8-C142-94B462E88CB7}"/>
              </a:ext>
            </a:extLst>
          </p:cNvPr>
          <p:cNvSpPr/>
          <p:nvPr/>
        </p:nvSpPr>
        <p:spPr>
          <a:xfrm>
            <a:off x="4978219" y="47645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51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71EC12-9DCB-3A6E-13F1-713060250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499" y="342187"/>
            <a:ext cx="9144000" cy="1351896"/>
          </a:xfrm>
        </p:spPr>
        <p:txBody>
          <a:bodyPr/>
          <a:lstStyle/>
          <a:p>
            <a:r>
              <a:rPr lang="sv-SE"/>
              <a:t>Information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25A1DF9-65BA-E37C-5CC0-77E7EDA1D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72749"/>
            <a:ext cx="9144000" cy="40518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1" err="1"/>
              <a:t>Webinarium</a:t>
            </a:r>
            <a:r>
              <a:rPr lang="sv-SE" b="1"/>
              <a:t> 1430-1530 </a:t>
            </a:r>
            <a:r>
              <a:rPr lang="sv-SE" sz="2400"/>
              <a:t> </a:t>
            </a:r>
            <a:endParaRPr lang="sv-SE" sz="2400">
              <a:ea typeface="Calibri" panose="020F0502020204030204"/>
              <a:cs typeface="Calibri" panose="020F0502020204030204"/>
            </a:endParaRPr>
          </a:p>
          <a:p>
            <a:pPr marL="800100" lvl="1" indent="-342900" algn="l">
              <a:buFont typeface="Courier New" panose="020B0604020202020204" pitchFamily="34" charset="0"/>
              <a:buChar char="o"/>
            </a:pPr>
            <a:r>
              <a:rPr lang="sv-SE" sz="2400">
                <a:ea typeface="Calibri" panose="020F0502020204030204"/>
                <a:cs typeface="Calibri" panose="020F0502020204030204"/>
              </a:rPr>
              <a:t>16 februari </a:t>
            </a:r>
            <a:r>
              <a:rPr lang="sv-SE" sz="2400" err="1">
                <a:ea typeface="Calibri" panose="020F0502020204030204"/>
                <a:cs typeface="Calibri" panose="020F0502020204030204"/>
              </a:rPr>
              <a:t>Riksstroke@INCA</a:t>
            </a:r>
            <a:r>
              <a:rPr lang="sv-SE" sz="2400">
                <a:ea typeface="Calibri" panose="020F0502020204030204"/>
                <a:cs typeface="Calibri" panose="020F0502020204030204"/>
              </a:rPr>
              <a:t> Vårdrelation, SAB lokalt sjukhus</a:t>
            </a:r>
          </a:p>
          <a:p>
            <a:pPr marL="800100" lvl="1" indent="-342900" algn="l">
              <a:buFont typeface="Courier New" panose="020B0604020202020204" pitchFamily="34" charset="0"/>
              <a:buChar char="o"/>
            </a:pPr>
            <a:r>
              <a:rPr lang="sv-SE" sz="2400">
                <a:ea typeface="Calibri" panose="020F0502020204030204"/>
                <a:cs typeface="Calibri" panose="020F0502020204030204"/>
              </a:rPr>
              <a:t>23 februari </a:t>
            </a:r>
            <a:r>
              <a:rPr lang="sv-SE" sz="2400" err="1">
                <a:ea typeface="Calibri" panose="020F0502020204030204"/>
                <a:cs typeface="Calibri" panose="020F0502020204030204"/>
              </a:rPr>
              <a:t>Riksstroke@INCA</a:t>
            </a:r>
            <a:r>
              <a:rPr lang="sv-SE" sz="2400">
                <a:ea typeface="Calibri" panose="020F0502020204030204"/>
                <a:cs typeface="Calibri" panose="020F0502020204030204"/>
              </a:rPr>
              <a:t> Vårdrelation, 3månadersuppföljning</a:t>
            </a:r>
          </a:p>
          <a:p>
            <a:pPr marL="800100" lvl="1" indent="-342900" algn="l">
              <a:buFont typeface="Courier New" panose="020B0604020202020204" pitchFamily="34" charset="0"/>
              <a:buChar char="o"/>
            </a:pPr>
            <a:endParaRPr lang="sv-SE">
              <a:ea typeface="Calibri" panose="020F0502020204030204"/>
              <a:cs typeface="Calibri" panose="020F0502020204030204"/>
            </a:endParaRPr>
          </a:p>
          <a:p>
            <a:pPr marL="342900" indent="-342900" algn="l">
              <a:buChar char="•"/>
            </a:pPr>
            <a:r>
              <a:rPr lang="sv-SE" b="1">
                <a:ea typeface="Calibri" panose="020F0502020204030204"/>
                <a:cs typeface="Calibri" panose="020F0502020204030204"/>
              </a:rPr>
              <a:t>Teams länk finns bakom inloggning i INCA och på ITS</a:t>
            </a:r>
          </a:p>
          <a:p>
            <a:pPr marL="342900" indent="-342900" algn="l">
              <a:buChar char="•"/>
            </a:pPr>
            <a:endParaRPr lang="sv-SE" b="1">
              <a:ea typeface="Calibri" panose="020F0502020204030204"/>
              <a:cs typeface="Calibri" panose="020F0502020204030204"/>
            </a:endParaRPr>
          </a:p>
          <a:p>
            <a:pPr algn="l"/>
            <a:endParaRPr lang="sv-SE" b="1">
              <a:ea typeface="Calibri" panose="020F0502020204030204"/>
              <a:cs typeface="Calibri" panose="020F0502020204030204"/>
            </a:endParaRPr>
          </a:p>
          <a:p>
            <a:endParaRPr lang="sv-SE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60036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19214734-359F-ECD1-C43D-58CB9FB7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Hantera vårdrelation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912F71A-6B9D-D722-4A80-D3303B627F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/>
              <a:t>Stämmer vårdrelationen med vad sändande klinik anger:</a:t>
            </a:r>
          </a:p>
          <a:p>
            <a:r>
              <a:rPr lang="sv-SE"/>
              <a:t>Klicka etablera vårdrelation och patienten hamnar i enhetsöversikten</a:t>
            </a:r>
          </a:p>
          <a:p>
            <a:pPr marL="0" indent="0">
              <a:buNone/>
            </a:pPr>
            <a:r>
              <a:rPr lang="sv-SE"/>
              <a:t>Något som inte stämmer:</a:t>
            </a:r>
          </a:p>
          <a:p>
            <a:r>
              <a:rPr lang="sv-SE"/>
              <a:t>Klicka avvisa vårdrelation och välj anledning. </a:t>
            </a:r>
          </a:p>
          <a:p>
            <a:pPr marL="0" indent="0">
              <a:buNone/>
            </a:pPr>
            <a:r>
              <a:rPr lang="sv-SE"/>
              <a:t>Förfrågan går då tillbaka till sändande klinik.</a:t>
            </a:r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0514DB3D-0A02-6687-37FD-165166D4E8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84185"/>
            <a:ext cx="5181600" cy="3834217"/>
          </a:xfrm>
          <a:prstGeom prst="rect">
            <a:avLst/>
          </a:prstGeom>
        </p:spPr>
      </p:pic>
      <p:sp>
        <p:nvSpPr>
          <p:cNvPr id="13" name="Pil: vänster 12">
            <a:extLst>
              <a:ext uri="{FF2B5EF4-FFF2-40B4-BE49-F238E27FC236}">
                <a16:creationId xmlns:a16="http://schemas.microsoft.com/office/drawing/2014/main" id="{E0D420CA-AB56-F27D-8FDB-E8573CBECF03}"/>
              </a:ext>
            </a:extLst>
          </p:cNvPr>
          <p:cNvSpPr/>
          <p:nvPr/>
        </p:nvSpPr>
        <p:spPr>
          <a:xfrm>
            <a:off x="11213592" y="5433770"/>
            <a:ext cx="598963" cy="48463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il: uppåt 13">
            <a:extLst>
              <a:ext uri="{FF2B5EF4-FFF2-40B4-BE49-F238E27FC236}">
                <a16:creationId xmlns:a16="http://schemas.microsoft.com/office/drawing/2014/main" id="{39092B7D-9035-FBE5-BC56-13FA04C7517B}"/>
              </a:ext>
            </a:extLst>
          </p:cNvPr>
          <p:cNvSpPr/>
          <p:nvPr/>
        </p:nvSpPr>
        <p:spPr>
          <a:xfrm>
            <a:off x="9535886" y="5822695"/>
            <a:ext cx="484632" cy="67018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l: nedåt 14">
            <a:extLst>
              <a:ext uri="{FF2B5EF4-FFF2-40B4-BE49-F238E27FC236}">
                <a16:creationId xmlns:a16="http://schemas.microsoft.com/office/drawing/2014/main" id="{AB691259-D038-9806-D612-23CB35385F63}"/>
              </a:ext>
            </a:extLst>
          </p:cNvPr>
          <p:cNvSpPr/>
          <p:nvPr/>
        </p:nvSpPr>
        <p:spPr>
          <a:xfrm>
            <a:off x="8520684" y="1488721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789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16183-BB05-68B2-4A09-79E54EF96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14D7598A-9235-6874-A601-08AF733179C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278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2869B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err="1"/>
              <a:t>Riksstroke@INCA</a:t>
            </a:r>
            <a:r>
              <a:rPr lang="sv-SE" sz="2800"/>
              <a:t> -Vårdrelation</a:t>
            </a:r>
          </a:p>
        </p:txBody>
      </p:sp>
      <p:pic>
        <p:nvPicPr>
          <p:cNvPr id="3" name="Bildobjekt 2" descr="En bild som visar text, skärmbild, programvara, Datorikon">
            <a:extLst>
              <a:ext uri="{FF2B5EF4-FFF2-40B4-BE49-F238E27FC236}">
                <a16:creationId xmlns:a16="http://schemas.microsoft.com/office/drawing/2014/main" id="{A4CA0FF7-3167-1171-2294-6053A27BE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83" y="1000130"/>
            <a:ext cx="11746302" cy="511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86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227B288-249E-8E0F-D947-7521511DB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Formulär vid vårdrelation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7FC801C0-A7B2-704B-94AA-E302F54A8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Beroende på vilken del av patientens vårdkedja sjukhuset ansvarar för skapas de formulär som är aktuella.</a:t>
            </a:r>
          </a:p>
          <a:p>
            <a:r>
              <a:rPr lang="sv-SE"/>
              <a:t>Alla sjukhus som vårdat patienten fyller i formulären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/>
              <a:t>Vård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/>
              <a:t>Reperfusion/operation (I63, G45)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/>
              <a:t>Hjärnblödning (I61)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/>
              <a:t>NIHSS (I61,I63 samt G45 som behandlats  med trombolys/trombektomi</a:t>
            </a:r>
          </a:p>
          <a:p>
            <a:pPr lvl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1460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856A980-178A-467F-D4F4-22985E7A0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E704BA65-4E06-A79C-E5E6-35A4D426794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278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2869B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err="1"/>
              <a:t>Riksstroke@INCA</a:t>
            </a:r>
            <a:r>
              <a:rPr lang="sv-SE" sz="2800"/>
              <a:t> -Vårdrelation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259B298-8943-1A5C-159F-51AD88E0C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1001203"/>
            <a:ext cx="76771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78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E118A40-AE02-A098-FE4E-DEF71B6CC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611254D2-3E1B-CE67-AEFB-68AC0AB090F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278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2869B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err="1"/>
              <a:t>Riksstroke@INCA</a:t>
            </a:r>
            <a:r>
              <a:rPr lang="sv-SE" sz="2800"/>
              <a:t> -Vårdrelation</a:t>
            </a:r>
          </a:p>
        </p:txBody>
      </p:sp>
      <p:pic>
        <p:nvPicPr>
          <p:cNvPr id="3" name="Bildobjekt 2" descr="En bild som visar text, skärmbild, Teckensnitt, programvara">
            <a:extLst>
              <a:ext uri="{FF2B5EF4-FFF2-40B4-BE49-F238E27FC236}">
                <a16:creationId xmlns:a16="http://schemas.microsoft.com/office/drawing/2014/main" id="{1B5877C7-F3F5-7E51-A77D-C7734D0C6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92" y="1007232"/>
            <a:ext cx="11688793" cy="524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10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EC63D2E-2AF3-F217-4029-7D4BB9F57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CC3CF663-AE55-BE0D-F1AA-D4A12AE5B65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278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2869B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err="1"/>
              <a:t>Riksstroke@INCA</a:t>
            </a:r>
            <a:r>
              <a:rPr lang="sv-SE" sz="2800"/>
              <a:t> -Vårdrelation</a:t>
            </a:r>
          </a:p>
        </p:txBody>
      </p:sp>
      <p:pic>
        <p:nvPicPr>
          <p:cNvPr id="3" name="Bildobjekt 2" descr="En bild som visar text, skärmbild, Teckensnitt, nummer">
            <a:extLst>
              <a:ext uri="{FF2B5EF4-FFF2-40B4-BE49-F238E27FC236}">
                <a16:creationId xmlns:a16="http://schemas.microsoft.com/office/drawing/2014/main" id="{490E43F5-2BF0-B5C3-FE34-D68594572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1021781"/>
            <a:ext cx="7524750" cy="523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575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DC6C6-5642-31AA-13F9-44685FFA7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698D15-CD5F-B3C7-E753-42CDECED5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499" y="342187"/>
            <a:ext cx="9144000" cy="1351896"/>
          </a:xfrm>
        </p:spPr>
        <p:txBody>
          <a:bodyPr/>
          <a:lstStyle/>
          <a:p>
            <a:r>
              <a:rPr lang="sv-SE"/>
              <a:t>Information INCA plattform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B50E128-570E-7C3C-FA88-3C1E0C3AD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72749"/>
            <a:ext cx="9144000" cy="40518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1" err="1"/>
              <a:t>Webinarium</a:t>
            </a:r>
            <a:r>
              <a:rPr lang="sv-SE" b="1"/>
              <a:t>  1430-1530</a:t>
            </a:r>
            <a:endParaRPr lang="sv-SE" b="1">
              <a:ea typeface="Calibri"/>
              <a:cs typeface="Calibri"/>
            </a:endParaRPr>
          </a:p>
          <a:p>
            <a:pPr marL="800100" lvl="1" indent="-342900" algn="l">
              <a:buFont typeface="Courier New,monospace" panose="020B0604020202020204" pitchFamily="34" charset="0"/>
              <a:buChar char="o"/>
            </a:pPr>
            <a:r>
              <a:rPr lang="sv-SE" sz="2400">
                <a:ea typeface="Calibri"/>
                <a:cs typeface="Calibri"/>
              </a:rPr>
              <a:t>23 februari </a:t>
            </a:r>
            <a:r>
              <a:rPr lang="sv-SE" sz="2400" err="1">
                <a:ea typeface="Calibri"/>
                <a:cs typeface="Calibri"/>
              </a:rPr>
              <a:t>Riksstroke@INCA</a:t>
            </a:r>
            <a:r>
              <a:rPr lang="sv-SE" sz="2400">
                <a:ea typeface="Calibri"/>
                <a:cs typeface="Calibri"/>
              </a:rPr>
              <a:t> Vårdrelation, 3månadersuppföljning</a:t>
            </a:r>
            <a:endParaRPr lang="sv-SE" sz="2400">
              <a:solidFill>
                <a:srgbClr val="000000"/>
              </a:solidFill>
              <a:ea typeface="Calibri"/>
              <a:cs typeface="Calibri"/>
            </a:endParaRPr>
          </a:p>
          <a:p>
            <a:pPr marL="342900" indent="-342900" algn="l">
              <a:buFont typeface="Arial,Sans-Serif" panose="020B0604020202020204" pitchFamily="34" charset="0"/>
              <a:buChar char="•"/>
            </a:pPr>
            <a:endParaRPr lang="sv-SE" b="1">
              <a:solidFill>
                <a:srgbClr val="262626"/>
              </a:solidFill>
              <a:ea typeface="Calibri"/>
              <a:cs typeface="Calibri"/>
            </a:endParaRPr>
          </a:p>
          <a:p>
            <a:pPr marL="342900" indent="-342900" algn="l">
              <a:buFont typeface="Arial,Sans-Serif" panose="020B0604020202020204" pitchFamily="34" charset="0"/>
              <a:buChar char="•"/>
            </a:pPr>
            <a:r>
              <a:rPr lang="sv-SE" b="1">
                <a:solidFill>
                  <a:srgbClr val="262626"/>
                </a:solidFill>
                <a:ea typeface="Calibri"/>
                <a:cs typeface="Calibri"/>
              </a:rPr>
              <a:t>Teams länk finns bakom inloggning i INCA och på ITS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>
              <a:solidFill>
                <a:srgbClr val="000000"/>
              </a:solidFill>
              <a:ea typeface="Calibri"/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>
              <a:solidFill>
                <a:srgbClr val="000000"/>
              </a:solidFill>
              <a:ea typeface="Calibri"/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>
              <a:solidFill>
                <a:srgbClr val="000000"/>
              </a:solidFill>
              <a:ea typeface="Calibri"/>
              <a:cs typeface="Calibri"/>
            </a:endParaRPr>
          </a:p>
          <a:p>
            <a:pPr lvl="1" algn="l"/>
            <a:endParaRPr lang="sv-SE" sz="2400">
              <a:ea typeface="Calibri"/>
              <a:cs typeface="Calibri"/>
            </a:endParaRPr>
          </a:p>
          <a:p>
            <a:endParaRPr lang="sv-SE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593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71EC12-9DCB-3A6E-13F1-713060250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499" y="342187"/>
            <a:ext cx="9144000" cy="1351896"/>
          </a:xfrm>
        </p:spPr>
        <p:txBody>
          <a:bodyPr>
            <a:normAutofit fontScale="90000"/>
          </a:bodyPr>
          <a:lstStyle/>
          <a:p>
            <a:r>
              <a:rPr lang="sv-SE"/>
              <a:t>Tidsplan driftsättning av formulär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3CD0E44-2067-71A0-BCC8-E1AD70DA6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50314"/>
            <a:ext cx="9144000" cy="34074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Font typeface="Arial,Sans-Serif"/>
              <a:buChar char="•"/>
            </a:pPr>
            <a:r>
              <a:rPr lang="sv-SE" b="1">
                <a:ea typeface="Calibri"/>
                <a:cs typeface="Calibri"/>
              </a:rPr>
              <a:t>I61 och I63(</a:t>
            </a:r>
            <a:r>
              <a:rPr lang="sv-SE" u="sng">
                <a:solidFill>
                  <a:srgbClr val="FF0000"/>
                </a:solidFill>
                <a:ea typeface="Calibri"/>
                <a:cs typeface="Calibri"/>
              </a:rPr>
              <a:t>ej vårdrelation)</a:t>
            </a:r>
            <a:r>
              <a:rPr lang="sv-SE">
                <a:ea typeface="Calibri"/>
                <a:cs typeface="Calibri"/>
              </a:rPr>
              <a:t>                        </a:t>
            </a:r>
            <a:r>
              <a:rPr lang="sv-SE">
                <a:solidFill>
                  <a:srgbClr val="00B050"/>
                </a:solidFill>
                <a:ea typeface="Calibri"/>
                <a:cs typeface="Calibri"/>
              </a:rPr>
              <a:t>3 februari</a:t>
            </a:r>
          </a:p>
          <a:p>
            <a:pPr marL="342900" indent="-342900" algn="l">
              <a:buFont typeface="Arial,Sans-Serif"/>
              <a:buChar char="•"/>
            </a:pPr>
            <a:r>
              <a:rPr lang="sv-SE" b="1">
                <a:ea typeface="Calibri"/>
                <a:cs typeface="Calibri"/>
              </a:rPr>
              <a:t>G45 (</a:t>
            </a:r>
            <a:r>
              <a:rPr lang="sv-SE" u="sng">
                <a:solidFill>
                  <a:srgbClr val="FF0000"/>
                </a:solidFill>
                <a:ea typeface="Calibri"/>
                <a:cs typeface="Calibri"/>
              </a:rPr>
              <a:t>ej vårdrelation</a:t>
            </a:r>
            <a:r>
              <a:rPr lang="sv-SE">
                <a:ea typeface="Calibri"/>
                <a:cs typeface="Calibri"/>
              </a:rPr>
              <a:t> )                     </a:t>
            </a:r>
            <a:r>
              <a:rPr lang="sv-SE">
                <a:solidFill>
                  <a:srgbClr val="00B050"/>
                </a:solidFill>
                <a:ea typeface="Calibri"/>
                <a:cs typeface="Calibri"/>
              </a:rPr>
              <a:t>10 februari</a:t>
            </a:r>
          </a:p>
          <a:p>
            <a:pPr marL="342900" indent="-342900" algn="l">
              <a:buFont typeface="Arial,Sans-Serif"/>
              <a:buChar char="•"/>
            </a:pPr>
            <a:r>
              <a:rPr lang="sv-SE" b="1">
                <a:ea typeface="Calibri"/>
                <a:cs typeface="Calibri"/>
              </a:rPr>
              <a:t>I60 (</a:t>
            </a:r>
            <a:r>
              <a:rPr lang="sv-SE">
                <a:ea typeface="Calibri"/>
                <a:cs typeface="Calibri"/>
              </a:rPr>
              <a:t>både NK och lokalt sjukhus)               17 februari</a:t>
            </a:r>
            <a:endParaRPr lang="sv-SE">
              <a:solidFill>
                <a:srgbClr val="000000"/>
              </a:solidFill>
              <a:ea typeface="Calibri"/>
              <a:cs typeface="Calibri"/>
            </a:endParaRPr>
          </a:p>
          <a:p>
            <a:pPr marL="342900" indent="-342900" algn="l">
              <a:buFont typeface="Arial,Sans-Serif"/>
              <a:buChar char="•"/>
            </a:pPr>
            <a:r>
              <a:rPr lang="sv-SE" b="1">
                <a:ea typeface="Calibri"/>
                <a:cs typeface="Calibri"/>
              </a:rPr>
              <a:t>Vårdrelationer</a:t>
            </a:r>
            <a:r>
              <a:rPr lang="sv-SE">
                <a:ea typeface="Calibri"/>
                <a:cs typeface="Calibri"/>
              </a:rPr>
              <a:t> samtliga diagnoser           under vecka 9</a:t>
            </a:r>
            <a:endParaRPr lang="sv-SE">
              <a:solidFill>
                <a:srgbClr val="000000"/>
              </a:solidFill>
              <a:ea typeface="Calibri"/>
              <a:cs typeface="Calibri"/>
            </a:endParaRPr>
          </a:p>
          <a:p>
            <a:pPr marL="342900" indent="-342900" algn="l">
              <a:buFont typeface="Arial,Sans-Serif"/>
              <a:buChar char="•"/>
            </a:pPr>
            <a:r>
              <a:rPr lang="sv-SE" b="1">
                <a:ea typeface="Calibri"/>
                <a:cs typeface="Calibri"/>
              </a:rPr>
              <a:t>3 månaders uppföljning</a:t>
            </a:r>
            <a:r>
              <a:rPr lang="sv-SE">
                <a:ea typeface="Calibri"/>
                <a:cs typeface="Calibri"/>
              </a:rPr>
              <a:t>                             datum ej klart </a:t>
            </a:r>
          </a:p>
          <a:p>
            <a:pPr marL="342900" indent="-342900" algn="l">
              <a:buFont typeface="Arial,Sans-Serif"/>
              <a:buChar char="•"/>
            </a:pPr>
            <a:r>
              <a:rPr lang="sv-SE" b="1">
                <a:ea typeface="Calibri"/>
                <a:cs typeface="Calibri"/>
              </a:rPr>
              <a:t>Omvårdnadsformulär(frivilligt)                </a:t>
            </a:r>
            <a:r>
              <a:rPr lang="sv-SE">
                <a:ea typeface="Calibri"/>
                <a:cs typeface="Calibri"/>
              </a:rPr>
              <a:t>datum ej klart</a:t>
            </a:r>
          </a:p>
        </p:txBody>
      </p:sp>
    </p:spTree>
    <p:extLst>
      <p:ext uri="{BB962C8B-B14F-4D97-AF65-F5344CB8AC3E}">
        <p14:creationId xmlns:p14="http://schemas.microsoft.com/office/powerpoint/2010/main" val="218096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04725-145F-5B8C-221A-158B55C13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9B6D41-A9D3-7DE0-BADD-764FEFD1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55" y="93608"/>
            <a:ext cx="10515600" cy="1325563"/>
          </a:xfrm>
        </p:spPr>
        <p:txBody>
          <a:bodyPr/>
          <a:lstStyle/>
          <a:p>
            <a:pPr algn="ctr"/>
            <a:r>
              <a:rPr lang="sv-SE"/>
              <a:t>Tidsplan ITS plattform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182AFE8-198F-97EF-6E30-9DD005A19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432"/>
            <a:ext cx="10515600" cy="50241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>
                <a:ea typeface="Calibri"/>
                <a:cs typeface="Calibri"/>
              </a:rPr>
              <a:t>Alla insjuknanden för </a:t>
            </a:r>
            <a:r>
              <a:rPr lang="sv-SE" b="1">
                <a:solidFill>
                  <a:schemeClr val="tx1"/>
                </a:solidFill>
                <a:ea typeface="Calibri"/>
                <a:cs typeface="Calibri"/>
              </a:rPr>
              <a:t>2026</a:t>
            </a:r>
            <a:r>
              <a:rPr lang="sv-SE">
                <a:ea typeface="Calibri"/>
                <a:cs typeface="Calibri"/>
              </a:rPr>
              <a:t> registreras i INCA-plattformen</a:t>
            </a:r>
            <a:endParaRPr lang="sv-SE">
              <a:solidFill>
                <a:srgbClr val="000000"/>
              </a:solidFill>
              <a:ea typeface="Calibri"/>
              <a:cs typeface="Calibri"/>
            </a:endParaRPr>
          </a:p>
          <a:p>
            <a:endParaRPr lang="sv-SE">
              <a:ea typeface="Calibri"/>
              <a:cs typeface="Calibri"/>
            </a:endParaRPr>
          </a:p>
          <a:p>
            <a:r>
              <a:rPr lang="sv-SE"/>
              <a:t>Alla insjuknanden för </a:t>
            </a:r>
            <a:r>
              <a:rPr lang="sv-SE" b="1"/>
              <a:t>2025</a:t>
            </a:r>
            <a:r>
              <a:rPr lang="sv-SE"/>
              <a:t> registreras på ITS-plattformen</a:t>
            </a:r>
          </a:p>
          <a:p>
            <a:pPr marL="914400">
              <a:buFont typeface="Arial" panose="020B0604020202020204" pitchFamily="34" charset="0"/>
              <a:buChar char="•"/>
            </a:pPr>
            <a:r>
              <a:rPr lang="sv-SE"/>
              <a:t>Akutskedet, TIA, SAB </a:t>
            </a:r>
            <a:r>
              <a:rPr lang="sv-SE" b="1">
                <a:solidFill>
                  <a:srgbClr val="FF0000"/>
                </a:solidFill>
              </a:rPr>
              <a:t>16 mars 2026</a:t>
            </a:r>
            <a:endParaRPr lang="sv-SE" b="1">
              <a:solidFill>
                <a:srgbClr val="FF0000"/>
              </a:solidFill>
              <a:ea typeface="Calibri"/>
              <a:cs typeface="Calibri"/>
            </a:endParaRPr>
          </a:p>
          <a:p>
            <a:pPr marL="914400">
              <a:buFont typeface="Arial" panose="020B0604020202020204" pitchFamily="34" charset="0"/>
              <a:buChar char="•"/>
            </a:pPr>
            <a:r>
              <a:rPr lang="sv-SE"/>
              <a:t>3 Månaders uppföljning </a:t>
            </a:r>
            <a:r>
              <a:rPr lang="sv-SE" b="1">
                <a:solidFill>
                  <a:srgbClr val="FF0000"/>
                </a:solidFill>
              </a:rPr>
              <a:t>4 maj 2026</a:t>
            </a:r>
            <a:endParaRPr lang="sv-SE">
              <a:solidFill>
                <a:srgbClr val="FF0000"/>
              </a:solidFill>
              <a:ea typeface="Calibri"/>
              <a:cs typeface="Calibri"/>
            </a:endParaRPr>
          </a:p>
          <a:p>
            <a:pPr marL="914400"/>
            <a:endParaRPr lang="sv-SE" b="1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sv-SE"/>
              <a:t>ITS plattformen stängs för registrering </a:t>
            </a:r>
            <a:r>
              <a:rPr lang="sv-SE" b="1">
                <a:solidFill>
                  <a:schemeClr val="tx1"/>
                </a:solidFill>
              </a:rPr>
              <a:t>5 maj</a:t>
            </a:r>
            <a:endParaRPr lang="sv-SE" b="1">
              <a:solidFill>
                <a:schemeClr val="tx1"/>
              </a:solidFill>
              <a:ea typeface="Calibri"/>
              <a:cs typeface="Calibri"/>
            </a:endParaRPr>
          </a:p>
          <a:p>
            <a:endParaRPr lang="sv-SE">
              <a:ea typeface="Calibri"/>
              <a:cs typeface="Calibri"/>
            </a:endParaRPr>
          </a:p>
          <a:p>
            <a:r>
              <a:rPr lang="sv-SE"/>
              <a:t>ITS plattformen stängs helt </a:t>
            </a:r>
            <a:r>
              <a:rPr lang="sv-SE" b="1"/>
              <a:t>före sommaren</a:t>
            </a:r>
            <a:r>
              <a:rPr lang="sv-SE"/>
              <a:t> 2026</a:t>
            </a:r>
          </a:p>
          <a:p>
            <a:endParaRPr lang="sv-SE" sz="3200">
              <a:ea typeface="Calibri" panose="020F0502020204030204"/>
              <a:cs typeface="Calibri" panose="020F0502020204030204"/>
            </a:endParaRPr>
          </a:p>
          <a:p>
            <a:endParaRPr lang="sv-SE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808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3216A9A-A438-63BB-22F5-3CFF88BD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Att tänka på vid registrering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6F8A6FB-986F-0D73-51A1-DC01BBFC8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/>
              <a:t>Registrera den vård och de åtgärder som utförts vid </a:t>
            </a:r>
            <a:r>
              <a:rPr lang="sv-SE" u="sng">
                <a:solidFill>
                  <a:srgbClr val="FF0000"/>
                </a:solidFill>
              </a:rPr>
              <a:t>ert </a:t>
            </a:r>
            <a:r>
              <a:rPr lang="sv-SE">
                <a:solidFill>
                  <a:schemeClr val="tx1"/>
                </a:solidFill>
              </a:rPr>
              <a:t>sjukhus </a:t>
            </a:r>
          </a:p>
          <a:p>
            <a:r>
              <a:rPr lang="sv-SE">
                <a:solidFill>
                  <a:schemeClr val="tx1"/>
                </a:solidFill>
              </a:rPr>
              <a:t>När ni loggar in </a:t>
            </a:r>
            <a:r>
              <a:rPr lang="sv-SE">
                <a:solidFill>
                  <a:srgbClr val="FF0000"/>
                </a:solidFill>
              </a:rPr>
              <a:t>hantera alltid vårdrelationsförfrågningar och meddelanden </a:t>
            </a:r>
            <a:r>
              <a:rPr lang="sv-SE">
                <a:solidFill>
                  <a:schemeClr val="tx1"/>
                </a:solidFill>
              </a:rPr>
              <a:t>innan ni går vidare med övrig registrering av respekt mot sjukhus som har gemensamma patienter med er.</a:t>
            </a:r>
          </a:p>
          <a:p>
            <a:r>
              <a:rPr lang="sv-SE">
                <a:solidFill>
                  <a:schemeClr val="tx1"/>
                </a:solidFill>
              </a:rPr>
              <a:t>Om patienten förflyttats mellan sjukhus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</a:rPr>
              <a:t>Skapa vårdrelation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</a:rPr>
              <a:t>Registrera </a:t>
            </a:r>
            <a:r>
              <a:rPr lang="sv-SE">
                <a:solidFill>
                  <a:srgbClr val="FF0000"/>
                </a:solidFill>
              </a:rPr>
              <a:t>förflyttningsdatum</a:t>
            </a:r>
            <a:r>
              <a:rPr lang="sv-SE">
                <a:solidFill>
                  <a:schemeClr val="tx1"/>
                </a:solidFill>
              </a:rPr>
              <a:t> när patienten kommer till och/eller åker från ert sjukhus. </a:t>
            </a:r>
          </a:p>
          <a:p>
            <a:r>
              <a:rPr lang="sv-SE">
                <a:solidFill>
                  <a:schemeClr val="tx1"/>
                </a:solidFill>
              </a:rPr>
              <a:t>Vid vårdrelation registrerar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</a:rPr>
              <a:t> Endast första sjukhus i START formuläret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</a:rPr>
              <a:t> Endast utskrivande sjukhus i SLUT formuläret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</a:rPr>
              <a:t> Utskrivande sjukhus ansvarar alltid för 3 månaders uppföljningen oavsett hur lång vårdtid</a:t>
            </a:r>
          </a:p>
          <a:p>
            <a:r>
              <a:rPr lang="sv-SE">
                <a:solidFill>
                  <a:schemeClr val="tx1"/>
                </a:solidFill>
              </a:rPr>
              <a:t>99 vid okänt datum eller tid försvinner</a:t>
            </a:r>
          </a:p>
          <a:p>
            <a:r>
              <a:rPr lang="sv-SE">
                <a:solidFill>
                  <a:schemeClr val="tx1"/>
                </a:solidFill>
              </a:rPr>
              <a:t>G45x vid trombolys/trombektomi TIA försvinner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</a:rPr>
              <a:t>	Trombolys/ trombektomi registreras i TIA formuläret</a:t>
            </a:r>
          </a:p>
        </p:txBody>
      </p:sp>
    </p:spTree>
    <p:extLst>
      <p:ext uri="{BB962C8B-B14F-4D97-AF65-F5344CB8AC3E}">
        <p14:creationId xmlns:p14="http://schemas.microsoft.com/office/powerpoint/2010/main" val="407880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E1EA94E-58B2-8B2C-70DA-2811750CB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Att tänka på vid registrering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3C49495-0BBF-7386-DF33-295720A2A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sv-SE"/>
              <a:t>Om patienten vaknar med symtom </a:t>
            </a:r>
            <a:r>
              <a:rPr lang="sv-SE" u="sng">
                <a:solidFill>
                  <a:srgbClr val="FF0000"/>
                </a:solidFill>
              </a:rPr>
              <a:t>ange uppvaknandetid </a:t>
            </a:r>
            <a:r>
              <a:rPr lang="sv-SE">
                <a:solidFill>
                  <a:schemeClr val="tx1"/>
                </a:solidFill>
              </a:rPr>
              <a:t>som insjuknandetid</a:t>
            </a:r>
          </a:p>
          <a:p>
            <a:r>
              <a:rPr lang="sv-SE">
                <a:solidFill>
                  <a:schemeClr val="tx1"/>
                </a:solidFill>
              </a:rPr>
              <a:t>Möjligt registrera försämring under pågående vårdtillfälle som leder till trombolys/trombektomi</a:t>
            </a:r>
          </a:p>
          <a:p>
            <a:r>
              <a:rPr lang="sv-SE">
                <a:solidFill>
                  <a:schemeClr val="tx1"/>
                </a:solidFill>
              </a:rPr>
              <a:t>Trombektomi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</a:rPr>
              <a:t>För icke </a:t>
            </a:r>
            <a:r>
              <a:rPr lang="sv-SE" err="1">
                <a:solidFill>
                  <a:schemeClr val="tx1"/>
                </a:solidFill>
              </a:rPr>
              <a:t>trombolyssjukhus</a:t>
            </a:r>
            <a:r>
              <a:rPr lang="sv-SE">
                <a:solidFill>
                  <a:schemeClr val="tx1"/>
                </a:solidFill>
              </a:rPr>
              <a:t> besvaras om patienten skickats för ställningstagande till trombektomi.</a:t>
            </a:r>
            <a:endParaRPr lang="sv-SE">
              <a:solidFill>
                <a:schemeClr val="tx1"/>
              </a:solidFill>
              <a:ea typeface="Calibri"/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</a:rPr>
              <a:t>Trombektomisjukhus kan registrera under </a:t>
            </a:r>
            <a:r>
              <a:rPr lang="sv-SE" err="1">
                <a:solidFill>
                  <a:schemeClr val="tx1"/>
                </a:solidFill>
              </a:rPr>
              <a:t>trombektomiblocket</a:t>
            </a:r>
            <a:r>
              <a:rPr lang="sv-SE">
                <a:solidFill>
                  <a:schemeClr val="tx1"/>
                </a:solidFill>
              </a:rPr>
              <a:t> om patient som överflyttats fått trombolys på första sjukhus</a:t>
            </a:r>
            <a:endParaRPr lang="sv-SE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sv-SE" err="1">
                <a:solidFill>
                  <a:schemeClr val="tx1"/>
                </a:solidFill>
              </a:rPr>
              <a:t>Trombolys</a:t>
            </a:r>
            <a:endParaRPr lang="sv-SE" err="1">
              <a:solidFill>
                <a:schemeClr val="tx1"/>
              </a:solidFill>
              <a:ea typeface="Calibri"/>
              <a:cs typeface="Calibri"/>
            </a:endParaRPr>
          </a:p>
          <a:p>
            <a:pPr marL="800100" lvl="1" indent="-342900">
              <a:buChar char="•"/>
            </a:pPr>
            <a:r>
              <a:rPr lang="sv-SE">
                <a:solidFill>
                  <a:schemeClr val="tx1"/>
                </a:solidFill>
              </a:rPr>
              <a:t>Frågorna</a:t>
            </a:r>
            <a:r>
              <a:rPr lang="sv-SE">
                <a:solidFill>
                  <a:schemeClr val="tx1"/>
                </a:solidFill>
                <a:ea typeface="Calibri"/>
                <a:cs typeface="Calibri"/>
              </a:rPr>
              <a:t> om </a:t>
            </a:r>
            <a:r>
              <a:rPr lang="sv-SE" err="1">
                <a:solidFill>
                  <a:schemeClr val="tx1"/>
                </a:solidFill>
                <a:ea typeface="Calibri"/>
                <a:cs typeface="Calibri"/>
              </a:rPr>
              <a:t>trombolys</a:t>
            </a:r>
            <a:r>
              <a:rPr lang="sv-SE">
                <a:solidFill>
                  <a:schemeClr val="tx1"/>
                </a:solidFill>
                <a:ea typeface="Calibri"/>
                <a:cs typeface="Calibri"/>
              </a:rPr>
              <a:t> tänds för första (start) sjukhus och om ni klickar i  logistikstyrande variabel försämring under vårdtillfälle. Detta för att ni endast ska registrera de </a:t>
            </a:r>
            <a:r>
              <a:rPr lang="sv-SE" err="1">
                <a:solidFill>
                  <a:schemeClr val="tx1"/>
                </a:solidFill>
                <a:ea typeface="Calibri"/>
                <a:cs typeface="Calibri"/>
              </a:rPr>
              <a:t>trombolyser</a:t>
            </a:r>
            <a:r>
              <a:rPr lang="sv-SE">
                <a:solidFill>
                  <a:schemeClr val="tx1"/>
                </a:solidFill>
                <a:ea typeface="Calibri"/>
                <a:cs typeface="Calibri"/>
              </a:rPr>
              <a:t> som givits vid ert sjukhus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571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7857539-F6C0-4F5E-9DE6-4CEDB82B4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Vid supportärende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46B8491-4F0A-E8E2-7728-73139FBC0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/>
              <a:t>Vid problem med registrering ange </a:t>
            </a:r>
            <a:r>
              <a:rPr lang="sv-SE" err="1"/>
              <a:t>RegisterpostID</a:t>
            </a:r>
            <a:r>
              <a:rPr lang="sv-SE"/>
              <a:t> </a:t>
            </a:r>
          </a:p>
        </p:txBody>
      </p:sp>
      <p:pic>
        <p:nvPicPr>
          <p:cNvPr id="9" name="Bildobjekt 8" descr="En bild som visar text, skärmbild, programvara, Teckensnitt">
            <a:extLst>
              <a:ext uri="{FF2B5EF4-FFF2-40B4-BE49-F238E27FC236}">
                <a16:creationId xmlns:a16="http://schemas.microsoft.com/office/drawing/2014/main" id="{5739046D-7AA1-098F-C914-6C268245C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232" y="2348130"/>
            <a:ext cx="7325747" cy="3734321"/>
          </a:xfrm>
          <a:prstGeom prst="rect">
            <a:avLst/>
          </a:prstGeom>
        </p:spPr>
      </p:pic>
      <p:sp>
        <p:nvSpPr>
          <p:cNvPr id="10" name="Pil: höger 9">
            <a:extLst>
              <a:ext uri="{FF2B5EF4-FFF2-40B4-BE49-F238E27FC236}">
                <a16:creationId xmlns:a16="http://schemas.microsoft.com/office/drawing/2014/main" id="{03C58357-59E9-EC20-0EB3-085A5481A577}"/>
              </a:ext>
            </a:extLst>
          </p:cNvPr>
          <p:cNvSpPr/>
          <p:nvPr/>
        </p:nvSpPr>
        <p:spPr>
          <a:xfrm>
            <a:off x="2029968" y="4754880"/>
            <a:ext cx="694944" cy="1554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Pennanteckning 11">
                <a:extLst>
                  <a:ext uri="{FF2B5EF4-FFF2-40B4-BE49-F238E27FC236}">
                    <a16:creationId xmlns:a16="http://schemas.microsoft.com/office/drawing/2014/main" id="{177388EE-BF6F-6CA1-8FBA-F08289331882}"/>
                  </a:ext>
                </a:extLst>
              </p14:cNvPr>
              <p14:cNvContentPartPr/>
              <p14:nvPr/>
            </p14:nvContentPartPr>
            <p14:xfrm>
              <a:off x="2834568" y="4864608"/>
              <a:ext cx="1198080" cy="18360"/>
            </p14:xfrm>
          </p:contentPart>
        </mc:Choice>
        <mc:Fallback xmlns="">
          <p:pic>
            <p:nvPicPr>
              <p:cNvPr id="12" name="Pennanteckning 11">
                <a:extLst>
                  <a:ext uri="{FF2B5EF4-FFF2-40B4-BE49-F238E27FC236}">
                    <a16:creationId xmlns:a16="http://schemas.microsoft.com/office/drawing/2014/main" id="{177388EE-BF6F-6CA1-8FBA-F082893318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0568" y="-643392"/>
                <a:ext cx="1305720" cy="110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565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5038A7F-2AE3-04F9-9D4E-CC937130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sv-SE"/>
              <a:t>Insjuknandedatum</a:t>
            </a:r>
          </a:p>
        </p:txBody>
      </p:sp>
      <p:pic>
        <p:nvPicPr>
          <p:cNvPr id="6" name="Bildobjekt 5" descr="En bild som visar text, Teckensnitt, skärmbild, linje&#10;&#10;AI-genererat innehåll kan vara felaktigt.">
            <a:extLst>
              <a:ext uri="{FF2B5EF4-FFF2-40B4-BE49-F238E27FC236}">
                <a16:creationId xmlns:a16="http://schemas.microsoft.com/office/drawing/2014/main" id="{9D30863F-2BED-9927-975A-C776C89F4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10019"/>
            <a:ext cx="5181600" cy="1010411"/>
          </a:xfrm>
          <a:prstGeom prst="rect">
            <a:avLst/>
          </a:prstGeom>
          <a:noFill/>
        </p:spPr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DB9029E-3FC8-4175-0A38-9A17A5F61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2600"/>
              <a:t>Om okänd insjuknandedag ange år och månad och kryssa i okänt.</a:t>
            </a:r>
          </a:p>
          <a:p>
            <a:r>
              <a:rPr lang="sv-SE" sz="2600"/>
              <a:t> Datum sätts då till den första i den månad man angett som trolig insjuknandemånad men hanteras som okänd insjuknandedag då rutan okänt bockats i. </a:t>
            </a:r>
            <a:endParaRPr lang="sv-SE" sz="2600">
              <a:ea typeface="Calibri"/>
              <a:cs typeface="Calibri"/>
            </a:endParaRPr>
          </a:p>
          <a:p>
            <a:r>
              <a:rPr lang="sv-SE" sz="2600"/>
              <a:t>Tid blir då automatiskt satt till okänt och ni får ange under intervall tid från insjuknande till ankomst till sjukhus.</a:t>
            </a:r>
            <a:endParaRPr lang="sv-SE" sz="2600">
              <a:ea typeface="Calibri"/>
              <a:cs typeface="Calibri"/>
            </a:endParaRPr>
          </a:p>
          <a:p>
            <a:endParaRPr lang="sv-SE" sz="2600"/>
          </a:p>
        </p:txBody>
      </p:sp>
    </p:spTree>
    <p:extLst>
      <p:ext uri="{BB962C8B-B14F-4D97-AF65-F5344CB8AC3E}">
        <p14:creationId xmlns:p14="http://schemas.microsoft.com/office/powerpoint/2010/main" val="1224247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02 Content pages - Light theme">
  <a:themeElements>
    <a:clrScheme name="Uman Sense">
      <a:dk1>
        <a:srgbClr val="797B80"/>
      </a:dk1>
      <a:lt1>
        <a:srgbClr val="F3F5F5"/>
      </a:lt1>
      <a:dk2>
        <a:srgbClr val="8B9999"/>
      </a:dk2>
      <a:lt2>
        <a:srgbClr val="FFFFFF"/>
      </a:lt2>
      <a:accent1>
        <a:srgbClr val="6D9C89"/>
      </a:accent1>
      <a:accent2>
        <a:srgbClr val="85A098"/>
      </a:accent2>
      <a:accent3>
        <a:srgbClr val="E2C25A"/>
      </a:accent3>
      <a:accent4>
        <a:srgbClr val="D75B4F"/>
      </a:accent4>
      <a:accent5>
        <a:srgbClr val="92645F"/>
      </a:accent5>
      <a:accent6>
        <a:srgbClr val="8A7E78"/>
      </a:accent6>
      <a:hlink>
        <a:srgbClr val="7C9C89"/>
      </a:hlink>
      <a:folHlink>
        <a:srgbClr val="7C9C89"/>
      </a:folHlink>
    </a:clrScheme>
    <a:fontScheme name="Uman Sens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6bb563068ec40c6a3cac3c001bd9e53 xmlns="deaad6fb-f8b9-4adf-843c-de495c9f02ef">
      <Terms xmlns="http://schemas.microsoft.com/office/infopath/2007/PartnerControls"/>
    </e6bb563068ec40c6a3cac3c001bd9e53>
    <TaxCatchAll xmlns="44e49926-52f3-4098-8766-bbe9abc85108" xsi:nil="true"/>
    <DocumentOwner xmlns="44e49926-52f3-4098-8766-bbe9abc85108">
      <UserInfo>
        <DisplayName/>
        <AccountId xsi:nil="true"/>
        <AccountType/>
      </UserInfo>
    </DocumentOwner>
    <lf0596c7ee5a47018c43c34c33526af9 xmlns="deaad6fb-f8b9-4adf-843c-de495c9f02ef">
      <Terms xmlns="http://schemas.microsoft.com/office/infopath/2007/PartnerControls"/>
    </lf0596c7ee5a47018c43c34c33526af9>
    <lebff28af96841218f87aa57015526a3 xmlns="deaad6fb-f8b9-4adf-843c-de495c9f02ef">
      <Terms xmlns="http://schemas.microsoft.com/office/infopath/2007/PartnerControls"/>
    </lebff28af96841218f87aa57015526a3>
    <lcf76f155ced4ddcb4097134ff3c332f xmlns="65f6f2fc-9f5c-40f4-a0e9-59868af8ca1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asdokument Region Västerbotten" ma:contentTypeID="0x01010036F999449BE542DAA8A32B6CA622072200E005A0DD79AAC94699F0D7158C669F4F" ma:contentTypeVersion="22" ma:contentTypeDescription="Innehållstyp för basdokument för Region Västerbotten" ma:contentTypeScope="" ma:versionID="200fd9b93bbf79583c6fdb5fa473720e">
  <xsd:schema xmlns:xsd="http://www.w3.org/2001/XMLSchema" xmlns:xs="http://www.w3.org/2001/XMLSchema" xmlns:p="http://schemas.microsoft.com/office/2006/metadata/properties" xmlns:ns2="44e49926-52f3-4098-8766-bbe9abc85108" xmlns:ns3="deaad6fb-f8b9-4adf-843c-de495c9f02ef" xmlns:ns4="44e49926-52f3-4098-8766-bbe9abc85108" xmlns:ns5="65f6f2fc-9f5c-40f4-a0e9-59868af8ca1d" targetNamespace="http://schemas.microsoft.com/office/2006/metadata/properties" ma:root="true" ma:fieldsID="1cdb0185323a71268a80d9da2f3ded97" ns4:_="" ns3:_="" ns5:_="">
    <xsd:import namespace="44e49926-52f3-4098-8766-bbe9abc85108"/>
    <xsd:import namespace="deaad6fb-f8b9-4adf-843c-de495c9f02ef"/>
    <xsd:import namespace="44e49926-52f3-4098-8766-bbe9abc85108"/>
    <xsd:import namespace="65f6f2fc-9f5c-40f4-a0e9-59868af8ca1d"/>
    <xsd:element name="properties">
      <xsd:complexType>
        <xsd:sequence>
          <xsd:element name="documentManagement">
            <xsd:complexType>
              <xsd:all>
                <xsd:element ref="ns3:lf0596c7ee5a47018c43c34c33526af9" minOccurs="0"/>
                <xsd:element ref="ns3:lebff28af96841218f87aa57015526a3" minOccurs="0"/>
                <xsd:element ref="ns3:e6bb563068ec40c6a3cac3c001bd9e53" minOccurs="0"/>
                <xsd:element ref="ns4:DocumentOwner" minOccurs="0"/>
                <xsd:element ref="ns2:TaxCatchAll" minOccurs="0"/>
                <xsd:element ref="ns2:TaxCatchAllLabel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2:SharedWithUsers" minOccurs="0"/>
                <xsd:element ref="ns2:SharedWithDetails" minOccurs="0"/>
                <xsd:element ref="ns5:MediaServiceObjectDetectorVersions" minOccurs="0"/>
                <xsd:element ref="ns5:lcf76f155ced4ddcb4097134ff3c332f" minOccurs="0"/>
                <xsd:element ref="ns5:MediaServiceDateTaken" minOccurs="0"/>
                <xsd:element ref="ns5:MediaServiceSearchProperties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49926-52f3-4098-8766-bbe9abc8510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0af0f5e-2bb6-4d99-a487-46915104d3b1}" ma:internalName="TaxCatchAll" ma:showField="CatchAllData" ma:web="44e49926-52f3-4098-8766-bbe9abc851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10af0f5e-2bb6-4d99-a487-46915104d3b1}" ma:internalName="TaxCatchAllLabel" ma:readOnly="true" ma:showField="CatchAllDataLabel" ma:web="44e49926-52f3-4098-8766-bbe9abc851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ad6fb-f8b9-4adf-843c-de495c9f02ef" elementFormDefault="qualified">
    <xsd:import namespace="http://schemas.microsoft.com/office/2006/documentManagement/types"/>
    <xsd:import namespace="http://schemas.microsoft.com/office/infopath/2007/PartnerControls"/>
    <xsd:element name="lf0596c7ee5a47018c43c34c33526af9" ma:index="8" nillable="true" ma:taxonomy="true" ma:internalName="lf0596c7ee5a47018c43c34c33526af9" ma:taxonomyFieldName="HsaUnit" ma:displayName="Enhet (HSA)" ma:default="" ma:fieldId="{5f0596c7-ee5a-4701-8c43-c34c33526af9}" ma:taxonomyMulti="true" ma:sspId="76f01679-147b-433d-bdef-1970141a7dae" ma:termSetId="d215a4a6-82eb-4191-85de-eeb3007e29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bff28af96841218f87aa57015526a3" ma:index="10" nillable="true" ma:taxonomy="true" ma:internalName="lebff28af96841218f87aa57015526a3" ma:taxonomyFieldName="EconomyUnit" ma:displayName="Enhet (ekonomi)" ma:default="" ma:fieldId="{5ebff28a-f968-4121-8f87-aa57015526a3}" ma:taxonomyMulti="true" ma:sspId="76f01679-147b-433d-bdef-1970141a7dae" ma:termSetId="c743c3ce-41c9-4361-b9ff-d1e54475aa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6bb563068ec40c6a3cac3c001bd9e53" ma:index="12" nillable="true" ma:taxonomy="true" ma:internalName="e6bb563068ec40c6a3cac3c001bd9e53" ma:taxonomyFieldName="DocumentCategory" ma:displayName="Dokumentkategori" ma:fieldId="{e6bb5630-68ec-40c6-a3ca-c3c001bd9e53}" ma:taxonomyMulti="true" ma:sspId="76f01679-147b-433d-bdef-1970141a7dae" ma:termSetId="6b6d138c-9fe4-4c7e-8453-7591c88063a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49926-52f3-4098-8766-bbe9abc85108" elementFormDefault="qualified">
    <xsd:import namespace="http://schemas.microsoft.com/office/2006/documentManagement/types"/>
    <xsd:import namespace="http://schemas.microsoft.com/office/infopath/2007/PartnerControls"/>
    <xsd:element name="DocumentOwner" ma:index="14" nillable="true" ma:displayName="Dokumentägare" ma:list="UserInfo" ma:SharePointGroup="0" ma:internalName="DocumentOwn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6f2fc-9f5c-40f4-a0e9-59868af8ca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Bildmarkeringar" ma:readOnly="false" ma:fieldId="{5cf76f15-5ced-4ddc-b409-7134ff3c332f}" ma:taxonomyMulti="true" ma:sspId="76f01679-147b-433d-bdef-1970141a7d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nehållstyp"/>
        <xsd:element ref="dc:title" minOccurs="0" maxOccurs="1" ma:index="0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0F5BC4-6BFC-47CF-B656-953484E692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37E217-BE1C-406A-81B7-F7D3993C76AA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65f6f2fc-9f5c-40f4-a0e9-59868af8ca1d"/>
    <ds:schemaRef ds:uri="http://schemas.microsoft.com/office/2006/metadata/properties"/>
    <ds:schemaRef ds:uri="http://purl.org/dc/dcmitype/"/>
    <ds:schemaRef ds:uri="44e49926-52f3-4098-8766-bbe9abc85108"/>
    <ds:schemaRef ds:uri="deaad6fb-f8b9-4adf-843c-de495c9f02e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96092A8-A452-4C38-85A4-E15DE44CEB48}">
  <ds:schemaRefs>
    <ds:schemaRef ds:uri="44e49926-52f3-4098-8766-bbe9abc85108"/>
    <ds:schemaRef ds:uri="65f6f2fc-9f5c-40f4-a0e9-59868af8ca1d"/>
    <ds:schemaRef ds:uri="deaad6fb-f8b9-4adf-843c-de495c9f02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Formulärsförändringar 2026</Template>
  <TotalTime>0</TotalTime>
  <Words>1248</Words>
  <Application>Microsoft Office PowerPoint</Application>
  <PresentationFormat>Bredbild</PresentationFormat>
  <Paragraphs>173</Paragraphs>
  <Slides>36</Slides>
  <Notes>1</Notes>
  <HiddenSlides>7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36</vt:i4>
      </vt:variant>
    </vt:vector>
  </HeadingPairs>
  <TitlesOfParts>
    <vt:vector size="50" baseType="lpstr">
      <vt:lpstr>Aptos</vt:lpstr>
      <vt:lpstr>Aptos Display</vt:lpstr>
      <vt:lpstr>Arial</vt:lpstr>
      <vt:lpstr>Arial,Sans-Serif</vt:lpstr>
      <vt:lpstr>Calibri</vt:lpstr>
      <vt:lpstr>Calibri Light</vt:lpstr>
      <vt:lpstr>Courier New</vt:lpstr>
      <vt:lpstr>Courier New,monospace</vt:lpstr>
      <vt:lpstr>Wingdings</vt:lpstr>
      <vt:lpstr>Office-tema</vt:lpstr>
      <vt:lpstr>Anpassad formgivning</vt:lpstr>
      <vt:lpstr>2_Office-tema</vt:lpstr>
      <vt:lpstr>1_Anpassad formgivning</vt:lpstr>
      <vt:lpstr>02 Content pages - Light theme</vt:lpstr>
      <vt:lpstr>PowerPoint-presentation</vt:lpstr>
      <vt:lpstr>Innehåll</vt:lpstr>
      <vt:lpstr>Information</vt:lpstr>
      <vt:lpstr>Tidsplan driftsättning av formulär </vt:lpstr>
      <vt:lpstr>Tidsplan ITS plattform</vt:lpstr>
      <vt:lpstr>Att tänka på vid registrering</vt:lpstr>
      <vt:lpstr>Att tänka på vid registrering</vt:lpstr>
      <vt:lpstr>Vid supportärende</vt:lpstr>
      <vt:lpstr>Insjuknandedatum</vt:lpstr>
      <vt:lpstr>Datum och tid obligatoriskt</vt:lpstr>
      <vt:lpstr>Patienter som vårdats utomlands och reservnummer</vt:lpstr>
      <vt:lpstr>Preliminär diagnos</vt:lpstr>
      <vt:lpstr>Patient avliden under vårdtiden</vt:lpstr>
      <vt:lpstr>I60 Patient som ej vårdats på Neurokirurgisk klinik</vt:lpstr>
      <vt:lpstr>TIA vad är nytt?</vt:lpstr>
      <vt:lpstr>PowerPoint-presentation</vt:lpstr>
      <vt:lpstr>PowerPoint-presentation</vt:lpstr>
      <vt:lpstr>Etablera Vårdrelation</vt:lpstr>
      <vt:lpstr>Första sjukhus</vt:lpstr>
      <vt:lpstr>Endast vårdande sjukhus</vt:lpstr>
      <vt:lpstr>Utskrivande sjukhus</vt:lpstr>
      <vt:lpstr>Utskrivande sjukhus, vad behövs för att en registrering vid vårdrelation ska bli ”klar”</vt:lpstr>
      <vt:lpstr>Olika typer av vårdrelationer</vt:lpstr>
      <vt:lpstr>Vilken relation ska man välja?</vt:lpstr>
      <vt:lpstr>Att etablera vårdrelation</vt:lpstr>
      <vt:lpstr>Etablera vårdrelation</vt:lpstr>
      <vt:lpstr>PowerPoint-presentation</vt:lpstr>
      <vt:lpstr>Hantera vårdrelationsförfrågningar</vt:lpstr>
      <vt:lpstr>Hantera vårdrelationsförfrågan</vt:lpstr>
      <vt:lpstr>Hantera vårdrelation</vt:lpstr>
      <vt:lpstr>PowerPoint-presentation</vt:lpstr>
      <vt:lpstr>Formulär vid vårdrelation</vt:lpstr>
      <vt:lpstr>PowerPoint-presentation</vt:lpstr>
      <vt:lpstr>PowerPoint-presentation</vt:lpstr>
      <vt:lpstr>PowerPoint-presentation</vt:lpstr>
      <vt:lpstr>Information INCA plattform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Korpela</dc:creator>
  <cp:lastModifiedBy>Sara Korpela</cp:lastModifiedBy>
  <cp:revision>1</cp:revision>
  <dcterms:created xsi:type="dcterms:W3CDTF">2025-09-21T07:37:55Z</dcterms:created>
  <dcterms:modified xsi:type="dcterms:W3CDTF">2026-02-16T11:30:28Z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0x01010036F999449BE542DAA8A32B6CA622072200E005A0DD79AAC94699F0D7158C669F4F</vt:lpwstr>
  </property>
  <property fmtid="{D5CDD505-2E9C-101B-9397-08002B2CF9AE}" pid="3" name="DocumentCategory">
    <vt:lpwstr/>
  </property>
  <property fmtid="{D5CDD505-2E9C-101B-9397-08002B2CF9AE}" pid="4" name="HsaUnit">
    <vt:lpwstr/>
  </property>
  <property fmtid="{D5CDD505-2E9C-101B-9397-08002B2CF9AE}" pid="5" name="EconomyUnit">
    <vt:lpwstr/>
  </property>
  <property fmtid="{D5CDD505-2E9C-101B-9397-08002B2CF9AE}" pid="6" name="MediaServiceImageTags">
    <vt:lpwstr/>
  </property>
</Properties>
</file>