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85" r:id="rId7"/>
    <p:sldMasterId id="2147483707" r:id="rId8"/>
  </p:sldMasterIdLst>
  <p:notesMasterIdLst>
    <p:notesMasterId r:id="rId39"/>
  </p:notesMasterIdLst>
  <p:sldIdLst>
    <p:sldId id="262" r:id="rId9"/>
    <p:sldId id="8293" r:id="rId10"/>
    <p:sldId id="8213" r:id="rId11"/>
    <p:sldId id="8301" r:id="rId12"/>
    <p:sldId id="772" r:id="rId13"/>
    <p:sldId id="8230" r:id="rId14"/>
    <p:sldId id="8264" r:id="rId15"/>
    <p:sldId id="8292" r:id="rId16"/>
    <p:sldId id="8325" r:id="rId17"/>
    <p:sldId id="8291" r:id="rId18"/>
    <p:sldId id="261" r:id="rId19"/>
    <p:sldId id="259" r:id="rId20"/>
    <p:sldId id="8329" r:id="rId21"/>
    <p:sldId id="8278" r:id="rId22"/>
    <p:sldId id="8307" r:id="rId23"/>
    <p:sldId id="8308" r:id="rId24"/>
    <p:sldId id="8309" r:id="rId25"/>
    <p:sldId id="8311" r:id="rId26"/>
    <p:sldId id="8312" r:id="rId27"/>
    <p:sldId id="8276" r:id="rId28"/>
    <p:sldId id="8314" r:id="rId29"/>
    <p:sldId id="8315" r:id="rId30"/>
    <p:sldId id="8316" r:id="rId31"/>
    <p:sldId id="8290" r:id="rId32"/>
    <p:sldId id="8317" r:id="rId33"/>
    <p:sldId id="8319" r:id="rId34"/>
    <p:sldId id="8320" r:id="rId35"/>
    <p:sldId id="8285" r:id="rId36"/>
    <p:sldId id="8310" r:id="rId37"/>
    <p:sldId id="8280"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59221-9440-4BE2-BB45-D6866A79BADE}" v="37" dt="2026-02-23T09:12:22.451"/>
    <p1510:client id="{69A674D1-7436-D040-1BDF-17CF11FAF216}" v="3" dt="2026-02-23T06:05:19.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Ivarsson" userId="S::per.ivarsson@regionvasterbotten.se::837e59ff-8005-45d4-98c1-4b62352fa0d1" providerId="AD" clId="Web-{7632F7BC-A51E-497C-AE90-17DE557B1AB1}"/>
    <pc:docChg chg="modSld">
      <pc:chgData name="Per Ivarsson" userId="S::per.ivarsson@regionvasterbotten.se::837e59ff-8005-45d4-98c1-4b62352fa0d1" providerId="AD" clId="Web-{7632F7BC-A51E-497C-AE90-17DE557B1AB1}" dt="2026-02-09T08:27:12.441" v="13" actId="20577"/>
      <pc:docMkLst>
        <pc:docMk/>
      </pc:docMkLst>
      <pc:sldChg chg="modSp">
        <pc:chgData name="Per Ivarsson" userId="S::per.ivarsson@regionvasterbotten.se::837e59ff-8005-45d4-98c1-4b62352fa0d1" providerId="AD" clId="Web-{7632F7BC-A51E-497C-AE90-17DE557B1AB1}" dt="2026-02-09T08:26:31.973" v="2" actId="20577"/>
        <pc:sldMkLst>
          <pc:docMk/>
          <pc:sldMk cId="2260036416" sldId="8213"/>
        </pc:sldMkLst>
        <pc:spChg chg="mod">
          <ac:chgData name="Per Ivarsson" userId="S::per.ivarsson@regionvasterbotten.se::837e59ff-8005-45d4-98c1-4b62352fa0d1" providerId="AD" clId="Web-{7632F7BC-A51E-497C-AE90-17DE557B1AB1}" dt="2026-02-09T08:26:31.973" v="2" actId="20577"/>
          <ac:spMkLst>
            <pc:docMk/>
            <pc:sldMk cId="2260036416" sldId="8213"/>
            <ac:spMk id="3" creationId="{B25A1DF9-65BA-E37C-5CC0-77E7EDA1DF1C}"/>
          </ac:spMkLst>
        </pc:spChg>
      </pc:sldChg>
      <pc:sldChg chg="modSp">
        <pc:chgData name="Per Ivarsson" userId="S::per.ivarsson@regionvasterbotten.se::837e59ff-8005-45d4-98c1-4b62352fa0d1" providerId="AD" clId="Web-{7632F7BC-A51E-497C-AE90-17DE557B1AB1}" dt="2026-02-09T08:27:12.441" v="13" actId="20577"/>
        <pc:sldMkLst>
          <pc:docMk/>
          <pc:sldMk cId="3835937745" sldId="8280"/>
        </pc:sldMkLst>
        <pc:spChg chg="mod">
          <ac:chgData name="Per Ivarsson" userId="S::per.ivarsson@regionvasterbotten.se::837e59ff-8005-45d4-98c1-4b62352fa0d1" providerId="AD" clId="Web-{7632F7BC-A51E-497C-AE90-17DE557B1AB1}" dt="2026-02-09T08:27:12.441" v="13" actId="20577"/>
          <ac:spMkLst>
            <pc:docMk/>
            <pc:sldMk cId="3835937745" sldId="8280"/>
            <ac:spMk id="3" creationId="{6B50E128-570E-7C3C-FA88-3C1E0C3AD0A5}"/>
          </ac:spMkLst>
        </pc:spChg>
      </pc:sldChg>
    </pc:docChg>
  </pc:docChgLst>
  <pc:docChgLst>
    <pc:chgData name="Per Ivarsson" userId="S::per.ivarsson@regionvasterbotten.se::837e59ff-8005-45d4-98c1-4b62352fa0d1" providerId="AD" clId="Web-{26CD286C-43E0-4299-A300-4C1D941863D2}"/>
    <pc:docChg chg="modSld">
      <pc:chgData name="Per Ivarsson" userId="S::per.ivarsson@regionvasterbotten.se::837e59ff-8005-45d4-98c1-4b62352fa0d1" providerId="AD" clId="Web-{26CD286C-43E0-4299-A300-4C1D941863D2}" dt="2026-02-09T06:50:40.620" v="74" actId="20577"/>
      <pc:docMkLst>
        <pc:docMk/>
      </pc:docMkLst>
      <pc:sldChg chg="modSp">
        <pc:chgData name="Per Ivarsson" userId="S::per.ivarsson@regionvasterbotten.se::837e59ff-8005-45d4-98c1-4b62352fa0d1" providerId="AD" clId="Web-{26CD286C-43E0-4299-A300-4C1D941863D2}" dt="2026-02-09T06:50:40.620" v="74" actId="20577"/>
        <pc:sldMkLst>
          <pc:docMk/>
          <pc:sldMk cId="2260036416" sldId="8213"/>
        </pc:sldMkLst>
        <pc:spChg chg="mod">
          <ac:chgData name="Per Ivarsson" userId="S::per.ivarsson@regionvasterbotten.se::837e59ff-8005-45d4-98c1-4b62352fa0d1" providerId="AD" clId="Web-{26CD286C-43E0-4299-A300-4C1D941863D2}" dt="2026-02-09T06:50:40.620" v="74" actId="20577"/>
          <ac:spMkLst>
            <pc:docMk/>
            <pc:sldMk cId="2260036416" sldId="8213"/>
            <ac:spMk id="3" creationId="{B25A1DF9-65BA-E37C-5CC0-77E7EDA1DF1C}"/>
          </ac:spMkLst>
        </pc:spChg>
      </pc:sldChg>
      <pc:sldChg chg="mod modShow">
        <pc:chgData name="Per Ivarsson" userId="S::per.ivarsson@regionvasterbotten.se::837e59ff-8005-45d4-98c1-4b62352fa0d1" providerId="AD" clId="Web-{26CD286C-43E0-4299-A300-4C1D941863D2}" dt="2026-02-09T06:47:10.695" v="33"/>
        <pc:sldMkLst>
          <pc:docMk/>
          <pc:sldMk cId="3009603396" sldId="8276"/>
        </pc:sldMkLst>
      </pc:sldChg>
      <pc:sldChg chg="mod modShow">
        <pc:chgData name="Per Ivarsson" userId="S::per.ivarsson@regionvasterbotten.se::837e59ff-8005-45d4-98c1-4b62352fa0d1" providerId="AD" clId="Web-{26CD286C-43E0-4299-A300-4C1D941863D2}" dt="2026-02-09T06:47:06.710" v="32"/>
        <pc:sldMkLst>
          <pc:docMk/>
          <pc:sldMk cId="1333489977" sldId="8278"/>
        </pc:sldMkLst>
      </pc:sldChg>
      <pc:sldChg chg="mod modShow">
        <pc:chgData name="Per Ivarsson" userId="S::per.ivarsson@regionvasterbotten.se::837e59ff-8005-45d4-98c1-4b62352fa0d1" providerId="AD" clId="Web-{26CD286C-43E0-4299-A300-4C1D941863D2}" dt="2026-02-09T06:47:13.226" v="34"/>
        <pc:sldMkLst>
          <pc:docMk/>
          <pc:sldMk cId="3229286908" sldId="8285"/>
        </pc:sldMkLst>
      </pc:sldChg>
      <pc:sldChg chg="mod modShow">
        <pc:chgData name="Per Ivarsson" userId="S::per.ivarsson@regionvasterbotten.se::837e59ff-8005-45d4-98c1-4b62352fa0d1" providerId="AD" clId="Web-{26CD286C-43E0-4299-A300-4C1D941863D2}" dt="2026-02-09T06:47:25.164" v="38"/>
        <pc:sldMkLst>
          <pc:docMk/>
          <pc:sldMk cId="3038490241" sldId="8290"/>
        </pc:sldMkLst>
      </pc:sldChg>
      <pc:sldChg chg="modSp">
        <pc:chgData name="Per Ivarsson" userId="S::per.ivarsson@regionvasterbotten.se::837e59ff-8005-45d4-98c1-4b62352fa0d1" providerId="AD" clId="Web-{26CD286C-43E0-4299-A300-4C1D941863D2}" dt="2026-02-09T06:42:49.687" v="23" actId="20577"/>
        <pc:sldMkLst>
          <pc:docMk/>
          <pc:sldMk cId="2566309617" sldId="8293"/>
        </pc:sldMkLst>
        <pc:spChg chg="mod">
          <ac:chgData name="Per Ivarsson" userId="S::per.ivarsson@regionvasterbotten.se::837e59ff-8005-45d4-98c1-4b62352fa0d1" providerId="AD" clId="Web-{26CD286C-43E0-4299-A300-4C1D941863D2}" dt="2026-02-09T06:42:49.687" v="23" actId="20577"/>
          <ac:spMkLst>
            <pc:docMk/>
            <pc:sldMk cId="2566309617" sldId="8293"/>
            <ac:spMk id="3" creationId="{5C567B31-DBB6-4B17-6A01-DA7D77B9E1D0}"/>
          </ac:spMkLst>
        </pc:spChg>
      </pc:sldChg>
      <pc:sldChg chg="modSp">
        <pc:chgData name="Per Ivarsson" userId="S::per.ivarsson@regionvasterbotten.se::837e59ff-8005-45d4-98c1-4b62352fa0d1" providerId="AD" clId="Web-{26CD286C-43E0-4299-A300-4C1D941863D2}" dt="2026-02-09T06:35:47.423" v="1" actId="20577"/>
        <pc:sldMkLst>
          <pc:docMk/>
          <pc:sldMk cId="2180964314" sldId="8301"/>
        </pc:sldMkLst>
        <pc:spChg chg="mod">
          <ac:chgData name="Per Ivarsson" userId="S::per.ivarsson@regionvasterbotten.se::837e59ff-8005-45d4-98c1-4b62352fa0d1" providerId="AD" clId="Web-{26CD286C-43E0-4299-A300-4C1D941863D2}" dt="2026-02-09T06:35:47.423" v="1" actId="20577"/>
          <ac:spMkLst>
            <pc:docMk/>
            <pc:sldMk cId="2180964314" sldId="8301"/>
            <ac:spMk id="5" creationId="{33CD0E44-2067-71A0-BCC8-E1AD70DA6B07}"/>
          </ac:spMkLst>
        </pc:spChg>
      </pc:sldChg>
    </pc:docChg>
  </pc:docChgLst>
  <pc:docChgLst>
    <pc:chgData name="Per Ivarsson" userId="S::per.ivarsson@regionvasterbotten.se::837e59ff-8005-45d4-98c1-4b62352fa0d1" providerId="AD" clId="Web-{E1A7C9DA-FAA5-4413-8F2C-47B69F1DBD16}"/>
    <pc:docChg chg="addSld delSld modSld sldOrd">
      <pc:chgData name="Per Ivarsson" userId="S::per.ivarsson@regionvasterbotten.se::837e59ff-8005-45d4-98c1-4b62352fa0d1" providerId="AD" clId="Web-{E1A7C9DA-FAA5-4413-8F2C-47B69F1DBD16}" dt="2026-02-18T07:39:40.915" v="175" actId="14100"/>
      <pc:docMkLst>
        <pc:docMk/>
      </pc:docMkLst>
      <pc:sldChg chg="modSp add ord">
        <pc:chgData name="Per Ivarsson" userId="S::per.ivarsson@regionvasterbotten.se::837e59ff-8005-45d4-98c1-4b62352fa0d1" providerId="AD" clId="Web-{E1A7C9DA-FAA5-4413-8F2C-47B69F1DBD16}" dt="2026-02-18T07:39:40.915" v="175" actId="14100"/>
        <pc:sldMkLst>
          <pc:docMk/>
          <pc:sldMk cId="2863338411" sldId="259"/>
        </pc:sldMkLst>
      </pc:sldChg>
      <pc:sldChg chg="modSp add ord">
        <pc:chgData name="Per Ivarsson" userId="S::per.ivarsson@regionvasterbotten.se::837e59ff-8005-45d4-98c1-4b62352fa0d1" providerId="AD" clId="Web-{E1A7C9DA-FAA5-4413-8F2C-47B69F1DBD16}" dt="2026-02-18T07:39:25.743" v="173" actId="20577"/>
        <pc:sldMkLst>
          <pc:docMk/>
          <pc:sldMk cId="633377902" sldId="261"/>
        </pc:sldMkLst>
        <pc:spChg chg="mod">
          <ac:chgData name="Per Ivarsson" userId="S::per.ivarsson@regionvasterbotten.se::837e59ff-8005-45d4-98c1-4b62352fa0d1" providerId="AD" clId="Web-{E1A7C9DA-FAA5-4413-8F2C-47B69F1DBD16}" dt="2026-02-18T07:39:25.743" v="173" actId="20577"/>
          <ac:spMkLst>
            <pc:docMk/>
            <pc:sldMk cId="633377902" sldId="261"/>
            <ac:spMk id="2" creationId="{97A666C1-0F38-FF52-8C49-B9917D60A3EC}"/>
          </ac:spMkLst>
        </pc:spChg>
      </pc:sldChg>
      <pc:sldChg chg="addSp delSp modSp ord">
        <pc:chgData name="Per Ivarsson" userId="S::per.ivarsson@regionvasterbotten.se::837e59ff-8005-45d4-98c1-4b62352fa0d1" providerId="AD" clId="Web-{E1A7C9DA-FAA5-4413-8F2C-47B69F1DBD16}" dt="2026-02-18T07:34:17.426" v="59"/>
        <pc:sldMkLst>
          <pc:docMk/>
          <pc:sldMk cId="2260036416" sldId="8213"/>
        </pc:sldMkLst>
        <pc:spChg chg="mod">
          <ac:chgData name="Per Ivarsson" userId="S::per.ivarsson@regionvasterbotten.se::837e59ff-8005-45d4-98c1-4b62352fa0d1" providerId="AD" clId="Web-{E1A7C9DA-FAA5-4413-8F2C-47B69F1DBD16}" dt="2026-02-18T07:26:03.360" v="35" actId="20577"/>
          <ac:spMkLst>
            <pc:docMk/>
            <pc:sldMk cId="2260036416" sldId="8213"/>
            <ac:spMk id="3" creationId="{B25A1DF9-65BA-E37C-5CC0-77E7EDA1DF1C}"/>
          </ac:spMkLst>
        </pc:spChg>
      </pc:sldChg>
      <pc:sldChg chg="addSp delSp modSp">
        <pc:chgData name="Per Ivarsson" userId="S::per.ivarsson@regionvasterbotten.se::837e59ff-8005-45d4-98c1-4b62352fa0d1" providerId="AD" clId="Web-{E1A7C9DA-FAA5-4413-8F2C-47B69F1DBD16}" dt="2026-02-18T07:34:38.567" v="61"/>
        <pc:sldMkLst>
          <pc:docMk/>
          <pc:sldMk cId="888086577" sldId="8230"/>
        </pc:sldMkLst>
      </pc:sldChg>
      <pc:sldChg chg="modSp">
        <pc:chgData name="Per Ivarsson" userId="S::per.ivarsson@regionvasterbotten.se::837e59ff-8005-45d4-98c1-4b62352fa0d1" providerId="AD" clId="Web-{E1A7C9DA-FAA5-4413-8F2C-47B69F1DBD16}" dt="2026-02-18T07:28:55.548" v="40" actId="20577"/>
        <pc:sldMkLst>
          <pc:docMk/>
          <pc:sldMk cId="3835937745" sldId="8280"/>
        </pc:sldMkLst>
        <pc:spChg chg="mod">
          <ac:chgData name="Per Ivarsson" userId="S::per.ivarsson@regionvasterbotten.se::837e59ff-8005-45d4-98c1-4b62352fa0d1" providerId="AD" clId="Web-{E1A7C9DA-FAA5-4413-8F2C-47B69F1DBD16}" dt="2026-02-18T07:28:55.548" v="40" actId="20577"/>
          <ac:spMkLst>
            <pc:docMk/>
            <pc:sldMk cId="3835937745" sldId="8280"/>
            <ac:spMk id="3" creationId="{6B50E128-570E-7C3C-FA88-3C1E0C3AD0A5}"/>
          </ac:spMkLst>
        </pc:spChg>
      </pc:sldChg>
      <pc:sldChg chg="modSp">
        <pc:chgData name="Per Ivarsson" userId="S::per.ivarsson@regionvasterbotten.se::837e59ff-8005-45d4-98c1-4b62352fa0d1" providerId="AD" clId="Web-{E1A7C9DA-FAA5-4413-8F2C-47B69F1DBD16}" dt="2026-02-18T07:29:15.267" v="44" actId="20577"/>
        <pc:sldMkLst>
          <pc:docMk/>
          <pc:sldMk cId="2566309617" sldId="8293"/>
        </pc:sldMkLst>
        <pc:spChg chg="mod">
          <ac:chgData name="Per Ivarsson" userId="S::per.ivarsson@regionvasterbotten.se::837e59ff-8005-45d4-98c1-4b62352fa0d1" providerId="AD" clId="Web-{E1A7C9DA-FAA5-4413-8F2C-47B69F1DBD16}" dt="2026-02-18T07:29:15.267" v="44" actId="20577"/>
          <ac:spMkLst>
            <pc:docMk/>
            <pc:sldMk cId="2566309617" sldId="8293"/>
            <ac:spMk id="3" creationId="{5C567B31-DBB6-4B17-6A01-DA7D77B9E1D0}"/>
          </ac:spMkLst>
        </pc:spChg>
      </pc:sldChg>
      <pc:sldChg chg="modSp">
        <pc:chgData name="Per Ivarsson" userId="S::per.ivarsson@regionvasterbotten.se::837e59ff-8005-45d4-98c1-4b62352fa0d1" providerId="AD" clId="Web-{E1A7C9DA-FAA5-4413-8F2C-47B69F1DBD16}" dt="2026-02-18T07:26:29.907" v="39" actId="20577"/>
        <pc:sldMkLst>
          <pc:docMk/>
          <pc:sldMk cId="2180964314" sldId="8301"/>
        </pc:sldMkLst>
        <pc:spChg chg="mod">
          <ac:chgData name="Per Ivarsson" userId="S::per.ivarsson@regionvasterbotten.se::837e59ff-8005-45d4-98c1-4b62352fa0d1" providerId="AD" clId="Web-{E1A7C9DA-FAA5-4413-8F2C-47B69F1DBD16}" dt="2026-02-18T07:26:29.907" v="39" actId="20577"/>
          <ac:spMkLst>
            <pc:docMk/>
            <pc:sldMk cId="2180964314" sldId="8301"/>
            <ac:spMk id="5" creationId="{33CD0E44-2067-71A0-BCC8-E1AD70DA6B07}"/>
          </ac:spMkLst>
        </pc:spChg>
      </pc:sldChg>
    </pc:docChg>
  </pc:docChgLst>
  <pc:docChgLst>
    <pc:chgData name="Per Ivarsson" userId="S::per.ivarsson@regionvasterbotten.se::837e59ff-8005-45d4-98c1-4b62352fa0d1" providerId="AD" clId="Web-{9A76165C-D021-45DD-81DB-CE0BC81EDB9B}"/>
    <pc:docChg chg="addSld delSld modSld">
      <pc:chgData name="Per Ivarsson" userId="S::per.ivarsson@regionvasterbotten.se::837e59ff-8005-45d4-98c1-4b62352fa0d1" providerId="AD" clId="Web-{9A76165C-D021-45DD-81DB-CE0BC81EDB9B}" dt="2026-01-26T07:23:17.127" v="17"/>
      <pc:docMkLst>
        <pc:docMk/>
      </pc:docMkLst>
    </pc:docChg>
  </pc:docChgLst>
  <pc:docChgLst>
    <pc:chgData name="Per Ivarsson" userId="S::per.ivarsson@regionvasterbotten.se::837e59ff-8005-45d4-98c1-4b62352fa0d1" providerId="AD" clId="Web-{A6B42CDF-9691-43EC-BEB9-49BD0314F6B3}"/>
    <pc:docChg chg="modSld">
      <pc:chgData name="Per Ivarsson" userId="S::per.ivarsson@regionvasterbotten.se::837e59ff-8005-45d4-98c1-4b62352fa0d1" providerId="AD" clId="Web-{A6B42CDF-9691-43EC-BEB9-49BD0314F6B3}" dt="2026-02-06T12:37:39.495" v="43" actId="20577"/>
      <pc:docMkLst>
        <pc:docMk/>
      </pc:docMkLst>
      <pc:sldChg chg="modSp">
        <pc:chgData name="Per Ivarsson" userId="S::per.ivarsson@regionvasterbotten.se::837e59ff-8005-45d4-98c1-4b62352fa0d1" providerId="AD" clId="Web-{A6B42CDF-9691-43EC-BEB9-49BD0314F6B3}" dt="2026-02-06T12:36:15.245" v="27" actId="20577"/>
        <pc:sldMkLst>
          <pc:docMk/>
          <pc:sldMk cId="2260036416" sldId="8213"/>
        </pc:sldMkLst>
        <pc:spChg chg="mod">
          <ac:chgData name="Per Ivarsson" userId="S::per.ivarsson@regionvasterbotten.se::837e59ff-8005-45d4-98c1-4b62352fa0d1" providerId="AD" clId="Web-{A6B42CDF-9691-43EC-BEB9-49BD0314F6B3}" dt="2026-02-06T12:36:15.245" v="27" actId="20577"/>
          <ac:spMkLst>
            <pc:docMk/>
            <pc:sldMk cId="2260036416" sldId="8213"/>
            <ac:spMk id="3" creationId="{B25A1DF9-65BA-E37C-5CC0-77E7EDA1DF1C}"/>
          </ac:spMkLst>
        </pc:spChg>
      </pc:sldChg>
      <pc:sldChg chg="modSp">
        <pc:chgData name="Per Ivarsson" userId="S::per.ivarsson@regionvasterbotten.se::837e59ff-8005-45d4-98c1-4b62352fa0d1" providerId="AD" clId="Web-{A6B42CDF-9691-43EC-BEB9-49BD0314F6B3}" dt="2026-02-06T12:37:39.495" v="43" actId="20577"/>
        <pc:sldMkLst>
          <pc:docMk/>
          <pc:sldMk cId="3835937745" sldId="8280"/>
        </pc:sldMkLst>
        <pc:spChg chg="mod">
          <ac:chgData name="Per Ivarsson" userId="S::per.ivarsson@regionvasterbotten.se::837e59ff-8005-45d4-98c1-4b62352fa0d1" providerId="AD" clId="Web-{A6B42CDF-9691-43EC-BEB9-49BD0314F6B3}" dt="2026-02-06T12:37:39.495" v="43" actId="20577"/>
          <ac:spMkLst>
            <pc:docMk/>
            <pc:sldMk cId="3835937745" sldId="8280"/>
            <ac:spMk id="3" creationId="{6B50E128-570E-7C3C-FA88-3C1E0C3AD0A5}"/>
          </ac:spMkLst>
        </pc:spChg>
      </pc:sldChg>
      <pc:sldChg chg="modSp">
        <pc:chgData name="Per Ivarsson" userId="S::per.ivarsson@regionvasterbotten.se::837e59ff-8005-45d4-98c1-4b62352fa0d1" providerId="AD" clId="Web-{A6B42CDF-9691-43EC-BEB9-49BD0314F6B3}" dt="2026-02-06T12:36:01.308" v="22" actId="20577"/>
        <pc:sldMkLst>
          <pc:docMk/>
          <pc:sldMk cId="2566309617" sldId="8293"/>
        </pc:sldMkLst>
        <pc:spChg chg="mod">
          <ac:chgData name="Per Ivarsson" userId="S::per.ivarsson@regionvasterbotten.se::837e59ff-8005-45d4-98c1-4b62352fa0d1" providerId="AD" clId="Web-{A6B42CDF-9691-43EC-BEB9-49BD0314F6B3}" dt="2026-02-06T12:36:01.308" v="22" actId="20577"/>
          <ac:spMkLst>
            <pc:docMk/>
            <pc:sldMk cId="2566309617" sldId="8293"/>
            <ac:spMk id="3" creationId="{5C567B31-DBB6-4B17-6A01-DA7D77B9E1D0}"/>
          </ac:spMkLst>
        </pc:spChg>
      </pc:sldChg>
      <pc:sldChg chg="modSp">
        <pc:chgData name="Per Ivarsson" userId="S::per.ivarsson@regionvasterbotten.se::837e59ff-8005-45d4-98c1-4b62352fa0d1" providerId="AD" clId="Web-{A6B42CDF-9691-43EC-BEB9-49BD0314F6B3}" dt="2026-02-06T12:35:11.839" v="14" actId="20577"/>
        <pc:sldMkLst>
          <pc:docMk/>
          <pc:sldMk cId="2180964314" sldId="8301"/>
        </pc:sldMkLst>
        <pc:spChg chg="mod">
          <ac:chgData name="Per Ivarsson" userId="S::per.ivarsson@regionvasterbotten.se::837e59ff-8005-45d4-98c1-4b62352fa0d1" providerId="AD" clId="Web-{A6B42CDF-9691-43EC-BEB9-49BD0314F6B3}" dt="2026-02-06T12:35:11.839" v="14" actId="20577"/>
          <ac:spMkLst>
            <pc:docMk/>
            <pc:sldMk cId="2180964314" sldId="8301"/>
            <ac:spMk id="5" creationId="{33CD0E44-2067-71A0-BCC8-E1AD70DA6B07}"/>
          </ac:spMkLst>
        </pc:spChg>
      </pc:sldChg>
    </pc:docChg>
  </pc:docChgLst>
  <pc:docChgLst>
    <pc:chgData name="Per Ivarsson" userId="S::per.ivarsson@regionvasterbotten.se::837e59ff-8005-45d4-98c1-4b62352fa0d1" providerId="AD" clId="Web-{F9009867-E783-4B8C-A4A1-C8C03D44FB4A}"/>
    <pc:docChg chg="modSld">
      <pc:chgData name="Per Ivarsson" userId="S::per.ivarsson@regionvasterbotten.se::837e59ff-8005-45d4-98c1-4b62352fa0d1" providerId="AD" clId="Web-{F9009867-E783-4B8C-A4A1-C8C03D44FB4A}" dt="2026-02-02T10:08:59.008" v="94" actId="20577"/>
      <pc:docMkLst>
        <pc:docMk/>
      </pc:docMkLst>
      <pc:sldChg chg="modSp">
        <pc:chgData name="Per Ivarsson" userId="S::per.ivarsson@regionvasterbotten.se::837e59ff-8005-45d4-98c1-4b62352fa0d1" providerId="AD" clId="Web-{F9009867-E783-4B8C-A4A1-C8C03D44FB4A}" dt="2026-02-02T10:08:59.008" v="94" actId="20577"/>
        <pc:sldMkLst>
          <pc:docMk/>
          <pc:sldMk cId="3835937745" sldId="8280"/>
        </pc:sldMkLst>
        <pc:spChg chg="mod">
          <ac:chgData name="Per Ivarsson" userId="S::per.ivarsson@regionvasterbotten.se::837e59ff-8005-45d4-98c1-4b62352fa0d1" providerId="AD" clId="Web-{F9009867-E783-4B8C-A4A1-C8C03D44FB4A}" dt="2026-02-02T10:08:59.008" v="94" actId="20577"/>
          <ac:spMkLst>
            <pc:docMk/>
            <pc:sldMk cId="3835937745" sldId="8280"/>
            <ac:spMk id="3" creationId="{6B50E128-570E-7C3C-FA88-3C1E0C3AD0A5}"/>
          </ac:spMkLst>
        </pc:spChg>
      </pc:sldChg>
    </pc:docChg>
  </pc:docChgLst>
  <pc:docChgLst>
    <pc:chgData name="Sara Korpela" userId="S::sara.korpela@regionvasterbotten.se::8d0b7c14-59f9-4a69-8fcd-2537567cae8c" providerId="AD" clId="Web-{267733A8-629E-6B93-E3FB-DB9C1E86958F}"/>
    <pc:docChg chg="modSld">
      <pc:chgData name="Sara Korpela" userId="S::sara.korpela@regionvasterbotten.se::8d0b7c14-59f9-4a69-8fcd-2537567cae8c" providerId="AD" clId="Web-{267733A8-629E-6B93-E3FB-DB9C1E86958F}" dt="2026-02-12T15:00:00.507" v="52"/>
      <pc:docMkLst>
        <pc:docMk/>
      </pc:docMkLst>
      <pc:sldChg chg="modSp">
        <pc:chgData name="Sara Korpela" userId="S::sara.korpela@regionvasterbotten.se::8d0b7c14-59f9-4a69-8fcd-2537567cae8c" providerId="AD" clId="Web-{267733A8-629E-6B93-E3FB-DB9C1E86958F}" dt="2026-02-12T14:57:53.770" v="1" actId="20577"/>
        <pc:sldMkLst>
          <pc:docMk/>
          <pc:sldMk cId="2180964314" sldId="8301"/>
        </pc:sldMkLst>
        <pc:spChg chg="mod">
          <ac:chgData name="Sara Korpela" userId="S::sara.korpela@regionvasterbotten.se::8d0b7c14-59f9-4a69-8fcd-2537567cae8c" providerId="AD" clId="Web-{267733A8-629E-6B93-E3FB-DB9C1E86958F}" dt="2026-02-12T14:57:53.770" v="1" actId="20577"/>
          <ac:spMkLst>
            <pc:docMk/>
            <pc:sldMk cId="2180964314" sldId="8301"/>
            <ac:spMk id="5" creationId="{33CD0E44-2067-71A0-BCC8-E1AD70DA6B07}"/>
          </ac:spMkLst>
        </pc:spChg>
      </pc:sldChg>
    </pc:docChg>
  </pc:docChgLst>
  <pc:docChgLst>
    <pc:chgData name="Sara Korpela" userId="S::sara.korpela@regionvasterbotten.se::8d0b7c14-59f9-4a69-8fcd-2537567cae8c" providerId="AD" clId="Web-{69A674D1-7436-D040-1BDF-17CF11FAF216}"/>
    <pc:docChg chg="modSld">
      <pc:chgData name="Sara Korpela" userId="S::sara.korpela@regionvasterbotten.se::8d0b7c14-59f9-4a69-8fcd-2537567cae8c" providerId="AD" clId="Web-{69A674D1-7436-D040-1BDF-17CF11FAF216}" dt="2026-02-23T06:05:19.612" v="2" actId="20577"/>
      <pc:docMkLst>
        <pc:docMk/>
      </pc:docMkLst>
      <pc:sldChg chg="modSp">
        <pc:chgData name="Sara Korpela" userId="S::sara.korpela@regionvasterbotten.se::8d0b7c14-59f9-4a69-8fcd-2537567cae8c" providerId="AD" clId="Web-{69A674D1-7436-D040-1BDF-17CF11FAF216}" dt="2026-02-23T06:02:50.220" v="1" actId="20577"/>
        <pc:sldMkLst>
          <pc:docMk/>
          <pc:sldMk cId="808961604" sldId="262"/>
        </pc:sldMkLst>
        <pc:spChg chg="mod">
          <ac:chgData name="Sara Korpela" userId="S::sara.korpela@regionvasterbotten.se::8d0b7c14-59f9-4a69-8fcd-2537567cae8c" providerId="AD" clId="Web-{69A674D1-7436-D040-1BDF-17CF11FAF216}" dt="2026-02-23T06:02:50.220" v="1" actId="20577"/>
          <ac:spMkLst>
            <pc:docMk/>
            <pc:sldMk cId="808961604" sldId="262"/>
            <ac:spMk id="2" creationId="{A65B1C64-0359-753C-9C89-4E9B691CDAD4}"/>
          </ac:spMkLst>
        </pc:spChg>
      </pc:sldChg>
      <pc:sldChg chg="modSp">
        <pc:chgData name="Sara Korpela" userId="S::sara.korpela@regionvasterbotten.se::8d0b7c14-59f9-4a69-8fcd-2537567cae8c" providerId="AD" clId="Web-{69A674D1-7436-D040-1BDF-17CF11FAF216}" dt="2026-02-23T06:05:19.612" v="2" actId="20577"/>
        <pc:sldMkLst>
          <pc:docMk/>
          <pc:sldMk cId="3835937745" sldId="8280"/>
        </pc:sldMkLst>
        <pc:spChg chg="mod">
          <ac:chgData name="Sara Korpela" userId="S::sara.korpela@regionvasterbotten.se::8d0b7c14-59f9-4a69-8fcd-2537567cae8c" providerId="AD" clId="Web-{69A674D1-7436-D040-1BDF-17CF11FAF216}" dt="2026-02-23T06:05:19.612" v="2" actId="20577"/>
          <ac:spMkLst>
            <pc:docMk/>
            <pc:sldMk cId="3835937745" sldId="8280"/>
            <ac:spMk id="3" creationId="{6B50E128-570E-7C3C-FA88-3C1E0C3AD0A5}"/>
          </ac:spMkLst>
        </pc:spChg>
      </pc:sldChg>
    </pc:docChg>
  </pc:docChgLst>
  <pc:docChgLst>
    <pc:chgData name="Per Ivarsson" userId="S::per.ivarsson@regionvasterbotten.se::837e59ff-8005-45d4-98c1-4b62352fa0d1" providerId="AD" clId="Web-{73A9BCB3-2146-4C9E-ABF8-21A5138B52D4}"/>
    <pc:docChg chg="modSld">
      <pc:chgData name="Per Ivarsson" userId="S::per.ivarsson@regionvasterbotten.se::837e59ff-8005-45d4-98c1-4b62352fa0d1" providerId="AD" clId="Web-{73A9BCB3-2146-4C9E-ABF8-21A5138B52D4}" dt="2026-02-02T12:26:33.678" v="31" actId="20577"/>
      <pc:docMkLst>
        <pc:docMk/>
      </pc:docMkLst>
      <pc:sldChg chg="modSp">
        <pc:chgData name="Per Ivarsson" userId="S::per.ivarsson@regionvasterbotten.se::837e59ff-8005-45d4-98c1-4b62352fa0d1" providerId="AD" clId="Web-{73A9BCB3-2146-4C9E-ABF8-21A5138B52D4}" dt="2026-02-02T12:25:14.600" v="26" actId="20577"/>
        <pc:sldMkLst>
          <pc:docMk/>
          <pc:sldMk cId="2260036416" sldId="8213"/>
        </pc:sldMkLst>
        <pc:spChg chg="mod">
          <ac:chgData name="Per Ivarsson" userId="S::per.ivarsson@regionvasterbotten.se::837e59ff-8005-45d4-98c1-4b62352fa0d1" providerId="AD" clId="Web-{73A9BCB3-2146-4C9E-ABF8-21A5138B52D4}" dt="2026-02-02T12:25:14.600" v="26" actId="20577"/>
          <ac:spMkLst>
            <pc:docMk/>
            <pc:sldMk cId="2260036416" sldId="8213"/>
            <ac:spMk id="3" creationId="{B25A1DF9-65BA-E37C-5CC0-77E7EDA1DF1C}"/>
          </ac:spMkLst>
        </pc:spChg>
      </pc:sldChg>
    </pc:docChg>
  </pc:docChgLst>
  <pc:docChgLst>
    <pc:chgData name="Per Ivarsson" userId="S::per.ivarsson@regionvasterbotten.se::837e59ff-8005-45d4-98c1-4b62352fa0d1" providerId="AD" clId="Web-{7CE6DD22-CD01-4F37-9991-327E4E895A27}"/>
    <pc:docChg chg="modSld">
      <pc:chgData name="Per Ivarsson" userId="S::per.ivarsson@regionvasterbotten.se::837e59ff-8005-45d4-98c1-4b62352fa0d1" providerId="AD" clId="Web-{7CE6DD22-CD01-4F37-9991-327E4E895A27}" dt="2026-02-09T11:56:04.455" v="60" actId="20577"/>
      <pc:docMkLst>
        <pc:docMk/>
      </pc:docMkLst>
      <pc:sldChg chg="modSp">
        <pc:chgData name="Per Ivarsson" userId="S::per.ivarsson@regionvasterbotten.se::837e59ff-8005-45d4-98c1-4b62352fa0d1" providerId="AD" clId="Web-{7CE6DD22-CD01-4F37-9991-327E4E895A27}" dt="2026-02-09T11:56:04.455" v="60" actId="20577"/>
        <pc:sldMkLst>
          <pc:docMk/>
          <pc:sldMk cId="2260036416" sldId="8213"/>
        </pc:sldMkLst>
        <pc:spChg chg="mod">
          <ac:chgData name="Per Ivarsson" userId="S::per.ivarsson@regionvasterbotten.se::837e59ff-8005-45d4-98c1-4b62352fa0d1" providerId="AD" clId="Web-{7CE6DD22-CD01-4F37-9991-327E4E895A27}" dt="2026-02-09T11:56:04.455" v="60" actId="20577"/>
          <ac:spMkLst>
            <pc:docMk/>
            <pc:sldMk cId="2260036416" sldId="8213"/>
            <ac:spMk id="3" creationId="{B25A1DF9-65BA-E37C-5CC0-77E7EDA1DF1C}"/>
          </ac:spMkLst>
        </pc:spChg>
      </pc:sldChg>
    </pc:docChg>
  </pc:docChgLst>
  <pc:docChgLst>
    <pc:chgData name="Per Ivarsson" userId="S::per.ivarsson@regionvasterbotten.se::837e59ff-8005-45d4-98c1-4b62352fa0d1" providerId="AD" clId="Web-{8FBE6E1D-80FB-4E9F-AC4B-4A0F83265D5C}"/>
    <pc:docChg chg="addSld modSld">
      <pc:chgData name="Per Ivarsson" userId="S::per.ivarsson@regionvasterbotten.se::837e59ff-8005-45d4-98c1-4b62352fa0d1" providerId="AD" clId="Web-{8FBE6E1D-80FB-4E9F-AC4B-4A0F83265D5C}" dt="2026-02-02T10:04:28.858" v="220" actId="20577"/>
      <pc:docMkLst>
        <pc:docMk/>
      </pc:docMkLst>
    </pc:docChg>
  </pc:docChgLst>
  <pc:docChgLst>
    <pc:chgData name="Per Ivarsson" userId="S::per.ivarsson@regionvasterbotten.se::837e59ff-8005-45d4-98c1-4b62352fa0d1" providerId="AD" clId="Web-{DCD64406-0ED5-45E1-8AC0-6595D53C6826}"/>
    <pc:docChg chg="modSld">
      <pc:chgData name="Per Ivarsson" userId="S::per.ivarsson@regionvasterbotten.se::837e59ff-8005-45d4-98c1-4b62352fa0d1" providerId="AD" clId="Web-{DCD64406-0ED5-45E1-8AC0-6595D53C6826}" dt="2026-01-29T07:29:28.982" v="0" actId="20577"/>
      <pc:docMkLst>
        <pc:docMk/>
      </pc:docMkLst>
      <pc:sldChg chg="modSp">
        <pc:chgData name="Per Ivarsson" userId="S::per.ivarsson@regionvasterbotten.se::837e59ff-8005-45d4-98c1-4b62352fa0d1" providerId="AD" clId="Web-{DCD64406-0ED5-45E1-8AC0-6595D53C6826}" dt="2026-01-29T07:29:28.982" v="0" actId="20577"/>
        <pc:sldMkLst>
          <pc:docMk/>
          <pc:sldMk cId="3835937745" sldId="8280"/>
        </pc:sldMkLst>
        <pc:spChg chg="mod">
          <ac:chgData name="Per Ivarsson" userId="S::per.ivarsson@regionvasterbotten.se::837e59ff-8005-45d4-98c1-4b62352fa0d1" providerId="AD" clId="Web-{DCD64406-0ED5-45E1-8AC0-6595D53C6826}" dt="2026-01-29T07:29:28.982" v="0" actId="20577"/>
          <ac:spMkLst>
            <pc:docMk/>
            <pc:sldMk cId="3835937745" sldId="8280"/>
            <ac:spMk id="3" creationId="{6B50E128-570E-7C3C-FA88-3C1E0C3AD0A5}"/>
          </ac:spMkLst>
        </pc:spChg>
      </pc:sldChg>
    </pc:docChg>
  </pc:docChgLst>
  <pc:docChgLst>
    <pc:chgData name="Per Ivarsson" userId="S::per.ivarsson@regionvasterbotten.se::837e59ff-8005-45d4-98c1-4b62352fa0d1" providerId="AD" clId="Web-{800F1622-F14C-40E3-92B6-092BE7E81E29}"/>
    <pc:docChg chg="delSld modSld">
      <pc:chgData name="Per Ivarsson" userId="S::per.ivarsson@regionvasterbotten.se::837e59ff-8005-45d4-98c1-4b62352fa0d1" providerId="AD" clId="Web-{800F1622-F14C-40E3-92B6-092BE7E81E29}" dt="2026-02-12T13:17:53.905" v="33" actId="20577"/>
      <pc:docMkLst>
        <pc:docMk/>
      </pc:docMkLst>
      <pc:sldChg chg="mod modShow">
        <pc:chgData name="Per Ivarsson" userId="S::per.ivarsson@regionvasterbotten.se::837e59ff-8005-45d4-98c1-4b62352fa0d1" providerId="AD" clId="Web-{800F1622-F14C-40E3-92B6-092BE7E81E29}" dt="2026-02-12T13:16:55.279" v="22"/>
        <pc:sldMkLst>
          <pc:docMk/>
          <pc:sldMk cId="3009603396" sldId="8276"/>
        </pc:sldMkLst>
      </pc:sldChg>
      <pc:sldChg chg="mod modShow">
        <pc:chgData name="Per Ivarsson" userId="S::per.ivarsson@regionvasterbotten.se::837e59ff-8005-45d4-98c1-4b62352fa0d1" providerId="AD" clId="Web-{800F1622-F14C-40E3-92B6-092BE7E81E29}" dt="2026-02-12T13:16:52.810" v="21"/>
        <pc:sldMkLst>
          <pc:docMk/>
          <pc:sldMk cId="1333489977" sldId="8278"/>
        </pc:sldMkLst>
      </pc:sldChg>
      <pc:sldChg chg="modSp">
        <pc:chgData name="Per Ivarsson" userId="S::per.ivarsson@regionvasterbotten.se::837e59ff-8005-45d4-98c1-4b62352fa0d1" providerId="AD" clId="Web-{800F1622-F14C-40E3-92B6-092BE7E81E29}" dt="2026-02-12T13:17:53.905" v="33" actId="20577"/>
        <pc:sldMkLst>
          <pc:docMk/>
          <pc:sldMk cId="3835937745" sldId="8280"/>
        </pc:sldMkLst>
        <pc:spChg chg="mod">
          <ac:chgData name="Per Ivarsson" userId="S::per.ivarsson@regionvasterbotten.se::837e59ff-8005-45d4-98c1-4b62352fa0d1" providerId="AD" clId="Web-{800F1622-F14C-40E3-92B6-092BE7E81E29}" dt="2026-02-12T13:17:53.905" v="33" actId="20577"/>
          <ac:spMkLst>
            <pc:docMk/>
            <pc:sldMk cId="3835937745" sldId="8280"/>
            <ac:spMk id="3" creationId="{6B50E128-570E-7C3C-FA88-3C1E0C3AD0A5}"/>
          </ac:spMkLst>
        </pc:spChg>
      </pc:sldChg>
      <pc:sldChg chg="mod modShow">
        <pc:chgData name="Per Ivarsson" userId="S::per.ivarsson@regionvasterbotten.se::837e59ff-8005-45d4-98c1-4b62352fa0d1" providerId="AD" clId="Web-{800F1622-F14C-40E3-92B6-092BE7E81E29}" dt="2026-02-12T13:16:59.998" v="23"/>
        <pc:sldMkLst>
          <pc:docMk/>
          <pc:sldMk cId="3229286908" sldId="8285"/>
        </pc:sldMkLst>
      </pc:sldChg>
      <pc:sldChg chg="mod modShow">
        <pc:chgData name="Per Ivarsson" userId="S::per.ivarsson@regionvasterbotten.se::837e59ff-8005-45d4-98c1-4b62352fa0d1" providerId="AD" clId="Web-{800F1622-F14C-40E3-92B6-092BE7E81E29}" dt="2026-02-12T13:17:21.217" v="27"/>
        <pc:sldMkLst>
          <pc:docMk/>
          <pc:sldMk cId="3038490241" sldId="8290"/>
        </pc:sldMkLst>
      </pc:sldChg>
    </pc:docChg>
  </pc:docChgLst>
  <pc:docChgLst>
    <pc:chgData name="Sara Korpela" userId="S::sara.korpela@regionvasterbotten.se::8d0b7c14-59f9-4a69-8fcd-2537567cae8c" providerId="AD" clId="Web-{4082322B-371C-C3B7-865D-5402C64BFE2B}"/>
    <pc:docChg chg="addSld modSld">
      <pc:chgData name="Sara Korpela" userId="S::sara.korpela@regionvasterbotten.se::8d0b7c14-59f9-4a69-8fcd-2537567cae8c" providerId="AD" clId="Web-{4082322B-371C-C3B7-865D-5402C64BFE2B}" dt="2026-02-01T07:43:53.894" v="182"/>
      <pc:docMkLst>
        <pc:docMk/>
      </pc:docMkLst>
      <pc:sldChg chg="modSp">
        <pc:chgData name="Sara Korpela" userId="S::sara.korpela@regionvasterbotten.se::8d0b7c14-59f9-4a69-8fcd-2537567cae8c" providerId="AD" clId="Web-{4082322B-371C-C3B7-865D-5402C64BFE2B}" dt="2026-02-01T07:38:47.301" v="10" actId="20577"/>
        <pc:sldMkLst>
          <pc:docMk/>
          <pc:sldMk cId="808961604" sldId="262"/>
        </pc:sldMkLst>
        <pc:spChg chg="mod">
          <ac:chgData name="Sara Korpela" userId="S::sara.korpela@regionvasterbotten.se::8d0b7c14-59f9-4a69-8fcd-2537567cae8c" providerId="AD" clId="Web-{4082322B-371C-C3B7-865D-5402C64BFE2B}" dt="2026-02-01T07:38:47.301" v="10" actId="20577"/>
          <ac:spMkLst>
            <pc:docMk/>
            <pc:sldMk cId="808961604" sldId="262"/>
            <ac:spMk id="2" creationId="{A65B1C64-0359-753C-9C89-4E9B691CDAD4}"/>
          </ac:spMkLst>
        </pc:spChg>
      </pc:sldChg>
      <pc:sldChg chg="modSp">
        <pc:chgData name="Sara Korpela" userId="S::sara.korpela@regionvasterbotten.se::8d0b7c14-59f9-4a69-8fcd-2537567cae8c" providerId="AD" clId="Web-{4082322B-371C-C3B7-865D-5402C64BFE2B}" dt="2026-02-01T07:39:14.942" v="18" actId="20577"/>
        <pc:sldMkLst>
          <pc:docMk/>
          <pc:sldMk cId="2260036416" sldId="8213"/>
        </pc:sldMkLst>
        <pc:spChg chg="mod">
          <ac:chgData name="Sara Korpela" userId="S::sara.korpela@regionvasterbotten.se::8d0b7c14-59f9-4a69-8fcd-2537567cae8c" providerId="AD" clId="Web-{4082322B-371C-C3B7-865D-5402C64BFE2B}" dt="2026-02-01T07:39:14.942" v="18" actId="20577"/>
          <ac:spMkLst>
            <pc:docMk/>
            <pc:sldMk cId="2260036416" sldId="8213"/>
            <ac:spMk id="3" creationId="{B25A1DF9-65BA-E37C-5CC0-77E7EDA1DF1C}"/>
          </ac:spMkLst>
        </pc:spChg>
      </pc:sldChg>
    </pc:docChg>
  </pc:docChgLst>
  <pc:docChgLst>
    <pc:chgData name="Per Ivarsson" userId="S::per.ivarsson@regionvasterbotten.se::837e59ff-8005-45d4-98c1-4b62352fa0d1" providerId="AD" clId="Web-{F81E421F-7CD2-4F17-9C95-504162D11AF2}"/>
    <pc:docChg chg="modSld">
      <pc:chgData name="Per Ivarsson" userId="S::per.ivarsson@regionvasterbotten.se::837e59ff-8005-45d4-98c1-4b62352fa0d1" providerId="AD" clId="Web-{F81E421F-7CD2-4F17-9C95-504162D11AF2}" dt="2026-01-26T06:37:07.505" v="34" actId="20577"/>
      <pc:docMkLst>
        <pc:docMk/>
      </pc:docMkLst>
      <pc:sldChg chg="modSp">
        <pc:chgData name="Per Ivarsson" userId="S::per.ivarsson@regionvasterbotten.se::837e59ff-8005-45d4-98c1-4b62352fa0d1" providerId="AD" clId="Web-{F81E421F-7CD2-4F17-9C95-504162D11AF2}" dt="2026-01-26T06:37:07.505" v="34" actId="20577"/>
        <pc:sldMkLst>
          <pc:docMk/>
          <pc:sldMk cId="2180964314" sldId="8301"/>
        </pc:sldMkLst>
      </pc:sldChg>
    </pc:docChg>
  </pc:docChgLst>
  <pc:docChgLst>
    <pc:chgData clId="Web-{A6B42CDF-9691-43EC-BEB9-49BD0314F6B3}"/>
    <pc:docChg chg="modSld">
      <pc:chgData name="" userId="" providerId="" clId="Web-{A6B42CDF-9691-43EC-BEB9-49BD0314F6B3}" dt="2026-02-06T12:33:15.449" v="1" actId="20577"/>
      <pc:docMkLst>
        <pc:docMk/>
      </pc:docMkLst>
      <pc:sldChg chg="modSp">
        <pc:chgData name="" userId="" providerId="" clId="Web-{A6B42CDF-9691-43EC-BEB9-49BD0314F6B3}" dt="2026-02-06T12:33:15.449" v="1" actId="20577"/>
        <pc:sldMkLst>
          <pc:docMk/>
          <pc:sldMk cId="808961604" sldId="262"/>
        </pc:sldMkLst>
        <pc:spChg chg="mod">
          <ac:chgData name="" userId="" providerId="" clId="Web-{A6B42CDF-9691-43EC-BEB9-49BD0314F6B3}" dt="2026-02-06T12:33:15.449" v="1" actId="20577"/>
          <ac:spMkLst>
            <pc:docMk/>
            <pc:sldMk cId="808961604" sldId="262"/>
            <ac:spMk id="2" creationId="{A65B1C64-0359-753C-9C89-4E9B691CDAD4}"/>
          </ac:spMkLst>
        </pc:spChg>
      </pc:sldChg>
    </pc:docChg>
  </pc:docChgLst>
  <pc:docChgLst>
    <pc:chgData name="Sara Korpela" userId="8d0b7c14-59f9-4a69-8fcd-2537567cae8c" providerId="ADAL" clId="{168885BE-B84E-4675-BE01-1238743F8224}"/>
    <pc:docChg chg="undo custSel addSld modSld sldOrd">
      <pc:chgData name="Sara Korpela" userId="8d0b7c14-59f9-4a69-8fcd-2537567cae8c" providerId="ADAL" clId="{168885BE-B84E-4675-BE01-1238743F8224}" dt="2026-02-17T07:09:03.173" v="1133" actId="729"/>
      <pc:docMkLst>
        <pc:docMk/>
      </pc:docMkLst>
      <pc:sldChg chg="addSp delSp modSp mod">
        <pc:chgData name="Sara Korpela" userId="8d0b7c14-59f9-4a69-8fcd-2537567cae8c" providerId="ADAL" clId="{168885BE-B84E-4675-BE01-1238743F8224}" dt="2026-02-14T08:52:55.620" v="787" actId="113"/>
        <pc:sldMkLst>
          <pc:docMk/>
          <pc:sldMk cId="808961604" sldId="262"/>
        </pc:sldMkLst>
        <pc:spChg chg="mod">
          <ac:chgData name="Sara Korpela" userId="8d0b7c14-59f9-4a69-8fcd-2537567cae8c" providerId="ADAL" clId="{168885BE-B84E-4675-BE01-1238743F8224}" dt="2026-02-14T08:52:55.620" v="787" actId="113"/>
          <ac:spMkLst>
            <pc:docMk/>
            <pc:sldMk cId="808961604" sldId="262"/>
            <ac:spMk id="2" creationId="{A65B1C64-0359-753C-9C89-4E9B691CDAD4}"/>
          </ac:spMkLst>
        </pc:spChg>
        <pc:picChg chg="add mod ord">
          <ac:chgData name="Sara Korpela" userId="8d0b7c14-59f9-4a69-8fcd-2537567cae8c" providerId="ADAL" clId="{168885BE-B84E-4675-BE01-1238743F8224}" dt="2026-02-14T08:52:25.409" v="784" actId="14100"/>
          <ac:picMkLst>
            <pc:docMk/>
            <pc:sldMk cId="808961604" sldId="262"/>
            <ac:picMk id="7" creationId="{84379B75-98D7-61CD-A4ED-DC78F4526B23}"/>
          </ac:picMkLst>
        </pc:picChg>
      </pc:sldChg>
      <pc:sldChg chg="ord">
        <pc:chgData name="Sara Korpela" userId="8d0b7c14-59f9-4a69-8fcd-2537567cae8c" providerId="ADAL" clId="{168885BE-B84E-4675-BE01-1238743F8224}" dt="2026-02-12T15:07:27.920" v="371"/>
        <pc:sldMkLst>
          <pc:docMk/>
          <pc:sldMk cId="3009603396" sldId="8276"/>
        </pc:sldMkLst>
      </pc:sldChg>
      <pc:sldChg chg="ord">
        <pc:chgData name="Sara Korpela" userId="8d0b7c14-59f9-4a69-8fcd-2537567cae8c" providerId="ADAL" clId="{168885BE-B84E-4675-BE01-1238743F8224}" dt="2026-02-13T09:22:04.411" v="504"/>
        <pc:sldMkLst>
          <pc:docMk/>
          <pc:sldMk cId="3038490241" sldId="8290"/>
        </pc:sldMkLst>
      </pc:sldChg>
      <pc:sldChg chg="add">
        <pc:chgData name="Sara Korpela" userId="8d0b7c14-59f9-4a69-8fcd-2537567cae8c" providerId="ADAL" clId="{168885BE-B84E-4675-BE01-1238743F8224}" dt="2026-02-12T15:04:43.117" v="363"/>
        <pc:sldMkLst>
          <pc:docMk/>
          <pc:sldMk cId="2679044079" sldId="8307"/>
        </pc:sldMkLst>
      </pc:sldChg>
      <pc:sldChg chg="addSp delSp modSp add mod">
        <pc:chgData name="Sara Korpela" userId="8d0b7c14-59f9-4a69-8fcd-2537567cae8c" providerId="ADAL" clId="{168885BE-B84E-4675-BE01-1238743F8224}" dt="2026-02-16T11:13:01.735" v="1047" actId="1076"/>
        <pc:sldMkLst>
          <pc:docMk/>
          <pc:sldMk cId="3810188704" sldId="8308"/>
        </pc:sldMkLst>
        <pc:spChg chg="add mod">
          <ac:chgData name="Sara Korpela" userId="8d0b7c14-59f9-4a69-8fcd-2537567cae8c" providerId="ADAL" clId="{168885BE-B84E-4675-BE01-1238743F8224}" dt="2026-02-16T11:13:01.735" v="1047" actId="1076"/>
          <ac:spMkLst>
            <pc:docMk/>
            <pc:sldMk cId="3810188704" sldId="8308"/>
            <ac:spMk id="2" creationId="{ABD6FAA5-8372-C429-43E2-7217EB59411A}"/>
          </ac:spMkLst>
        </pc:spChg>
      </pc:sldChg>
      <pc:sldChg chg="modSp add mod">
        <pc:chgData name="Sara Korpela" userId="8d0b7c14-59f9-4a69-8fcd-2537567cae8c" providerId="ADAL" clId="{168885BE-B84E-4675-BE01-1238743F8224}" dt="2026-02-14T09:01:52.722" v="1025" actId="20577"/>
        <pc:sldMkLst>
          <pc:docMk/>
          <pc:sldMk cId="825235881" sldId="8309"/>
        </pc:sldMkLst>
        <pc:spChg chg="mod">
          <ac:chgData name="Sara Korpela" userId="8d0b7c14-59f9-4a69-8fcd-2537567cae8c" providerId="ADAL" clId="{168885BE-B84E-4675-BE01-1238743F8224}" dt="2026-02-14T09:01:52.722" v="1025" actId="20577"/>
          <ac:spMkLst>
            <pc:docMk/>
            <pc:sldMk cId="825235881" sldId="8309"/>
            <ac:spMk id="5" creationId="{4431379D-DB94-4DCA-04CD-6694713E0E25}"/>
          </ac:spMkLst>
        </pc:spChg>
      </pc:sldChg>
      <pc:sldChg chg="add">
        <pc:chgData name="Sara Korpela" userId="8d0b7c14-59f9-4a69-8fcd-2537567cae8c" providerId="ADAL" clId="{168885BE-B84E-4675-BE01-1238743F8224}" dt="2026-02-12T15:05:07.135" v="364"/>
        <pc:sldMkLst>
          <pc:docMk/>
          <pc:sldMk cId="1741460525" sldId="8310"/>
        </pc:sldMkLst>
      </pc:sldChg>
      <pc:sldChg chg="addSp modSp add mod">
        <pc:chgData name="Sara Korpela" userId="8d0b7c14-59f9-4a69-8fcd-2537567cae8c" providerId="ADAL" clId="{168885BE-B84E-4675-BE01-1238743F8224}" dt="2026-02-14T09:02:44.199" v="1032" actId="1076"/>
        <pc:sldMkLst>
          <pc:docMk/>
          <pc:sldMk cId="3085690647" sldId="8311"/>
        </pc:sldMkLst>
        <pc:picChg chg="add mod">
          <ac:chgData name="Sara Korpela" userId="8d0b7c14-59f9-4a69-8fcd-2537567cae8c" providerId="ADAL" clId="{168885BE-B84E-4675-BE01-1238743F8224}" dt="2026-02-14T09:02:44.199" v="1032" actId="1076"/>
          <ac:picMkLst>
            <pc:docMk/>
            <pc:sldMk cId="3085690647" sldId="8311"/>
            <ac:picMk id="3" creationId="{1056B592-7DDF-7EC0-1789-DD944AF6DE19}"/>
          </ac:picMkLst>
        </pc:picChg>
      </pc:sldChg>
      <pc:sldChg chg="modSp add mod">
        <pc:chgData name="Sara Korpela" userId="8d0b7c14-59f9-4a69-8fcd-2537567cae8c" providerId="ADAL" clId="{168885BE-B84E-4675-BE01-1238743F8224}" dt="2026-02-14T09:03:02.002" v="1033" actId="20577"/>
        <pc:sldMkLst>
          <pc:docMk/>
          <pc:sldMk cId="1552333631" sldId="8312"/>
        </pc:sldMkLst>
        <pc:spChg chg="mod">
          <ac:chgData name="Sara Korpela" userId="8d0b7c14-59f9-4a69-8fcd-2537567cae8c" providerId="ADAL" clId="{168885BE-B84E-4675-BE01-1238743F8224}" dt="2026-02-14T09:03:02.002" v="1033" actId="20577"/>
          <ac:spMkLst>
            <pc:docMk/>
            <pc:sldMk cId="1552333631" sldId="8312"/>
            <ac:spMk id="4" creationId="{3B9B1E91-F696-A57B-F56E-698CB4BE01D1}"/>
          </ac:spMkLst>
        </pc:spChg>
      </pc:sldChg>
      <pc:sldChg chg="modSp add mod">
        <pc:chgData name="Sara Korpela" userId="8d0b7c14-59f9-4a69-8fcd-2537567cae8c" providerId="ADAL" clId="{168885BE-B84E-4675-BE01-1238743F8224}" dt="2026-02-16T11:18:54.409" v="1048" actId="20577"/>
        <pc:sldMkLst>
          <pc:docMk/>
          <pc:sldMk cId="1421686146" sldId="8314"/>
        </pc:sldMkLst>
        <pc:spChg chg="mod">
          <ac:chgData name="Sara Korpela" userId="8d0b7c14-59f9-4a69-8fcd-2537567cae8c" providerId="ADAL" clId="{168885BE-B84E-4675-BE01-1238743F8224}" dt="2026-02-16T11:18:54.409" v="1048" actId="20577"/>
          <ac:spMkLst>
            <pc:docMk/>
            <pc:sldMk cId="1421686146" sldId="8314"/>
            <ac:spMk id="5" creationId="{177E9CF4-3163-CAC0-5A58-7D948BA5CF53}"/>
          </ac:spMkLst>
        </pc:spChg>
      </pc:sldChg>
      <pc:sldChg chg="add">
        <pc:chgData name="Sara Korpela" userId="8d0b7c14-59f9-4a69-8fcd-2537567cae8c" providerId="ADAL" clId="{168885BE-B84E-4675-BE01-1238743F8224}" dt="2026-02-12T15:07:53.025" v="372"/>
        <pc:sldMkLst>
          <pc:docMk/>
          <pc:sldMk cId="2170682599" sldId="8315"/>
        </pc:sldMkLst>
      </pc:sldChg>
      <pc:sldChg chg="addSp delSp modSp add mod">
        <pc:chgData name="Sara Korpela" userId="8d0b7c14-59f9-4a69-8fcd-2537567cae8c" providerId="ADAL" clId="{168885BE-B84E-4675-BE01-1238743F8224}" dt="2026-02-13T09:20:21.293" v="500" actId="1076"/>
        <pc:sldMkLst>
          <pc:docMk/>
          <pc:sldMk cId="571937572" sldId="8316"/>
        </pc:sldMkLst>
        <pc:spChg chg="add mod">
          <ac:chgData name="Sara Korpela" userId="8d0b7c14-59f9-4a69-8fcd-2537567cae8c" providerId="ADAL" clId="{168885BE-B84E-4675-BE01-1238743F8224}" dt="2026-02-13T09:20:01.764" v="497" actId="1076"/>
          <ac:spMkLst>
            <pc:docMk/>
            <pc:sldMk cId="571937572" sldId="8316"/>
            <ac:spMk id="4" creationId="{F031C105-3BA2-AFD3-FD1E-78962688C60D}"/>
          </ac:spMkLst>
        </pc:spChg>
        <pc:spChg chg="add mod">
          <ac:chgData name="Sara Korpela" userId="8d0b7c14-59f9-4a69-8fcd-2537567cae8c" providerId="ADAL" clId="{168885BE-B84E-4675-BE01-1238743F8224}" dt="2026-02-13T09:20:21.293" v="500" actId="1076"/>
          <ac:spMkLst>
            <pc:docMk/>
            <pc:sldMk cId="571937572" sldId="8316"/>
            <ac:spMk id="5" creationId="{E579932E-FAF1-8B84-B4BF-11AD0017C66E}"/>
          </ac:spMkLst>
        </pc:spChg>
        <pc:spChg chg="mod">
          <ac:chgData name="Sara Korpela" userId="8d0b7c14-59f9-4a69-8fcd-2537567cae8c" providerId="ADAL" clId="{168885BE-B84E-4675-BE01-1238743F8224}" dt="2026-02-13T09:19:43.184" v="494" actId="20577"/>
          <ac:spMkLst>
            <pc:docMk/>
            <pc:sldMk cId="571937572" sldId="8316"/>
            <ac:spMk id="12" creationId="{F6CB34D5-4D15-AC3C-9391-F48F136DEA25}"/>
          </ac:spMkLst>
        </pc:spChg>
        <pc:picChg chg="add mod ord">
          <ac:chgData name="Sara Korpela" userId="8d0b7c14-59f9-4a69-8fcd-2537567cae8c" providerId="ADAL" clId="{168885BE-B84E-4675-BE01-1238743F8224}" dt="2026-02-13T09:18:16.519" v="383" actId="962"/>
          <ac:picMkLst>
            <pc:docMk/>
            <pc:sldMk cId="571937572" sldId="8316"/>
            <ac:picMk id="3" creationId="{CF56E786-6940-F78F-C4C2-0F2209339A9F}"/>
          </ac:picMkLst>
        </pc:picChg>
      </pc:sldChg>
      <pc:sldChg chg="modSp add mod">
        <pc:chgData name="Sara Korpela" userId="8d0b7c14-59f9-4a69-8fcd-2537567cae8c" providerId="ADAL" clId="{168885BE-B84E-4675-BE01-1238743F8224}" dt="2026-02-16T11:22:17.902" v="1127" actId="20577"/>
        <pc:sldMkLst>
          <pc:docMk/>
          <pc:sldMk cId="3716202328" sldId="8317"/>
        </pc:sldMkLst>
        <pc:spChg chg="mod">
          <ac:chgData name="Sara Korpela" userId="8d0b7c14-59f9-4a69-8fcd-2537567cae8c" providerId="ADAL" clId="{168885BE-B84E-4675-BE01-1238743F8224}" dt="2026-02-16T11:22:17.902" v="1127" actId="20577"/>
          <ac:spMkLst>
            <pc:docMk/>
            <pc:sldMk cId="3716202328" sldId="8317"/>
            <ac:spMk id="9" creationId="{8CDC768D-A5FC-25BA-D1B3-472931FAF390}"/>
          </ac:spMkLst>
        </pc:spChg>
      </pc:sldChg>
      <pc:sldChg chg="modSp add mod">
        <pc:chgData name="Sara Korpela" userId="8d0b7c14-59f9-4a69-8fcd-2537567cae8c" providerId="ADAL" clId="{168885BE-B84E-4675-BE01-1238743F8224}" dt="2026-02-16T11:22:41.271" v="1128" actId="1076"/>
        <pc:sldMkLst>
          <pc:docMk/>
          <pc:sldMk cId="4182510304" sldId="8319"/>
        </pc:sldMkLst>
        <pc:spChg chg="mod">
          <ac:chgData name="Sara Korpela" userId="8d0b7c14-59f9-4a69-8fcd-2537567cae8c" providerId="ADAL" clId="{168885BE-B84E-4675-BE01-1238743F8224}" dt="2026-02-16T11:22:41.271" v="1128" actId="1076"/>
          <ac:spMkLst>
            <pc:docMk/>
            <pc:sldMk cId="4182510304" sldId="8319"/>
            <ac:spMk id="11" creationId="{E112AEA5-A96E-BFB8-C142-94B462E88CB7}"/>
          </ac:spMkLst>
        </pc:spChg>
      </pc:sldChg>
      <pc:sldChg chg="add">
        <pc:chgData name="Sara Korpela" userId="8d0b7c14-59f9-4a69-8fcd-2537567cae8c" providerId="ADAL" clId="{168885BE-B84E-4675-BE01-1238743F8224}" dt="2026-02-12T15:09:40.047" v="376"/>
        <pc:sldMkLst>
          <pc:docMk/>
          <pc:sldMk cId="4003789823" sldId="8320"/>
        </pc:sldMkLst>
      </pc:sldChg>
    </pc:docChg>
  </pc:docChgLst>
  <pc:docChgLst>
    <pc:chgData name="Per Ivarsson" userId="S::per.ivarsson@regionvasterbotten.se::837e59ff-8005-45d4-98c1-4b62352fa0d1" providerId="AD" clId="Web-{CA261A8B-A4C1-41A0-8D2E-4719F8167054}"/>
    <pc:docChg chg="modSld">
      <pc:chgData name="Per Ivarsson" userId="S::per.ivarsson@regionvasterbotten.se::837e59ff-8005-45d4-98c1-4b62352fa0d1" providerId="AD" clId="Web-{CA261A8B-A4C1-41A0-8D2E-4719F8167054}" dt="2026-02-13T10:30:11.004" v="8" actId="20577"/>
      <pc:docMkLst>
        <pc:docMk/>
      </pc:docMkLst>
      <pc:sldChg chg="modSp">
        <pc:chgData name="Per Ivarsson" userId="S::per.ivarsson@regionvasterbotten.se::837e59ff-8005-45d4-98c1-4b62352fa0d1" providerId="AD" clId="Web-{CA261A8B-A4C1-41A0-8D2E-4719F8167054}" dt="2026-02-13T10:30:11.004" v="8" actId="20577"/>
        <pc:sldMkLst>
          <pc:docMk/>
          <pc:sldMk cId="2180964314" sldId="8301"/>
        </pc:sldMkLst>
        <pc:spChg chg="mod">
          <ac:chgData name="Per Ivarsson" userId="S::per.ivarsson@regionvasterbotten.se::837e59ff-8005-45d4-98c1-4b62352fa0d1" providerId="AD" clId="Web-{CA261A8B-A4C1-41A0-8D2E-4719F8167054}" dt="2026-02-13T10:30:11.004" v="8" actId="20577"/>
          <ac:spMkLst>
            <pc:docMk/>
            <pc:sldMk cId="2180964314" sldId="8301"/>
            <ac:spMk id="5" creationId="{33CD0E44-2067-71A0-BCC8-E1AD70DA6B07}"/>
          </ac:spMkLst>
        </pc:spChg>
      </pc:sldChg>
    </pc:docChg>
  </pc:docChgLst>
  <pc:docChgLst>
    <pc:chgData name="Per Ivarsson" userId="S::per.ivarsson@regionvasterbotten.se::837e59ff-8005-45d4-98c1-4b62352fa0d1" providerId="AD" clId="Web-{CD4D00DE-1F9F-43AB-9743-DEF16E7D054E}"/>
    <pc:docChg chg="modSld">
      <pc:chgData name="Per Ivarsson" userId="S::per.ivarsson@regionvasterbotten.se::837e59ff-8005-45d4-98c1-4b62352fa0d1" providerId="AD" clId="Web-{CD4D00DE-1F9F-43AB-9743-DEF16E7D054E}" dt="2026-02-12T13:13:30.391" v="7" actId="20577"/>
      <pc:docMkLst>
        <pc:docMk/>
      </pc:docMkLst>
      <pc:sldChg chg="modSp">
        <pc:chgData name="Per Ivarsson" userId="S::per.ivarsson@regionvasterbotten.se::837e59ff-8005-45d4-98c1-4b62352fa0d1" providerId="AD" clId="Web-{CD4D00DE-1F9F-43AB-9743-DEF16E7D054E}" dt="2026-02-12T13:13:10.110" v="3" actId="20577"/>
        <pc:sldMkLst>
          <pc:docMk/>
          <pc:sldMk cId="808961604" sldId="262"/>
        </pc:sldMkLst>
        <pc:spChg chg="mod">
          <ac:chgData name="Per Ivarsson" userId="S::per.ivarsson@regionvasterbotten.se::837e59ff-8005-45d4-98c1-4b62352fa0d1" providerId="AD" clId="Web-{CD4D00DE-1F9F-43AB-9743-DEF16E7D054E}" dt="2026-02-12T13:13:10.110" v="3" actId="20577"/>
          <ac:spMkLst>
            <pc:docMk/>
            <pc:sldMk cId="808961604" sldId="262"/>
            <ac:spMk id="2" creationId="{A65B1C64-0359-753C-9C89-4E9B691CDAD4}"/>
          </ac:spMkLst>
        </pc:spChg>
      </pc:sldChg>
      <pc:sldChg chg="modSp">
        <pc:chgData name="Per Ivarsson" userId="S::per.ivarsson@regionvasterbotten.se::837e59ff-8005-45d4-98c1-4b62352fa0d1" providerId="AD" clId="Web-{CD4D00DE-1F9F-43AB-9743-DEF16E7D054E}" dt="2026-02-12T13:13:30.391" v="7" actId="20577"/>
        <pc:sldMkLst>
          <pc:docMk/>
          <pc:sldMk cId="2260036416" sldId="8213"/>
        </pc:sldMkLst>
        <pc:spChg chg="mod">
          <ac:chgData name="Per Ivarsson" userId="S::per.ivarsson@regionvasterbotten.se::837e59ff-8005-45d4-98c1-4b62352fa0d1" providerId="AD" clId="Web-{CD4D00DE-1F9F-43AB-9743-DEF16E7D054E}" dt="2026-02-12T13:13:30.391" v="7" actId="20577"/>
          <ac:spMkLst>
            <pc:docMk/>
            <pc:sldMk cId="2260036416" sldId="8213"/>
            <ac:spMk id="3" creationId="{B25A1DF9-65BA-E37C-5CC0-77E7EDA1DF1C}"/>
          </ac:spMkLst>
        </pc:spChg>
      </pc:sldChg>
    </pc:docChg>
  </pc:docChgLst>
  <pc:docChgLst>
    <pc:chgData name="Sara Korpela" userId="8d0b7c14-59f9-4a69-8fcd-2537567cae8c" providerId="ADAL" clId="{ED681441-E77F-4B10-B493-65F5DFF892A3}"/>
    <pc:docChg chg="undo custSel addSld delSld modSld">
      <pc:chgData name="Sara Korpela" userId="8d0b7c14-59f9-4a69-8fcd-2537567cae8c" providerId="ADAL" clId="{ED681441-E77F-4B10-B493-65F5DFF892A3}" dt="2026-02-01T07:54:16.516" v="739" actId="20577"/>
      <pc:docMkLst>
        <pc:docMk/>
      </pc:docMkLst>
    </pc:docChg>
  </pc:docChgLst>
  <pc:docChgLst>
    <pc:chgData name="Per Ivarsson" userId="S::per.ivarsson@regionvasterbotten.se::837e59ff-8005-45d4-98c1-4b62352fa0d1" providerId="AD" clId="Web-{28459221-9440-4BE2-BB45-D6866A79BADE}"/>
    <pc:docChg chg="addSld modSld">
      <pc:chgData name="Per Ivarsson" userId="S::per.ivarsson@regionvasterbotten.se::837e59ff-8005-45d4-98c1-4b62352fa0d1" providerId="AD" clId="Web-{28459221-9440-4BE2-BB45-D6866A79BADE}" dt="2026-02-23T09:12:22.451" v="36"/>
      <pc:docMkLst>
        <pc:docMk/>
      </pc:docMkLst>
      <pc:sldChg chg="addSp delSp modSp add">
        <pc:chgData name="Per Ivarsson" userId="S::per.ivarsson@regionvasterbotten.se::837e59ff-8005-45d4-98c1-4b62352fa0d1" providerId="AD" clId="Web-{28459221-9440-4BE2-BB45-D6866A79BADE}" dt="2026-02-23T09:12:22.451" v="36"/>
        <pc:sldMkLst>
          <pc:docMk/>
          <pc:sldMk cId="3015651956" sldId="772"/>
        </pc:sldMkLst>
        <pc:spChg chg="del mod">
          <ac:chgData name="Per Ivarsson" userId="S::per.ivarsson@regionvasterbotten.se::837e59ff-8005-45d4-98c1-4b62352fa0d1" providerId="AD" clId="Web-{28459221-9440-4BE2-BB45-D6866A79BADE}" dt="2026-02-23T09:12:22.451" v="36"/>
          <ac:spMkLst>
            <pc:docMk/>
            <pc:sldMk cId="3015651956" sldId="772"/>
            <ac:spMk id="2" creationId="{C1D16CFB-BEBA-B326-D7B5-34207E1D5909}"/>
          </ac:spMkLst>
        </pc:spChg>
        <pc:spChg chg="add mod">
          <ac:chgData name="Per Ivarsson" userId="S::per.ivarsson@regionvasterbotten.se::837e59ff-8005-45d4-98c1-4b62352fa0d1" providerId="AD" clId="Web-{28459221-9440-4BE2-BB45-D6866A79BADE}" dt="2026-02-23T09:12:22.451" v="36"/>
          <ac:spMkLst>
            <pc:docMk/>
            <pc:sldMk cId="3015651956" sldId="772"/>
            <ac:spMk id="8" creationId="{8F9D6104-111B-E458-574C-4B1769705EAF}"/>
          </ac:spMkLst>
        </pc:spChg>
      </pc:sldChg>
      <pc:sldChg chg="modSp">
        <pc:chgData name="Per Ivarsson" userId="S::per.ivarsson@regionvasterbotten.se::837e59ff-8005-45d4-98c1-4b62352fa0d1" providerId="AD" clId="Web-{28459221-9440-4BE2-BB45-D6866A79BADE}" dt="2026-02-23T09:11:12.185" v="32" actId="20577"/>
        <pc:sldMkLst>
          <pc:docMk/>
          <pc:sldMk cId="2180964314" sldId="8301"/>
        </pc:sldMkLst>
        <pc:spChg chg="mod">
          <ac:chgData name="Per Ivarsson" userId="S::per.ivarsson@regionvasterbotten.se::837e59ff-8005-45d4-98c1-4b62352fa0d1" providerId="AD" clId="Web-{28459221-9440-4BE2-BB45-D6866A79BADE}" dt="2026-02-23T09:11:12.185" v="32" actId="20577"/>
          <ac:spMkLst>
            <pc:docMk/>
            <pc:sldMk cId="2180964314" sldId="8301"/>
            <ac:spMk id="5" creationId="{33CD0E44-2067-71A0-BCC8-E1AD70DA6B07}"/>
          </ac:spMkLst>
        </pc:spChg>
      </pc:sldChg>
      <pc:sldMasterChg chg="addSldLayout">
        <pc:chgData name="Per Ivarsson" userId="S::per.ivarsson@regionvasterbotten.se::837e59ff-8005-45d4-98c1-4b62352fa0d1" providerId="AD" clId="Web-{28459221-9440-4BE2-BB45-D6866A79BADE}" dt="2026-02-23T09:12:04.404" v="33"/>
        <pc:sldMasterMkLst>
          <pc:docMk/>
          <pc:sldMasterMk cId="935774557" sldId="2147483660"/>
        </pc:sldMasterMkLst>
        <pc:sldLayoutChg chg="add replId">
          <pc:chgData name="Per Ivarsson" userId="S::per.ivarsson@regionvasterbotten.se::837e59ff-8005-45d4-98c1-4b62352fa0d1" providerId="AD" clId="Web-{28459221-9440-4BE2-BB45-D6866A79BADE}" dt="2026-02-23T09:12:04.404" v="33"/>
          <pc:sldLayoutMkLst>
            <pc:docMk/>
            <pc:sldMasterMk cId="935774557" sldId="2147483660"/>
            <pc:sldLayoutMk cId="2923331562" sldId="2147483720"/>
          </pc:sldLayoutMkLst>
        </pc:sldLayoutChg>
      </pc:sldMasterChg>
    </pc:docChg>
  </pc:docChgLst>
  <pc:docChgLst>
    <pc:chgData name="Per Ivarsson" userId="S::per.ivarsson@regionvasterbotten.se::837e59ff-8005-45d4-98c1-4b62352fa0d1" providerId="AD" clId="Web-{0DDE7695-7AF1-4E4E-9F4B-4083B1D160A8}"/>
    <pc:docChg chg="addSld delSld modSld">
      <pc:chgData name="Per Ivarsson" userId="S::per.ivarsson@regionvasterbotten.se::837e59ff-8005-45d4-98c1-4b62352fa0d1" providerId="AD" clId="Web-{0DDE7695-7AF1-4E4E-9F4B-4083B1D160A8}" dt="2026-01-26T11:25:40.378" v="326" actId="20577"/>
      <pc:docMkLst>
        <pc:docMk/>
      </pc:docMkLst>
      <pc:sldChg chg="mod modShow">
        <pc:chgData name="Per Ivarsson" userId="S::per.ivarsson@regionvasterbotten.se::837e59ff-8005-45d4-98c1-4b62352fa0d1" providerId="AD" clId="Web-{0DDE7695-7AF1-4E4E-9F4B-4083B1D160A8}" dt="2026-01-26T11:19:41.907" v="276"/>
        <pc:sldMkLst>
          <pc:docMk/>
          <pc:sldMk cId="3009603396" sldId="8276"/>
        </pc:sldMkLst>
      </pc:sldChg>
      <pc:sldChg chg="mod modShow">
        <pc:chgData name="Per Ivarsson" userId="S::per.ivarsson@regionvasterbotten.se::837e59ff-8005-45d4-98c1-4b62352fa0d1" providerId="AD" clId="Web-{0DDE7695-7AF1-4E4E-9F4B-4083B1D160A8}" dt="2026-01-26T11:19:39.798" v="275"/>
        <pc:sldMkLst>
          <pc:docMk/>
          <pc:sldMk cId="1333489977" sldId="8278"/>
        </pc:sldMkLst>
      </pc:sldChg>
      <pc:sldChg chg="modSp">
        <pc:chgData name="Per Ivarsson" userId="S::per.ivarsson@regionvasterbotten.se::837e59ff-8005-45d4-98c1-4b62352fa0d1" providerId="AD" clId="Web-{0DDE7695-7AF1-4E4E-9F4B-4083B1D160A8}" dt="2026-01-26T11:25:40.378" v="326" actId="20577"/>
        <pc:sldMkLst>
          <pc:docMk/>
          <pc:sldMk cId="2566309617" sldId="8293"/>
        </pc:sldMkLst>
        <pc:spChg chg="mod">
          <ac:chgData name="Per Ivarsson" userId="S::per.ivarsson@regionvasterbotten.se::837e59ff-8005-45d4-98c1-4b62352fa0d1" providerId="AD" clId="Web-{0DDE7695-7AF1-4E4E-9F4B-4083B1D160A8}" dt="2026-01-26T11:25:40.378" v="326" actId="20577"/>
          <ac:spMkLst>
            <pc:docMk/>
            <pc:sldMk cId="2566309617" sldId="8293"/>
            <ac:spMk id="3" creationId="{5C567B31-DBB6-4B17-6A01-DA7D77B9E1D0}"/>
          </ac:spMkLst>
        </pc:spChg>
      </pc:sldChg>
      <pc:sldChg chg="addSp delSp modSp">
        <pc:chgData name="Per Ivarsson" userId="S::per.ivarsson@regionvasterbotten.se::837e59ff-8005-45d4-98c1-4b62352fa0d1" providerId="AD" clId="Web-{0DDE7695-7AF1-4E4E-9F4B-4083B1D160A8}" dt="2026-01-26T11:23:15.721" v="324" actId="20577"/>
        <pc:sldMkLst>
          <pc:docMk/>
          <pc:sldMk cId="2180964314" sldId="8301"/>
        </pc:sldMkLst>
        <pc:spChg chg="mod">
          <ac:chgData name="Per Ivarsson" userId="S::per.ivarsson@regionvasterbotten.se::837e59ff-8005-45d4-98c1-4b62352fa0d1" providerId="AD" clId="Web-{0DDE7695-7AF1-4E4E-9F4B-4083B1D160A8}" dt="2026-01-26T11:06:35.492" v="26" actId="20577"/>
          <ac:spMkLst>
            <pc:docMk/>
            <pc:sldMk cId="2180964314" sldId="8301"/>
            <ac:spMk id="2" creationId="{FB71EC12-9DCB-3A6E-13F1-7130602501EA}"/>
          </ac:spMkLst>
        </pc:spChg>
        <pc:spChg chg="add mod">
          <ac:chgData name="Per Ivarsson" userId="S::per.ivarsson@regionvasterbotten.se::837e59ff-8005-45d4-98c1-4b62352fa0d1" providerId="AD" clId="Web-{0DDE7695-7AF1-4E4E-9F4B-4083B1D160A8}" dt="2026-01-26T11:23:15.721" v="324" actId="20577"/>
          <ac:spMkLst>
            <pc:docMk/>
            <pc:sldMk cId="2180964314" sldId="8301"/>
            <ac:spMk id="5" creationId="{33CD0E44-2067-71A0-BCC8-E1AD70DA6B07}"/>
          </ac:spMkLst>
        </pc:spChg>
      </pc:sldChg>
    </pc:docChg>
  </pc:docChgLst>
  <pc:docChgLst>
    <pc:chgData name="Per Ivarsson" userId="S::per.ivarsson@regionvasterbotten.se::837e59ff-8005-45d4-98c1-4b62352fa0d1" providerId="AD" clId="Web-{8AD11F41-2A3A-4BD2-949E-49EEFACE05BF}"/>
    <pc:docChg chg="addSld delSld modSld sldOrd">
      <pc:chgData name="Per Ivarsson" userId="S::per.ivarsson@regionvasterbotten.se::837e59ff-8005-45d4-98c1-4b62352fa0d1" providerId="AD" clId="Web-{8AD11F41-2A3A-4BD2-949E-49EEFACE05BF}" dt="2026-02-18T08:07:06.010" v="167" actId="20577"/>
      <pc:docMkLst>
        <pc:docMk/>
      </pc:docMkLst>
      <pc:sldChg chg="addSp delSp modSp">
        <pc:chgData name="Per Ivarsson" userId="S::per.ivarsson@regionvasterbotten.se::837e59ff-8005-45d4-98c1-4b62352fa0d1" providerId="AD" clId="Web-{8AD11F41-2A3A-4BD2-949E-49EEFACE05BF}" dt="2026-02-18T07:57:53.715" v="117" actId="20577"/>
        <pc:sldMkLst>
          <pc:docMk/>
          <pc:sldMk cId="2863338411" sldId="259"/>
        </pc:sldMkLst>
        <pc:spChg chg="mod">
          <ac:chgData name="Per Ivarsson" userId="S::per.ivarsson@regionvasterbotten.se::837e59ff-8005-45d4-98c1-4b62352fa0d1" providerId="AD" clId="Web-{8AD11F41-2A3A-4BD2-949E-49EEFACE05BF}" dt="2026-02-18T07:57:53.715" v="117" actId="20577"/>
          <ac:spMkLst>
            <pc:docMk/>
            <pc:sldMk cId="2863338411" sldId="259"/>
            <ac:spMk id="3" creationId="{786BE08E-B27C-45AF-B063-6E79C71AD28D}"/>
          </ac:spMkLst>
        </pc:spChg>
        <pc:picChg chg="add mod ord">
          <ac:chgData name="Per Ivarsson" userId="S::per.ivarsson@regionvasterbotten.se::837e59ff-8005-45d4-98c1-4b62352fa0d1" providerId="AD" clId="Web-{8AD11F41-2A3A-4BD2-949E-49EEFACE05BF}" dt="2026-02-18T07:49:52.529" v="27"/>
          <ac:picMkLst>
            <pc:docMk/>
            <pc:sldMk cId="2863338411" sldId="259"/>
            <ac:picMk id="15" creationId="{F3B36538-5C06-5704-BFFC-23BDCCD00F93}"/>
          </ac:picMkLst>
        </pc:picChg>
      </pc:sldChg>
      <pc:sldChg chg="addSp delSp modSp">
        <pc:chgData name="Per Ivarsson" userId="S::per.ivarsson@regionvasterbotten.se::837e59ff-8005-45d4-98c1-4b62352fa0d1" providerId="AD" clId="Web-{8AD11F41-2A3A-4BD2-949E-49EEFACE05BF}" dt="2026-02-18T07:55:26.184" v="97" actId="20577"/>
        <pc:sldMkLst>
          <pc:docMk/>
          <pc:sldMk cId="633377902" sldId="261"/>
        </pc:sldMkLst>
        <pc:spChg chg="mod">
          <ac:chgData name="Per Ivarsson" userId="S::per.ivarsson@regionvasterbotten.se::837e59ff-8005-45d4-98c1-4b62352fa0d1" providerId="AD" clId="Web-{8AD11F41-2A3A-4BD2-949E-49EEFACE05BF}" dt="2026-02-18T07:55:26.184" v="97" actId="20577"/>
          <ac:spMkLst>
            <pc:docMk/>
            <pc:sldMk cId="633377902" sldId="261"/>
            <ac:spMk id="3" creationId="{089EB580-142D-F69C-373F-EBF13560CC4A}"/>
          </ac:spMkLst>
        </pc:spChg>
      </pc:sldChg>
      <pc:sldChg chg="modSp add ord">
        <pc:chgData name="Per Ivarsson" userId="S::per.ivarsson@regionvasterbotten.se::837e59ff-8005-45d4-98c1-4b62352fa0d1" providerId="AD" clId="Web-{8AD11F41-2A3A-4BD2-949E-49EEFACE05BF}" dt="2026-02-18T08:00:04.808" v="150" actId="20577"/>
        <pc:sldMkLst>
          <pc:docMk/>
          <pc:sldMk cId="3039534160" sldId="8264"/>
        </pc:sldMkLst>
        <pc:spChg chg="mod">
          <ac:chgData name="Per Ivarsson" userId="S::per.ivarsson@regionvasterbotten.se::837e59ff-8005-45d4-98c1-4b62352fa0d1" providerId="AD" clId="Web-{8AD11F41-2A3A-4BD2-949E-49EEFACE05BF}" dt="2026-02-18T08:00:04.808" v="150" actId="20577"/>
          <ac:spMkLst>
            <pc:docMk/>
            <pc:sldMk cId="3039534160" sldId="8264"/>
            <ac:spMk id="3" creationId="{F988D6EE-1C0B-C087-C8FD-58DE4F16F89A}"/>
          </ac:spMkLst>
        </pc:spChg>
      </pc:sldChg>
      <pc:sldChg chg="modSp">
        <pc:chgData name="Per Ivarsson" userId="S::per.ivarsson@regionvasterbotten.se::837e59ff-8005-45d4-98c1-4b62352fa0d1" providerId="AD" clId="Web-{8AD11F41-2A3A-4BD2-949E-49EEFACE05BF}" dt="2026-02-18T08:07:06.010" v="167" actId="20577"/>
        <pc:sldMkLst>
          <pc:docMk/>
          <pc:sldMk cId="3835937745" sldId="8280"/>
        </pc:sldMkLst>
        <pc:spChg chg="mod">
          <ac:chgData name="Per Ivarsson" userId="S::per.ivarsson@regionvasterbotten.se::837e59ff-8005-45d4-98c1-4b62352fa0d1" providerId="AD" clId="Web-{8AD11F41-2A3A-4BD2-949E-49EEFACE05BF}" dt="2026-02-18T08:07:06.010" v="167" actId="20577"/>
          <ac:spMkLst>
            <pc:docMk/>
            <pc:sldMk cId="3835937745" sldId="8280"/>
            <ac:spMk id="3" creationId="{6B50E128-570E-7C3C-FA88-3C1E0C3AD0A5}"/>
          </ac:spMkLst>
        </pc:spChg>
      </pc:sldChg>
      <pc:sldChg chg="addSp modSp add">
        <pc:chgData name="Per Ivarsson" userId="S::per.ivarsson@regionvasterbotten.se::837e59ff-8005-45d4-98c1-4b62352fa0d1" providerId="AD" clId="Web-{8AD11F41-2A3A-4BD2-949E-49EEFACE05BF}" dt="2026-02-18T07:44:52.312" v="7"/>
        <pc:sldMkLst>
          <pc:docMk/>
          <pc:sldMk cId="3738947924" sldId="8291"/>
        </pc:sldMkLst>
        <pc:picChg chg="add mod">
          <ac:chgData name="Per Ivarsson" userId="S::per.ivarsson@regionvasterbotten.se::837e59ff-8005-45d4-98c1-4b62352fa0d1" providerId="AD" clId="Web-{8AD11F41-2A3A-4BD2-949E-49EEFACE05BF}" dt="2026-02-18T07:44:52.312" v="7"/>
          <ac:picMkLst>
            <pc:docMk/>
            <pc:sldMk cId="3738947924" sldId="8291"/>
            <ac:picMk id="3" creationId="{9A4F83CD-0241-ED57-626B-A9BB7A418E17}"/>
          </ac:picMkLst>
        </pc:picChg>
      </pc:sldChg>
      <pc:sldChg chg="add">
        <pc:chgData name="Per Ivarsson" userId="S::per.ivarsson@regionvasterbotten.se::837e59ff-8005-45d4-98c1-4b62352fa0d1" providerId="AD" clId="Web-{8AD11F41-2A3A-4BD2-949E-49EEFACE05BF}" dt="2026-02-18T07:44:31.202" v="5"/>
        <pc:sldMkLst>
          <pc:docMk/>
          <pc:sldMk cId="3391529897" sldId="8292"/>
        </pc:sldMkLst>
      </pc:sldChg>
      <pc:sldChg chg="add">
        <pc:chgData name="Per Ivarsson" userId="S::per.ivarsson@regionvasterbotten.se::837e59ff-8005-45d4-98c1-4b62352fa0d1" providerId="AD" clId="Web-{8AD11F41-2A3A-4BD2-949E-49EEFACE05BF}" dt="2026-02-18T07:45:09.312" v="8"/>
        <pc:sldMkLst>
          <pc:docMk/>
          <pc:sldMk cId="1870530163" sldId="8325"/>
        </pc:sldMkLst>
      </pc:sldChg>
      <pc:sldChg chg="addSp delSp modSp add replId">
        <pc:chgData name="Per Ivarsson" userId="S::per.ivarsson@regionvasterbotten.se::837e59ff-8005-45d4-98c1-4b62352fa0d1" providerId="AD" clId="Web-{8AD11F41-2A3A-4BD2-949E-49EEFACE05BF}" dt="2026-02-18T07:58:05.715" v="122" actId="14100"/>
        <pc:sldMkLst>
          <pc:docMk/>
          <pc:sldMk cId="1830474120" sldId="8329"/>
        </pc:sldMkLst>
        <pc:spChg chg="mod">
          <ac:chgData name="Per Ivarsson" userId="S::per.ivarsson@regionvasterbotten.se::837e59ff-8005-45d4-98c1-4b62352fa0d1" providerId="AD" clId="Web-{8AD11F41-2A3A-4BD2-949E-49EEFACE05BF}" dt="2026-02-18T07:58:01.246" v="121" actId="20577"/>
          <ac:spMkLst>
            <pc:docMk/>
            <pc:sldMk cId="1830474120" sldId="8329"/>
            <ac:spMk id="3" creationId="{592A68AA-4A82-6F0E-2D88-ABAFD6693357}"/>
          </ac:spMkLst>
        </pc:spChg>
        <pc:picChg chg="add mod ord">
          <ac:chgData name="Per Ivarsson" userId="S::per.ivarsson@regionvasterbotten.se::837e59ff-8005-45d4-98c1-4b62352fa0d1" providerId="AD" clId="Web-{8AD11F41-2A3A-4BD2-949E-49EEFACE05BF}" dt="2026-02-18T07:58:05.715" v="122" actId="14100"/>
          <ac:picMkLst>
            <pc:docMk/>
            <pc:sldMk cId="1830474120" sldId="8329"/>
            <ac:picMk id="7" creationId="{5B134FE5-E523-C697-2947-21108A6AF5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79CB-38B2-4997-ABFA-392E75ECF0EE}" type="datetimeFigureOut">
              <a:rPr lang="sv-SE" smtClean="0"/>
              <a:t>2026-02-23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B1F60-1D92-4669-9076-74890E109033}" type="slidenum">
              <a:rPr lang="sv-SE" smtClean="0"/>
              <a:t>‹#›</a:t>
            </a:fld>
            <a:endParaRPr lang="sv-SE"/>
          </a:p>
        </p:txBody>
      </p:sp>
    </p:spTree>
    <p:extLst>
      <p:ext uri="{BB962C8B-B14F-4D97-AF65-F5344CB8AC3E}">
        <p14:creationId xmlns:p14="http://schemas.microsoft.com/office/powerpoint/2010/main" val="95517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FF17B46-B945-4627-94BE-1EAD21F16901}" type="slidenum">
              <a:rPr lang="sv-SE" smtClean="0"/>
              <a:t>1</a:t>
            </a:fld>
            <a:endParaRPr lang="sv-SE"/>
          </a:p>
        </p:txBody>
      </p:sp>
    </p:spTree>
    <p:extLst>
      <p:ext uri="{BB962C8B-B14F-4D97-AF65-F5344CB8AC3E}">
        <p14:creationId xmlns:p14="http://schemas.microsoft.com/office/powerpoint/2010/main" val="269704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i den utvalda gruppen har fått enkät! Skillnaden är de som svarat på papper.</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6BEF7-3E85-4BF9-BBF1-0CD981DCEBF4}"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251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A94AE-D3B7-04F0-49E2-026FD1B1D98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0058474-8D97-21C1-0E89-9FD9F62633A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C754C81-0BF0-1F4B-8CF6-D5D890690887}"/>
              </a:ext>
            </a:extLst>
          </p:cNvPr>
          <p:cNvSpPr>
            <a:spLocks noGrp="1"/>
          </p:cNvSpPr>
          <p:nvPr>
            <p:ph type="body" idx="1"/>
          </p:nvPr>
        </p:nvSpPr>
        <p:spPr/>
        <p:txBody>
          <a:bodyPr/>
          <a:lstStyle/>
          <a:p>
            <a:r>
              <a:rPr lang="sv-SE" dirty="0"/>
              <a:t>Alla i den utvalda gruppen har fått enkät! Skillnaden är de som svarat på papper.</a:t>
            </a:r>
          </a:p>
        </p:txBody>
      </p:sp>
      <p:sp>
        <p:nvSpPr>
          <p:cNvPr id="4" name="Platshållare för bildnummer 3">
            <a:extLst>
              <a:ext uri="{FF2B5EF4-FFF2-40B4-BE49-F238E27FC236}">
                <a16:creationId xmlns:a16="http://schemas.microsoft.com/office/drawing/2014/main" id="{216E52CB-93F7-AAA8-E95F-8B6781B9FA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6BEF7-3E85-4BF9-BBF1-0CD981DCEBF4}"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910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E05C8-6F26-ADA9-8178-4DDC1ACE361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6C890D5-077F-4503-250C-447FAFA9C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1F29F42-1E45-D278-AD92-A1A80D919BD7}"/>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5" name="Platshållare för sidfot 4">
            <a:extLst>
              <a:ext uri="{FF2B5EF4-FFF2-40B4-BE49-F238E27FC236}">
                <a16:creationId xmlns:a16="http://schemas.microsoft.com/office/drawing/2014/main" id="{896D02F9-8F27-A22A-460A-AA0FF28833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8F74F8-6CA5-1368-90AB-782FBA8D9BB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8562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0D921-B270-338B-A504-ABF214044B1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99A216-09A1-AF23-5DE7-A7ED6B91A0F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C7BD26-F5C6-BAA6-C3AB-FEBED7827E6F}"/>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5" name="Platshållare för sidfot 4">
            <a:extLst>
              <a:ext uri="{FF2B5EF4-FFF2-40B4-BE49-F238E27FC236}">
                <a16:creationId xmlns:a16="http://schemas.microsoft.com/office/drawing/2014/main" id="{97088CE3-6EEC-E31A-34B0-55C80CE5BE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F00446-3281-2FF5-B3F5-53A6E9903527}"/>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5516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F06136-CE92-78FF-B1CE-06294B5F61B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84866A-6FEA-3DC6-4433-893FF08D6C6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C27F48-1288-979A-961F-CF0B63128690}"/>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5" name="Platshållare för sidfot 4">
            <a:extLst>
              <a:ext uri="{FF2B5EF4-FFF2-40B4-BE49-F238E27FC236}">
                <a16:creationId xmlns:a16="http://schemas.microsoft.com/office/drawing/2014/main" id="{6F4612AD-D6C3-BF52-310B-59918E2CAF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C3635F-314D-97AA-C739-6745FE4571F9}"/>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4456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hasCustomPrompt="1"/>
          </p:nvPr>
        </p:nvSpPr>
        <p:spPr/>
        <p:txBody>
          <a:bodyPr/>
          <a:lstStyle>
            <a:lvl1pPr>
              <a:defRPr/>
            </a:lvl1pPr>
          </a:lstStyle>
          <a:p>
            <a:r>
              <a:rPr lang="sv-SE"/>
              <a:t>Bakgrund</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hasCustomPrompt="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r>
              <a:rPr lang="sv-SE"/>
              <a:t>Byte från ITS plattform(egenutvecklad) till INCA </a:t>
            </a:r>
          </a:p>
          <a:p>
            <a:r>
              <a:rPr lang="sv-SE"/>
              <a:t>Riksstroke registercentrum(RC Norr) tillhandahåller INCA som plattform</a:t>
            </a:r>
          </a:p>
          <a:p>
            <a:r>
              <a:rPr lang="sv-SE"/>
              <a:t>INCA är plattform som alla cancerregister använder</a:t>
            </a:r>
          </a:p>
          <a:p>
            <a:r>
              <a:rPr lang="sv-SE"/>
              <a:t>Ett antal icke register använder den t ex Bråckregistret, Psoriasisregistret, Psykiatriregister  </a:t>
            </a:r>
          </a:p>
          <a:p>
            <a:pPr lvl="0"/>
            <a:endParaRPr lang="sv-SE"/>
          </a:p>
        </p:txBody>
      </p:sp>
    </p:spTree>
    <p:extLst>
      <p:ext uri="{BB962C8B-B14F-4D97-AF65-F5344CB8AC3E}">
        <p14:creationId xmlns:p14="http://schemas.microsoft.com/office/powerpoint/2010/main" val="11654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05994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59598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822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4804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1050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43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29457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FCB2-71BF-9D69-E3B1-D56770C8482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F9356-4841-0A8D-9878-214C079A1F9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D25370-2A49-4FEC-D723-2DCB05E2D29F}"/>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5" name="Platshållare för sidfot 4">
            <a:extLst>
              <a:ext uri="{FF2B5EF4-FFF2-40B4-BE49-F238E27FC236}">
                <a16:creationId xmlns:a16="http://schemas.microsoft.com/office/drawing/2014/main" id="{081571A4-CC6E-A3FB-6D24-B10D927408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2B4DD9-48CF-45E9-DADB-AFF4A886FED3}"/>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127065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78834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 Brödtext, ljus bakgrund, Kapitelmärknin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2192000" cy="5858256"/>
          </a:xfrm>
          <a:prstGeom prst="rect">
            <a:avLst/>
          </a:prstGeom>
        </p:spPr>
      </p:pic>
      <p:sp>
        <p:nvSpPr>
          <p:cNvPr id="4" name="Platshållare för text 3"/>
          <p:cNvSpPr>
            <a:spLocks noGrp="1"/>
          </p:cNvSpPr>
          <p:nvPr>
            <p:ph type="body" sz="quarter" idx="10"/>
          </p:nvPr>
        </p:nvSpPr>
        <p:spPr>
          <a:xfrm>
            <a:off x="1014104" y="765176"/>
            <a:ext cx="10272185" cy="792163"/>
          </a:xfrm>
        </p:spPr>
        <p:txBody>
          <a:bodyPr anchor="ctr">
            <a:normAutofit/>
          </a:bodyPr>
          <a:lstStyle>
            <a:lvl1pPr marL="0" indent="0" algn="l">
              <a:buNone/>
              <a:defRPr sz="3000">
                <a:solidFill>
                  <a:srgbClr val="0050A0"/>
                </a:solidFill>
                <a:latin typeface="+mj-lt"/>
                <a:cs typeface="Arial" panose="020B0604020202020204" pitchFamily="34" charset="0"/>
              </a:defRPr>
            </a:lvl1pPr>
          </a:lstStyle>
          <a:p>
            <a:pPr lvl="0"/>
            <a:r>
              <a:rPr lang="sv-SE"/>
              <a:t>Redigera format för bakgrundstext</a:t>
            </a:r>
          </a:p>
        </p:txBody>
      </p:sp>
      <p:sp>
        <p:nvSpPr>
          <p:cNvPr id="5" name="Platshållare för text 5"/>
          <p:cNvSpPr>
            <a:spLocks noGrp="1"/>
          </p:cNvSpPr>
          <p:nvPr>
            <p:ph type="body" sz="quarter" idx="11"/>
          </p:nvPr>
        </p:nvSpPr>
        <p:spPr>
          <a:xfrm>
            <a:off x="1007533" y="1782358"/>
            <a:ext cx="10272185" cy="3816350"/>
          </a:xfrm>
        </p:spPr>
        <p:txBody>
          <a:bodyPr>
            <a:norm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6" name="Platshållare för text 5"/>
          <p:cNvSpPr>
            <a:spLocks noGrp="1"/>
          </p:cNvSpPr>
          <p:nvPr>
            <p:ph type="body" sz="quarter" idx="13"/>
          </p:nvPr>
        </p:nvSpPr>
        <p:spPr>
          <a:xfrm>
            <a:off x="527050" y="332111"/>
            <a:ext cx="4607983" cy="217165"/>
          </a:xfrm>
        </p:spPr>
        <p:txBody>
          <a:bodyPr anchor="ctr">
            <a:normAutofit/>
          </a:bodyPr>
          <a:lstStyle>
            <a:lvl1pPr marL="0" indent="0">
              <a:buFontTx/>
              <a:buNone/>
              <a:defRPr sz="1000" b="1">
                <a:solidFill>
                  <a:srgbClr val="0050A0"/>
                </a:solidFill>
                <a:latin typeface="+mj-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2923331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273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0756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959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0747017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r>
              <a:rPr lang="sv-SE">
                <a:solidFill>
                  <a:prstClr val="black">
                    <a:tint val="75000"/>
                  </a:prstClr>
                </a:solidFill>
              </a:rPr>
              <a:t>2017-03-21</a:t>
            </a:r>
          </a:p>
        </p:txBody>
      </p:sp>
      <p:sp>
        <p:nvSpPr>
          <p:cNvPr id="8" name="Footer Placeholder 7"/>
          <p:cNvSpPr>
            <a:spLocks noGrp="1"/>
          </p:cNvSpPr>
          <p:nvPr>
            <p:ph type="ftr" sz="quarter" idx="11"/>
          </p:nvPr>
        </p:nvSpPr>
        <p:spPr/>
        <p:txBody>
          <a:bodyPr/>
          <a:lstStyle/>
          <a:p>
            <a:r>
              <a:rPr lang="sv-SE">
                <a:solidFill>
                  <a:prstClr val="black">
                    <a:tint val="75000"/>
                  </a:prstClr>
                </a:solidFill>
              </a:rPr>
              <a:t>S Åsberg</a:t>
            </a:r>
          </a:p>
        </p:txBody>
      </p:sp>
      <p:sp>
        <p:nvSpPr>
          <p:cNvPr id="9" name="Slide Number Placeholder 8"/>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215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solidFill>
                  <a:prstClr val="black">
                    <a:tint val="75000"/>
                  </a:prstClr>
                </a:solidFill>
              </a:rPr>
              <a:t>2017-03-21</a:t>
            </a:r>
          </a:p>
        </p:txBody>
      </p:sp>
      <p:sp>
        <p:nvSpPr>
          <p:cNvPr id="4" name="Footer Placeholder 3"/>
          <p:cNvSpPr>
            <a:spLocks noGrp="1"/>
          </p:cNvSpPr>
          <p:nvPr>
            <p:ph type="ftr" sz="quarter" idx="11"/>
          </p:nvPr>
        </p:nvSpPr>
        <p:spPr/>
        <p:txBody>
          <a:bodyPr/>
          <a:lstStyle/>
          <a:p>
            <a:r>
              <a:rPr lang="sv-SE">
                <a:solidFill>
                  <a:prstClr val="black">
                    <a:tint val="75000"/>
                  </a:prstClr>
                </a:solidFill>
              </a:rPr>
              <a:t>S Åsberg</a:t>
            </a:r>
          </a:p>
        </p:txBody>
      </p:sp>
      <p:sp>
        <p:nvSpPr>
          <p:cNvPr id="5" name="Slide Number Placeholder 4"/>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7856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solidFill>
                  <a:prstClr val="black">
                    <a:tint val="75000"/>
                  </a:prstClr>
                </a:solidFill>
              </a:rPr>
              <a:t>2017-03-21</a:t>
            </a:r>
          </a:p>
        </p:txBody>
      </p:sp>
      <p:sp>
        <p:nvSpPr>
          <p:cNvPr id="3" name="Footer Placeholder 2"/>
          <p:cNvSpPr>
            <a:spLocks noGrp="1"/>
          </p:cNvSpPr>
          <p:nvPr>
            <p:ph type="ftr" sz="quarter" idx="11"/>
          </p:nvPr>
        </p:nvSpPr>
        <p:spPr/>
        <p:txBody>
          <a:bodyPr/>
          <a:lstStyle/>
          <a:p>
            <a:r>
              <a:rPr lang="sv-SE">
                <a:solidFill>
                  <a:prstClr val="black">
                    <a:tint val="75000"/>
                  </a:prstClr>
                </a:solidFill>
              </a:rPr>
              <a:t>S Åsberg</a:t>
            </a:r>
          </a:p>
        </p:txBody>
      </p:sp>
      <p:sp>
        <p:nvSpPr>
          <p:cNvPr id="4" name="Slide Number Placeholder 3"/>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52613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494100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EC46D-7CF5-7843-AFE8-C5E62569E3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53B67C-57D5-7FCE-E2AE-A9A6C17258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5778A2-1E47-7371-1604-C39FC2BE1673}"/>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5" name="Platshållare för sidfot 4">
            <a:extLst>
              <a:ext uri="{FF2B5EF4-FFF2-40B4-BE49-F238E27FC236}">
                <a16:creationId xmlns:a16="http://schemas.microsoft.com/office/drawing/2014/main" id="{3182B3EF-407A-F8A8-27E3-C47DE3EF6A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AA9844-A77F-A770-496D-07F56CED933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81608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871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081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7043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a:t>
            </a:r>
            <a:r>
              <a:rPr kumimoji="0" lang="en-US" sz="3300" b="1" i="0" u="none" strike="noStrike" kern="1200" cap="none" spc="0" normalizeH="0" baseline="0" noProof="0" err="1">
                <a:ln>
                  <a:noFill/>
                </a:ln>
                <a:solidFill>
                  <a:srgbClr val="62A60A"/>
                </a:solidFill>
                <a:effectLst/>
                <a:uLnTx/>
                <a:uFillTx/>
                <a:latin typeface="+mn-lt"/>
                <a:ea typeface="+mj-ea"/>
                <a:cs typeface="+mj-cs"/>
              </a:rPr>
              <a:t>i</a:t>
            </a:r>
            <a:r>
              <a:rPr kumimoji="0" lang="en-US" sz="3300" b="1" i="0" u="none" strike="noStrike" kern="1200" cap="none" spc="0" normalizeH="0" baseline="0" noProof="0">
                <a:ln>
                  <a:noFill/>
                </a:ln>
                <a:solidFill>
                  <a:srgbClr val="62A60A"/>
                </a:solidFill>
                <a:effectLst/>
                <a:uLnTx/>
                <a:uFillTx/>
                <a:latin typeface="+mn-lt"/>
                <a:ea typeface="+mj-ea"/>
                <a:cs typeface="+mj-cs"/>
              </a:rPr>
              <a:t> presentation</a:t>
            </a:r>
            <a:endParaRPr lang="en-US"/>
          </a:p>
        </p:txBody>
      </p:sp>
      <p:sp>
        <p:nvSpPr>
          <p:cNvPr id="6" name="Text Placeholder 5"/>
          <p:cNvSpPr>
            <a:spLocks noGrp="1"/>
          </p:cNvSpPr>
          <p:nvPr>
            <p:ph type="body" sz="quarter" idx="10" hasCustomPrompt="1"/>
          </p:nvPr>
        </p:nvSpPr>
        <p:spPr>
          <a:xfrm>
            <a:off x="1295400" y="1495424"/>
            <a:ext cx="9619488" cy="3950208"/>
          </a:xfrm>
        </p:spPr>
        <p:txBody>
          <a:bodyPr/>
          <a:lstStyle>
            <a:lvl1pPr>
              <a:defRPr baseline="0"/>
            </a:lvl1pPr>
            <a:lvl2pPr>
              <a:spcBef>
                <a:spcPts val="1400"/>
              </a:spcBef>
              <a:spcAft>
                <a:spcPts val="600"/>
              </a:spcAft>
              <a:buSzPct val="80000"/>
              <a:defRPr/>
            </a:lvl2pPr>
            <a:lvl3pPr>
              <a:spcBef>
                <a:spcPts val="1400"/>
              </a:spcBef>
              <a:spcAft>
                <a:spcPts val="400"/>
              </a:spcAft>
              <a:defRPr/>
            </a:lvl3pPr>
            <a:lvl4pPr>
              <a:spcBef>
                <a:spcPts val="1400"/>
              </a:spcBef>
              <a:spcAft>
                <a:spcPts val="300"/>
              </a:spcAft>
              <a:defRPr baseline="0"/>
            </a:lvl4pPr>
            <a:lvl5pPr>
              <a:spcBef>
                <a:spcPts val="1400"/>
              </a:spcBef>
              <a:spcAft>
                <a:spcPts val="300"/>
              </a:spcAft>
              <a:buSzPct val="80000"/>
              <a:defRPr/>
            </a:lvl5pPr>
          </a:lstStyle>
          <a:p>
            <a:pPr lvl="0"/>
            <a:r>
              <a:rPr lang="en-US" err="1"/>
              <a:t>Klicka</a:t>
            </a:r>
            <a:r>
              <a:rPr lang="en-US"/>
              <a:t> </a:t>
            </a:r>
            <a:r>
              <a:rPr lang="en-US" err="1"/>
              <a:t>för</a:t>
            </a:r>
            <a:r>
              <a:rPr lang="en-US"/>
              <a:t> </a:t>
            </a:r>
            <a:r>
              <a:rPr lang="en-US" err="1"/>
              <a:t>att</a:t>
            </a:r>
            <a:r>
              <a:rPr lang="en-US"/>
              <a:t> </a:t>
            </a:r>
            <a:r>
              <a:rPr lang="en-US" err="1"/>
              <a:t>ändra</a:t>
            </a:r>
            <a:endParaRPr lang="en-US"/>
          </a:p>
          <a:p>
            <a:pPr lvl="1"/>
            <a:r>
              <a:rPr lang="en-US" err="1"/>
              <a:t>Andra</a:t>
            </a:r>
            <a:r>
              <a:rPr lang="en-US"/>
              <a:t> </a:t>
            </a:r>
            <a:r>
              <a:rPr lang="en-US" err="1"/>
              <a:t>nivån</a:t>
            </a:r>
            <a:endParaRPr lang="en-US"/>
          </a:p>
          <a:p>
            <a:pPr lvl="2"/>
            <a:r>
              <a:rPr lang="en-US" err="1"/>
              <a:t>Tredje</a:t>
            </a:r>
            <a:r>
              <a:rPr lang="en-US"/>
              <a:t> </a:t>
            </a:r>
            <a:r>
              <a:rPr lang="en-US" err="1"/>
              <a:t>nivån</a:t>
            </a:r>
            <a:endParaRPr lang="en-US"/>
          </a:p>
          <a:p>
            <a:pPr lvl="3"/>
            <a:r>
              <a:rPr lang="en-US" err="1"/>
              <a:t>Fjärde</a:t>
            </a:r>
            <a:r>
              <a:rPr lang="en-US"/>
              <a:t> </a:t>
            </a:r>
            <a:r>
              <a:rPr lang="en-US" err="1"/>
              <a:t>nivån</a:t>
            </a:r>
            <a:endParaRPr lang="en-US"/>
          </a:p>
          <a:p>
            <a:pPr lvl="4"/>
            <a:r>
              <a:rPr lang="en-US" err="1"/>
              <a:t>Femte</a:t>
            </a:r>
            <a:r>
              <a:rPr lang="en-US"/>
              <a:t> </a:t>
            </a:r>
            <a:r>
              <a:rPr lang="en-US" err="1"/>
              <a:t>nivån</a:t>
            </a:r>
            <a:endParaRPr lang="en-IN"/>
          </a:p>
        </p:txBody>
      </p:sp>
    </p:spTree>
    <p:extLst>
      <p:ext uri="{BB962C8B-B14F-4D97-AF65-F5344CB8AC3E}">
        <p14:creationId xmlns:p14="http://schemas.microsoft.com/office/powerpoint/2010/main" val="1923068327"/>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rmal slide med 3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a:noFill/>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med </a:t>
            </a:r>
            <a:r>
              <a:rPr kumimoji="0" lang="en-US" sz="3300" b="1" i="0" u="none" strike="noStrike" kern="1200" cap="none" spc="0" normalizeH="0" baseline="0" noProof="0" err="1">
                <a:ln>
                  <a:noFill/>
                </a:ln>
                <a:solidFill>
                  <a:srgbClr val="62A60A"/>
                </a:solidFill>
                <a:effectLst/>
                <a:uLnTx/>
                <a:uFillTx/>
                <a:latin typeface="+mn-lt"/>
                <a:ea typeface="+mj-ea"/>
                <a:cs typeface="+mj-cs"/>
              </a:rPr>
              <a:t>exempeltext</a:t>
            </a:r>
            <a:endParaRPr lang="en-US"/>
          </a:p>
        </p:txBody>
      </p:sp>
      <p:sp>
        <p:nvSpPr>
          <p:cNvPr id="5" name="Text Placeholder 4"/>
          <p:cNvSpPr>
            <a:spLocks noGrp="1"/>
          </p:cNvSpPr>
          <p:nvPr>
            <p:ph type="body" sz="quarter" idx="10" hasCustomPrompt="1"/>
          </p:nvPr>
        </p:nvSpPr>
        <p:spPr>
          <a:xfrm>
            <a:off x="1292352" y="1499616"/>
            <a:ext cx="9619488" cy="3950208"/>
          </a:xfrm>
          <a:prstGeom prst="rect">
            <a:avLst/>
          </a:prstGeom>
          <a:noFill/>
        </p:spPr>
        <p:txBody>
          <a:bodyPr/>
          <a:lstStyle>
            <a:lvl1pPr marL="0" indent="0">
              <a:lnSpc>
                <a:spcPct val="100000"/>
              </a:lnSpc>
              <a:spcBef>
                <a:spcPts val="0"/>
              </a:spcBef>
              <a:buNone/>
              <a:defRPr sz="2600" b="1">
                <a:solidFill>
                  <a:schemeClr val="tx1"/>
                </a:solidFill>
              </a:defRPr>
            </a:lvl1pPr>
            <a:lvl2pPr marL="0" indent="0">
              <a:lnSpc>
                <a:spcPct val="100000"/>
              </a:lnSpc>
              <a:spcBef>
                <a:spcPts val="1200"/>
              </a:spcBef>
              <a:buNone/>
              <a:defRPr sz="2400" b="1" i="1">
                <a:solidFill>
                  <a:srgbClr val="3994AE"/>
                </a:solidFill>
              </a:defRPr>
            </a:lvl2pPr>
            <a:lvl3pPr marL="228600" indent="-228600">
              <a:lnSpc>
                <a:spcPct val="100000"/>
              </a:lnSpc>
              <a:spcBef>
                <a:spcPts val="1400"/>
              </a:spcBef>
              <a:buFont typeface="Wingdings" panose="05000000000000000000" pitchFamily="2" charset="2"/>
              <a:buChar char=""/>
              <a:defRPr sz="2400">
                <a:solidFill>
                  <a:schemeClr val="tx1"/>
                </a:solidFill>
              </a:defRPr>
            </a:lvl3pPr>
            <a:lvl4pPr marL="457200" indent="-228600">
              <a:lnSpc>
                <a:spcPct val="100000"/>
              </a:lnSpc>
              <a:spcBef>
                <a:spcPts val="1400"/>
              </a:spcBef>
              <a:buSzPct val="80000"/>
              <a:buFont typeface="Calibri" panose="020F0502020204030204" pitchFamily="34" charset="0"/>
              <a:buChar char="○"/>
              <a:defRPr sz="2400">
                <a:solidFill>
                  <a:schemeClr val="tx1"/>
                </a:solidFill>
              </a:defRPr>
            </a:lvl4pPr>
            <a:lvl5pPr marL="801688" indent="-265176">
              <a:lnSpc>
                <a:spcPct val="100000"/>
              </a:lnSpc>
              <a:spcBef>
                <a:spcPts val="1400"/>
              </a:spcBef>
              <a:buFont typeface="Calibri" panose="020F0502020204030204" pitchFamily="34" charset="0"/>
              <a:buChar char="–"/>
              <a:defRPr sz="2400">
                <a:solidFill>
                  <a:schemeClr val="tx1"/>
                </a:solidFill>
              </a:defRPr>
            </a:lvl5pPr>
          </a:lstStyle>
          <a:p>
            <a:pPr lvl="0"/>
            <a:r>
              <a:rPr lang="en-US"/>
              <a:t>H2 </a:t>
            </a:r>
            <a:r>
              <a:rPr lang="en-US" err="1"/>
              <a:t>Rubrik</a:t>
            </a:r>
            <a:r>
              <a:rPr lang="en-US"/>
              <a:t> med </a:t>
            </a:r>
            <a:r>
              <a:rPr lang="en-US" err="1"/>
              <a:t>exempeltext</a:t>
            </a:r>
            <a:endParaRPr lang="en-US"/>
          </a:p>
          <a:p>
            <a:pPr lvl="1"/>
            <a:r>
              <a:rPr lang="en-US"/>
              <a:t>H3 Rubrik med exempeltext</a:t>
            </a:r>
          </a:p>
          <a:p>
            <a:pPr lvl="2"/>
            <a:r>
              <a:rPr lang="en-US" err="1"/>
              <a:t>Punktlista</a:t>
            </a:r>
            <a:r>
              <a:rPr lang="en-US"/>
              <a:t> med </a:t>
            </a:r>
            <a:r>
              <a:rPr lang="en-US" err="1"/>
              <a:t>exempeltext</a:t>
            </a:r>
            <a:r>
              <a:rPr lang="en-US"/>
              <a:t> </a:t>
            </a:r>
            <a:r>
              <a:rPr lang="en-US" err="1"/>
              <a:t>som</a:t>
            </a:r>
            <a:r>
              <a:rPr lang="en-US"/>
              <a:t> ligger under en </a:t>
            </a:r>
            <a:r>
              <a:rPr lang="en-US" err="1"/>
              <a:t>eller</a:t>
            </a:r>
            <a:r>
              <a:rPr lang="en-US"/>
              <a:t> </a:t>
            </a:r>
            <a:r>
              <a:rPr lang="en-US" err="1"/>
              <a:t>flera</a:t>
            </a:r>
            <a:r>
              <a:rPr lang="en-US"/>
              <a:t> </a:t>
            </a:r>
            <a:r>
              <a:rPr lang="en-US" err="1"/>
              <a:t>rubrik</a:t>
            </a:r>
            <a:endParaRPr lang="en-US"/>
          </a:p>
          <a:p>
            <a:pPr lvl="3"/>
            <a:r>
              <a:rPr lang="en-US" err="1"/>
              <a:t>Punktlista</a:t>
            </a:r>
            <a:r>
              <a:rPr lang="en-US"/>
              <a:t> nivå </a:t>
            </a:r>
            <a:r>
              <a:rPr lang="en-US" err="1"/>
              <a:t>två</a:t>
            </a:r>
            <a:endParaRPr lang="en-US"/>
          </a:p>
          <a:p>
            <a:pPr lvl="4"/>
            <a:r>
              <a:rPr lang="en-US"/>
              <a:t>Punktlista nivå </a:t>
            </a:r>
            <a:r>
              <a:rPr lang="en-US" err="1"/>
              <a:t>tre</a:t>
            </a:r>
            <a:endParaRPr lang="en-US"/>
          </a:p>
        </p:txBody>
      </p:sp>
    </p:spTree>
    <p:extLst>
      <p:ext uri="{BB962C8B-B14F-4D97-AF65-F5344CB8AC3E}">
        <p14:creationId xmlns:p14="http://schemas.microsoft.com/office/powerpoint/2010/main" val="3624568130"/>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guide id="4" orient="horz" pos="400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01750" y="3454401"/>
            <a:ext cx="6431407" cy="398275"/>
          </a:xfrm>
          <a:prstGeom prst="rect">
            <a:avLst/>
          </a:prstGeom>
        </p:spPr>
        <p:txBody>
          <a:bodyPr/>
          <a:lstStyle>
            <a:lvl1pPr marL="0" indent="0">
              <a:spcBef>
                <a:spcPts val="0"/>
              </a:spcBef>
              <a:buNone/>
              <a:defRPr sz="2500" b="0">
                <a:solidFill>
                  <a:srgbClr val="808285"/>
                </a:solidFill>
              </a:defRPr>
            </a:lvl1pPr>
          </a:lstStyle>
          <a:p>
            <a:pPr lvl="0"/>
            <a:r>
              <a:rPr lang="en-US" err="1"/>
              <a:t>Underrubrik</a:t>
            </a:r>
            <a:endParaRPr lang="en-US"/>
          </a:p>
        </p:txBody>
      </p:sp>
      <p:sp>
        <p:nvSpPr>
          <p:cNvPr id="2" name="Title 1"/>
          <p:cNvSpPr>
            <a:spLocks noGrp="1"/>
          </p:cNvSpPr>
          <p:nvPr>
            <p:ph type="title" hasCustomPrompt="1"/>
          </p:nvPr>
        </p:nvSpPr>
        <p:spPr>
          <a:xfrm>
            <a:off x="1301327" y="2976750"/>
            <a:ext cx="6431885" cy="477462"/>
          </a:xfrm>
        </p:spPr>
        <p:txBody>
          <a:bodyPr anchor="ctr">
            <a:noAutofit/>
          </a:bodyPr>
          <a:lstStyle>
            <a:lvl1pPr>
              <a:lnSpc>
                <a:spcPct val="90000"/>
              </a:lnSpc>
              <a:defRPr sz="3400">
                <a:solidFill>
                  <a:schemeClr val="tx1"/>
                </a:solidFill>
              </a:defRPr>
            </a:lvl1pPr>
          </a:lstStyle>
          <a:p>
            <a:r>
              <a:rPr lang="en-US" err="1"/>
              <a:t>Mellansektion</a:t>
            </a:r>
            <a:r>
              <a:rPr lang="en-US"/>
              <a:t>, </a:t>
            </a:r>
            <a:r>
              <a:rPr lang="en-US" err="1"/>
              <a:t>rubrik</a:t>
            </a:r>
            <a:endParaRPr lang="en-US"/>
          </a:p>
        </p:txBody>
      </p:sp>
      <p:pic>
        <p:nvPicPr>
          <p:cNvPr id="3" name="Picture 2"/>
          <p:cNvPicPr>
            <a:picLocks noChangeAspect="1"/>
          </p:cNvPicPr>
          <p:nvPr userDrawn="1"/>
        </p:nvPicPr>
        <p:blipFill rotWithShape="1">
          <a:blip r:embed="rId2"/>
          <a:srcRect t="47191" r="50360"/>
          <a:stretch/>
        </p:blipFill>
        <p:spPr>
          <a:xfrm>
            <a:off x="6446026" y="0"/>
            <a:ext cx="5745975" cy="4591050"/>
          </a:xfrm>
          <a:prstGeom prst="rect">
            <a:avLst/>
          </a:prstGeom>
        </p:spPr>
      </p:pic>
    </p:spTree>
    <p:extLst>
      <p:ext uri="{BB962C8B-B14F-4D97-AF65-F5344CB8AC3E}">
        <p14:creationId xmlns:p14="http://schemas.microsoft.com/office/powerpoint/2010/main" val="2934293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78715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399574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59605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0785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289B5-3B02-DFE7-1B02-DC70B50B9E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23E339-4D97-5602-C116-62A13DB8D06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25B3711-55BA-BED4-C3CE-EB5DCE0C78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A8C72B-3994-AE65-5A47-987B6C8CAB10}"/>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6" name="Platshållare för sidfot 5">
            <a:extLst>
              <a:ext uri="{FF2B5EF4-FFF2-40B4-BE49-F238E27FC236}">
                <a16:creationId xmlns:a16="http://schemas.microsoft.com/office/drawing/2014/main" id="{17A0BC94-76B4-5329-D840-2D92CC054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89986-8426-B4E5-8A9E-475F75457E8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76126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29146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73360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83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652498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558217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and text">
    <p:bg>
      <p:bgPr>
        <a:solidFill>
          <a:schemeClr val="bg2"/>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FAE3325-BC7C-054A-AFCB-3779B77B61AC}"/>
              </a:ext>
            </a:extLst>
          </p:cNvPr>
          <p:cNvSpPr>
            <a:spLocks noGrp="1"/>
          </p:cNvSpPr>
          <p:nvPr>
            <p:ph type="body" sz="quarter" idx="13"/>
          </p:nvPr>
        </p:nvSpPr>
        <p:spPr>
          <a:xfrm>
            <a:off x="1596000" y="1643063"/>
            <a:ext cx="9000000" cy="36226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AF140082-4DCE-6E01-67DB-1EAA8CE71C80}"/>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8C3715D-9569-B041-9A51-B736E10FDF8F}"/>
              </a:ext>
            </a:extLst>
          </p:cNvPr>
          <p:cNvSpPr>
            <a:spLocks noGrp="1"/>
          </p:cNvSpPr>
          <p:nvPr>
            <p:ph type="sldNum" sz="quarter" idx="14"/>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959996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content">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F337EE5-445B-5940-9D60-01EE0541A516}"/>
              </a:ext>
            </a:extLst>
          </p:cNvPr>
          <p:cNvSpPr>
            <a:spLocks noGrp="1"/>
          </p:cNvSpPr>
          <p:nvPr>
            <p:ph sz="quarter" idx="11"/>
          </p:nvPr>
        </p:nvSpPr>
        <p:spPr>
          <a:xfrm>
            <a:off x="838200" y="1666509"/>
            <a:ext cx="10515599" cy="35992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CD9FAB12-0829-40E5-B3D2-2BC1D911FA8A}"/>
              </a:ext>
            </a:extLst>
          </p:cNvPr>
          <p:cNvSpPr>
            <a:spLocks noGrp="1"/>
          </p:cNvSpPr>
          <p:nvPr>
            <p:ph type="sldNum" sz="quarter" idx="12"/>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D286085A-605C-BE74-1E24-11D0E3297B0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87169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and content - 2 col">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1DFDF1E-2CBD-CA4B-B01F-7D25C22C2273}"/>
              </a:ext>
            </a:extLst>
          </p:cNvPr>
          <p:cNvSpPr>
            <a:spLocks noGrp="1"/>
          </p:cNvSpPr>
          <p:nvPr>
            <p:ph sz="quarter" idx="12"/>
          </p:nvPr>
        </p:nvSpPr>
        <p:spPr>
          <a:xfrm>
            <a:off x="829638"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4">
            <a:extLst>
              <a:ext uri="{FF2B5EF4-FFF2-40B4-BE49-F238E27FC236}">
                <a16:creationId xmlns:a16="http://schemas.microsoft.com/office/drawing/2014/main" id="{3CA242A7-3EC6-004C-8CC8-58CD0DCBFF00}"/>
              </a:ext>
            </a:extLst>
          </p:cNvPr>
          <p:cNvSpPr>
            <a:spLocks noGrp="1"/>
          </p:cNvSpPr>
          <p:nvPr>
            <p:ph sz="quarter" idx="13"/>
          </p:nvPr>
        </p:nvSpPr>
        <p:spPr>
          <a:xfrm>
            <a:off x="6268775"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a:extLst>
              <a:ext uri="{FF2B5EF4-FFF2-40B4-BE49-F238E27FC236}">
                <a16:creationId xmlns:a16="http://schemas.microsoft.com/office/drawing/2014/main" id="{3E5E90F1-BE40-DB90-7160-2FB0E0C887BB}"/>
              </a:ext>
            </a:extLst>
          </p:cNvPr>
          <p:cNvSpPr>
            <a:spLocks noGrp="1"/>
          </p:cNvSpPr>
          <p:nvPr>
            <p:ph type="sldNum" sz="quarter" idx="14"/>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F0C15694-4018-6512-1764-2CE59665191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48705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1/3 image and 2/3 text">
    <p:bg>
      <p:bgPr>
        <a:solidFill>
          <a:schemeClr val="bg2"/>
        </a:solidFill>
        <a:effectLst/>
      </p:bgPr>
    </p:bg>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C773A7FC-E041-0F40-BAC1-E852631F2053}"/>
              </a:ext>
            </a:extLst>
          </p:cNvPr>
          <p:cNvSpPr>
            <a:spLocks noGrp="1"/>
          </p:cNvSpPr>
          <p:nvPr>
            <p:ph sz="quarter" idx="14"/>
          </p:nvPr>
        </p:nvSpPr>
        <p:spPr>
          <a:xfrm>
            <a:off x="4864100" y="1666510"/>
            <a:ext cx="64897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EAB502DA-9575-3014-18E2-0C73648A4AF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F53DCA8D-7807-304D-935F-65793DEABC1F}"/>
              </a:ext>
            </a:extLst>
          </p:cNvPr>
          <p:cNvSpPr>
            <a:spLocks noGrp="1"/>
          </p:cNvSpPr>
          <p:nvPr>
            <p:ph type="sldNum" sz="quarter" idx="15"/>
          </p:nvPr>
        </p:nvSpPr>
        <p:spPr/>
        <p:txBody>
          <a:bodyPr/>
          <a:lstStyle/>
          <a:p>
            <a:fld id="{3E07252E-534E-2846-9A3F-2B17A781E03F}" type="slidenum">
              <a:rPr lang="sv-SE" smtClean="0"/>
              <a:pPr/>
              <a:t>‹#›</a:t>
            </a:fld>
            <a:endParaRPr lang="sv-SE"/>
          </a:p>
        </p:txBody>
      </p:sp>
      <p:sp>
        <p:nvSpPr>
          <p:cNvPr id="12" name="Platshållare för bild 11">
            <a:extLst>
              <a:ext uri="{FF2B5EF4-FFF2-40B4-BE49-F238E27FC236}">
                <a16:creationId xmlns:a16="http://schemas.microsoft.com/office/drawing/2014/main" id="{87E2759B-12E8-BC43-87B3-A6FD8632D78E}"/>
              </a:ext>
            </a:extLst>
          </p:cNvPr>
          <p:cNvSpPr>
            <a:spLocks noGrp="1"/>
          </p:cNvSpPr>
          <p:nvPr>
            <p:ph type="pic" sz="quarter" idx="16"/>
          </p:nvPr>
        </p:nvSpPr>
        <p:spPr>
          <a:xfrm>
            <a:off x="838200" y="1666510"/>
            <a:ext cx="3599228" cy="3599228"/>
          </a:xfrm>
          <a:custGeom>
            <a:avLst/>
            <a:gdLst>
              <a:gd name="connsiteX0" fmla="*/ 1816100 w 3632200"/>
              <a:gd name="connsiteY0" fmla="*/ 0 h 3632200"/>
              <a:gd name="connsiteX1" fmla="*/ 3632200 w 3632200"/>
              <a:gd name="connsiteY1" fmla="*/ 1816100 h 3632200"/>
              <a:gd name="connsiteX2" fmla="*/ 1816100 w 3632200"/>
              <a:gd name="connsiteY2" fmla="*/ 3632200 h 3632200"/>
              <a:gd name="connsiteX3" fmla="*/ 0 w 3632200"/>
              <a:gd name="connsiteY3" fmla="*/ 1816100 h 3632200"/>
              <a:gd name="connsiteX4" fmla="*/ 1816100 w 3632200"/>
              <a:gd name="connsiteY4" fmla="*/ 0 h 36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00" h="3632200">
                <a:moveTo>
                  <a:pt x="1816100" y="0"/>
                </a:moveTo>
                <a:cubicBezTo>
                  <a:pt x="2819104" y="0"/>
                  <a:pt x="3632200" y="813096"/>
                  <a:pt x="3632200" y="1816100"/>
                </a:cubicBezTo>
                <a:cubicBezTo>
                  <a:pt x="3632200" y="2819104"/>
                  <a:pt x="2819104" y="3632200"/>
                  <a:pt x="1816100" y="3632200"/>
                </a:cubicBezTo>
                <a:cubicBezTo>
                  <a:pt x="813096" y="3632200"/>
                  <a:pt x="0" y="2819104"/>
                  <a:pt x="0" y="1816100"/>
                </a:cubicBezTo>
                <a:cubicBezTo>
                  <a:pt x="0" y="813096"/>
                  <a:pt x="813096" y="0"/>
                  <a:pt x="1816100" y="0"/>
                </a:cubicBezTo>
                <a:close/>
              </a:path>
            </a:pathLst>
          </a:custGeom>
          <a:solidFill>
            <a:srgbClr val="F4F5F5"/>
          </a:solidFill>
        </p:spPr>
        <p:txBody>
          <a:bodyPr wrap="square">
            <a:noAutofit/>
          </a:bodyPr>
          <a:lstStyle/>
          <a:p>
            <a:endParaRPr lang="sv-SE"/>
          </a:p>
        </p:txBody>
      </p:sp>
    </p:spTree>
    <p:extLst>
      <p:ext uri="{BB962C8B-B14F-4D97-AF65-F5344CB8AC3E}">
        <p14:creationId xmlns:p14="http://schemas.microsoft.com/office/powerpoint/2010/main" val="847930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2/3 text and 1/3 image_arch">
    <p:bg>
      <p:bgPr>
        <a:solidFill>
          <a:schemeClr val="bg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BBD8C6-E58B-535E-0EE1-58317A8596DF}"/>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id="{67D846FD-3262-0B25-9C89-86A65A7751FF}"/>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5" name="Platshållare för innehåll 4">
            <a:extLst>
              <a:ext uri="{FF2B5EF4-FFF2-40B4-BE49-F238E27FC236}">
                <a16:creationId xmlns:a16="http://schemas.microsoft.com/office/drawing/2014/main" id="{68481D15-114F-E641-B2E1-148B55B2F372}"/>
              </a:ext>
            </a:extLst>
          </p:cNvPr>
          <p:cNvSpPr>
            <a:spLocks noGrp="1"/>
          </p:cNvSpPr>
          <p:nvPr>
            <p:ph sz="quarter" idx="13"/>
          </p:nvPr>
        </p:nvSpPr>
        <p:spPr>
          <a:xfrm>
            <a:off x="838200" y="1523224"/>
            <a:ext cx="6934200" cy="374251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8F34385C-6B82-9CF4-B036-A7F80CAE8289}"/>
              </a:ext>
            </a:extLst>
          </p:cNvPr>
          <p:cNvSpPr>
            <a:spLocks noGrp="1"/>
          </p:cNvSpPr>
          <p:nvPr>
            <p:ph type="title" hasCustomPrompt="1"/>
          </p:nvPr>
        </p:nvSpPr>
        <p:spPr>
          <a:xfrm>
            <a:off x="838200" y="380824"/>
            <a:ext cx="6934200" cy="1142400"/>
          </a:xfrm>
        </p:spPr>
        <p:txBody>
          <a:bodyPr/>
          <a:lstStyle>
            <a:lvl1pPr algn="l">
              <a:defRPr/>
            </a:lvl1pPr>
          </a:lstStyle>
          <a:p>
            <a:r>
              <a:rPr lang="sv-SE"/>
              <a:t>Ange rubrik</a:t>
            </a:r>
          </a:p>
        </p:txBody>
      </p:sp>
      <p:sp>
        <p:nvSpPr>
          <p:cNvPr id="18" name="Platshållare för bildnummer 17">
            <a:extLst>
              <a:ext uri="{FF2B5EF4-FFF2-40B4-BE49-F238E27FC236}">
                <a16:creationId xmlns:a16="http://schemas.microsoft.com/office/drawing/2014/main" id="{C66D2579-7A78-1A44-9615-6FED836E6260}"/>
              </a:ext>
            </a:extLst>
          </p:cNvPr>
          <p:cNvSpPr>
            <a:spLocks noGrp="1"/>
          </p:cNvSpPr>
          <p:nvPr>
            <p:ph type="sldNum" sz="quarter" idx="16"/>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16" name="Platshållare för bild 15">
            <a:extLst>
              <a:ext uri="{FF2B5EF4-FFF2-40B4-BE49-F238E27FC236}">
                <a16:creationId xmlns:a16="http://schemas.microsoft.com/office/drawing/2014/main" id="{0B213598-6F6E-AD42-CBA5-D441238F2D7D}"/>
              </a:ext>
            </a:extLst>
          </p:cNvPr>
          <p:cNvSpPr>
            <a:spLocks noGrp="1"/>
          </p:cNvSpPr>
          <p:nvPr>
            <p:ph type="pic" sz="quarter" idx="17"/>
          </p:nvPr>
        </p:nvSpPr>
        <p:spPr>
          <a:xfrm>
            <a:off x="8610598" y="0"/>
            <a:ext cx="3581020" cy="6857302"/>
          </a:xfrm>
          <a:custGeom>
            <a:avLst/>
            <a:gdLst>
              <a:gd name="connsiteX0" fmla="*/ 2953101 w 3581020"/>
              <a:gd name="connsiteY0" fmla="*/ 6282912 h 6857302"/>
              <a:gd name="connsiteX1" fmla="*/ 2989422 w 3581020"/>
              <a:gd name="connsiteY1" fmla="*/ 6299199 h 6857302"/>
              <a:gd name="connsiteX2" fmla="*/ 2989486 w 3581020"/>
              <a:gd name="connsiteY2" fmla="*/ 6299199 h 6857302"/>
              <a:gd name="connsiteX3" fmla="*/ 3016489 w 3581020"/>
              <a:gd name="connsiteY3" fmla="*/ 6420167 h 6857302"/>
              <a:gd name="connsiteX4" fmla="*/ 3008502 w 3581020"/>
              <a:gd name="connsiteY4" fmla="*/ 6492557 h 6857302"/>
              <a:gd name="connsiteX5" fmla="*/ 2935099 w 3581020"/>
              <a:gd name="connsiteY5" fmla="*/ 6500495 h 6857302"/>
              <a:gd name="connsiteX6" fmla="*/ 2814472 w 3581020"/>
              <a:gd name="connsiteY6" fmla="*/ 6473571 h 6857302"/>
              <a:gd name="connsiteX7" fmla="*/ 2811430 w 3581020"/>
              <a:gd name="connsiteY7" fmla="*/ 6402323 h 6857302"/>
              <a:gd name="connsiteX8" fmla="*/ 2881410 w 3581020"/>
              <a:gd name="connsiteY8" fmla="*/ 6403847 h 6857302"/>
              <a:gd name="connsiteX9" fmla="*/ 2919442 w 3581020"/>
              <a:gd name="connsiteY9" fmla="*/ 6403847 h 6857302"/>
              <a:gd name="connsiteX10" fmla="*/ 2919442 w 3581020"/>
              <a:gd name="connsiteY10" fmla="*/ 6365938 h 6857302"/>
              <a:gd name="connsiteX11" fmla="*/ 2917921 w 3581020"/>
              <a:gd name="connsiteY11" fmla="*/ 6296152 h 6857302"/>
              <a:gd name="connsiteX12" fmla="*/ 2953101 w 3581020"/>
              <a:gd name="connsiteY12" fmla="*/ 6282912 h 6857302"/>
              <a:gd name="connsiteX13" fmla="*/ 2953110 w 3581020"/>
              <a:gd name="connsiteY13" fmla="*/ 6229271 h 6857302"/>
              <a:gd name="connsiteX14" fmla="*/ 2879889 w 3581020"/>
              <a:gd name="connsiteY14" fmla="*/ 6258179 h 6857302"/>
              <a:gd name="connsiteX15" fmla="*/ 2850604 w 3581020"/>
              <a:gd name="connsiteY15" fmla="*/ 6335141 h 6857302"/>
              <a:gd name="connsiteX16" fmla="*/ 2773398 w 3581020"/>
              <a:gd name="connsiteY16" fmla="*/ 6364351 h 6857302"/>
              <a:gd name="connsiteX17" fmla="*/ 2776441 w 3581020"/>
              <a:gd name="connsiteY17" fmla="*/ 6511481 h 6857302"/>
              <a:gd name="connsiteX18" fmla="*/ 2897955 w 3581020"/>
              <a:gd name="connsiteY18" fmla="*/ 6553962 h 6857302"/>
              <a:gd name="connsiteX19" fmla="*/ 2901822 w 3581020"/>
              <a:gd name="connsiteY19" fmla="*/ 6554153 h 6857302"/>
              <a:gd name="connsiteX20" fmla="*/ 2912471 w 3581020"/>
              <a:gd name="connsiteY20" fmla="*/ 6554597 h 6857302"/>
              <a:gd name="connsiteX21" fmla="*/ 3045458 w 3581020"/>
              <a:gd name="connsiteY21" fmla="*/ 6648387 h 6857302"/>
              <a:gd name="connsiteX22" fmla="*/ 3135328 w 3581020"/>
              <a:gd name="connsiteY22" fmla="*/ 6560921 h 6857302"/>
              <a:gd name="connsiteX23" fmla="*/ 3183728 w 3581020"/>
              <a:gd name="connsiteY23" fmla="*/ 6554534 h 6857302"/>
              <a:gd name="connsiteX24" fmla="*/ 3184213 w 3581020"/>
              <a:gd name="connsiteY24" fmla="*/ 6554534 h 6857302"/>
              <a:gd name="connsiteX25" fmla="*/ 3190489 w 3581020"/>
              <a:gd name="connsiteY25" fmla="*/ 6554406 h 6857302"/>
              <a:gd name="connsiteX26" fmla="*/ 3184213 w 3581020"/>
              <a:gd name="connsiteY26" fmla="*/ 6554470 h 6857302"/>
              <a:gd name="connsiteX27" fmla="*/ 3183728 w 3581020"/>
              <a:gd name="connsiteY27" fmla="*/ 6554534 h 6857302"/>
              <a:gd name="connsiteX28" fmla="*/ 3182946 w 3581020"/>
              <a:gd name="connsiteY28" fmla="*/ 6554534 h 6857302"/>
              <a:gd name="connsiteX29" fmla="*/ 3314412 w 3581020"/>
              <a:gd name="connsiteY29" fmla="*/ 6511544 h 6857302"/>
              <a:gd name="connsiteX30" fmla="*/ 3314475 w 3581020"/>
              <a:gd name="connsiteY30" fmla="*/ 6511481 h 6857302"/>
              <a:gd name="connsiteX31" fmla="*/ 3317517 w 3581020"/>
              <a:gd name="connsiteY31" fmla="*/ 6364351 h 6857302"/>
              <a:gd name="connsiteX32" fmla="*/ 3240311 w 3581020"/>
              <a:gd name="connsiteY32" fmla="*/ 6335141 h 6857302"/>
              <a:gd name="connsiteX33" fmla="*/ 3211026 w 3581020"/>
              <a:gd name="connsiteY33" fmla="*/ 6258179 h 6857302"/>
              <a:gd name="connsiteX34" fmla="*/ 3063397 w 3581020"/>
              <a:gd name="connsiteY34" fmla="*/ 6261227 h 6857302"/>
              <a:gd name="connsiteX35" fmla="*/ 3045458 w 3581020"/>
              <a:gd name="connsiteY35" fmla="*/ 6285103 h 6857302"/>
              <a:gd name="connsiteX36" fmla="*/ 3027519 w 3581020"/>
              <a:gd name="connsiteY36" fmla="*/ 6261227 h 6857302"/>
              <a:gd name="connsiteX37" fmla="*/ 2953110 w 3581020"/>
              <a:gd name="connsiteY37" fmla="*/ 6229271 h 6857302"/>
              <a:gd name="connsiteX38" fmla="*/ 327397 w 3581020"/>
              <a:gd name="connsiteY38" fmla="*/ 0 h 6857302"/>
              <a:gd name="connsiteX39" fmla="*/ 3581020 w 3581020"/>
              <a:gd name="connsiteY39" fmla="*/ 0 h 6857302"/>
              <a:gd name="connsiteX40" fmla="*/ 3581020 w 3581020"/>
              <a:gd name="connsiteY40" fmla="*/ 6857302 h 6857302"/>
              <a:gd name="connsiteX41" fmla="*/ 327207 w 3581020"/>
              <a:gd name="connsiteY41" fmla="*/ 6857302 h 6857302"/>
              <a:gd name="connsiteX42" fmla="*/ 0 w 3581020"/>
              <a:gd name="connsiteY42" fmla="*/ 3429000 h 6857302"/>
              <a:gd name="connsiteX43" fmla="*/ 327397 w 358102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81020" h="6857302">
                <a:moveTo>
                  <a:pt x="2953101" y="6282912"/>
                </a:moveTo>
                <a:cubicBezTo>
                  <a:pt x="2966032" y="6283484"/>
                  <a:pt x="2979153" y="6288976"/>
                  <a:pt x="2989422" y="6299199"/>
                </a:cubicBezTo>
                <a:lnTo>
                  <a:pt x="2989486" y="6299199"/>
                </a:lnTo>
                <a:cubicBezTo>
                  <a:pt x="3008882" y="6318567"/>
                  <a:pt x="3019151" y="6361429"/>
                  <a:pt x="3016489" y="6420167"/>
                </a:cubicBezTo>
                <a:cubicBezTo>
                  <a:pt x="3015348" y="6449314"/>
                  <a:pt x="3011544" y="6475857"/>
                  <a:pt x="3008502" y="6492557"/>
                </a:cubicBezTo>
                <a:cubicBezTo>
                  <a:pt x="2991768" y="6495541"/>
                  <a:pt x="2964384" y="6499352"/>
                  <a:pt x="2935099" y="6500495"/>
                </a:cubicBezTo>
                <a:cubicBezTo>
                  <a:pt x="2876465" y="6502781"/>
                  <a:pt x="2833869" y="6492874"/>
                  <a:pt x="2814472" y="6473571"/>
                </a:cubicBezTo>
                <a:cubicBezTo>
                  <a:pt x="2793935" y="6453123"/>
                  <a:pt x="2792413" y="6421246"/>
                  <a:pt x="2811430" y="6402323"/>
                </a:cubicBezTo>
                <a:cubicBezTo>
                  <a:pt x="2830446" y="6383337"/>
                  <a:pt x="2861633" y="6384162"/>
                  <a:pt x="2881410" y="6403847"/>
                </a:cubicBezTo>
                <a:cubicBezTo>
                  <a:pt x="2892059" y="6414452"/>
                  <a:pt x="2908793" y="6414452"/>
                  <a:pt x="2919442" y="6403847"/>
                </a:cubicBezTo>
                <a:cubicBezTo>
                  <a:pt x="2930091" y="6393243"/>
                  <a:pt x="2930091" y="6376542"/>
                  <a:pt x="2919442" y="6365938"/>
                </a:cubicBezTo>
                <a:cubicBezTo>
                  <a:pt x="2899665" y="6346190"/>
                  <a:pt x="2898905" y="6315074"/>
                  <a:pt x="2917921" y="6296152"/>
                </a:cubicBezTo>
                <a:cubicBezTo>
                  <a:pt x="2927429" y="6286690"/>
                  <a:pt x="2940170" y="6282340"/>
                  <a:pt x="2953101" y="6282912"/>
                </a:cubicBezTo>
                <a:close/>
                <a:moveTo>
                  <a:pt x="2953110" y="6229271"/>
                </a:moveTo>
                <a:cubicBezTo>
                  <a:pt x="2926384" y="6228699"/>
                  <a:pt x="2899856" y="6238272"/>
                  <a:pt x="2879889" y="6258179"/>
                </a:cubicBezTo>
                <a:cubicBezTo>
                  <a:pt x="2858972" y="6279007"/>
                  <a:pt x="2849083" y="6307074"/>
                  <a:pt x="2850604" y="6335141"/>
                </a:cubicBezTo>
                <a:cubicBezTo>
                  <a:pt x="2822460" y="6333617"/>
                  <a:pt x="2794316" y="6343523"/>
                  <a:pt x="2773398" y="6364351"/>
                </a:cubicBezTo>
                <a:cubicBezTo>
                  <a:pt x="2733464" y="6404166"/>
                  <a:pt x="2734985" y="6470142"/>
                  <a:pt x="2776441" y="6511481"/>
                </a:cubicBezTo>
                <a:cubicBezTo>
                  <a:pt x="2801796" y="6536754"/>
                  <a:pt x="2842744" y="6551041"/>
                  <a:pt x="2897955" y="6553962"/>
                </a:cubicBezTo>
                <a:cubicBezTo>
                  <a:pt x="2897955" y="6553962"/>
                  <a:pt x="2897955" y="6553962"/>
                  <a:pt x="2901822" y="6554153"/>
                </a:cubicBezTo>
                <a:cubicBezTo>
                  <a:pt x="2907970" y="6554406"/>
                  <a:pt x="2910189" y="6554597"/>
                  <a:pt x="2912471" y="6554597"/>
                </a:cubicBezTo>
                <a:cubicBezTo>
                  <a:pt x="2975478" y="6558217"/>
                  <a:pt x="3044887" y="6587109"/>
                  <a:pt x="3045458" y="6648387"/>
                </a:cubicBezTo>
                <a:cubicBezTo>
                  <a:pt x="3045838" y="6600667"/>
                  <a:pt x="3087329" y="6572664"/>
                  <a:pt x="3135328" y="6560921"/>
                </a:cubicBezTo>
                <a:lnTo>
                  <a:pt x="3183728" y="6554534"/>
                </a:lnTo>
                <a:lnTo>
                  <a:pt x="3184213" y="6554534"/>
                </a:lnTo>
                <a:cubicBezTo>
                  <a:pt x="3186305" y="6554470"/>
                  <a:pt x="3188397" y="6554406"/>
                  <a:pt x="3190489" y="6554406"/>
                </a:cubicBezTo>
                <a:cubicBezTo>
                  <a:pt x="3190489" y="6554406"/>
                  <a:pt x="3187763" y="6554406"/>
                  <a:pt x="3184213" y="6554470"/>
                </a:cubicBezTo>
                <a:lnTo>
                  <a:pt x="3183728" y="6554534"/>
                </a:lnTo>
                <a:lnTo>
                  <a:pt x="3182946" y="6554534"/>
                </a:lnTo>
                <a:cubicBezTo>
                  <a:pt x="3243291" y="6552946"/>
                  <a:pt x="3287535" y="6538341"/>
                  <a:pt x="3314412" y="6511544"/>
                </a:cubicBezTo>
                <a:lnTo>
                  <a:pt x="3314475" y="6511481"/>
                </a:lnTo>
                <a:cubicBezTo>
                  <a:pt x="3355930" y="6470142"/>
                  <a:pt x="3357452" y="6404166"/>
                  <a:pt x="3317517" y="6364351"/>
                </a:cubicBezTo>
                <a:cubicBezTo>
                  <a:pt x="3296600" y="6343460"/>
                  <a:pt x="3268456" y="6333617"/>
                  <a:pt x="3240311" y="6335141"/>
                </a:cubicBezTo>
                <a:cubicBezTo>
                  <a:pt x="3241833" y="6307074"/>
                  <a:pt x="3231944" y="6279007"/>
                  <a:pt x="3211026" y="6258179"/>
                </a:cubicBezTo>
                <a:cubicBezTo>
                  <a:pt x="3171092" y="6218365"/>
                  <a:pt x="3104852" y="6219889"/>
                  <a:pt x="3063397" y="6261227"/>
                </a:cubicBezTo>
                <a:cubicBezTo>
                  <a:pt x="3056551" y="6268022"/>
                  <a:pt x="3050719" y="6276150"/>
                  <a:pt x="3045458" y="6285103"/>
                </a:cubicBezTo>
                <a:cubicBezTo>
                  <a:pt x="3040197" y="6276086"/>
                  <a:pt x="3034302" y="6268022"/>
                  <a:pt x="3027519" y="6261227"/>
                </a:cubicBezTo>
                <a:cubicBezTo>
                  <a:pt x="3006760" y="6240558"/>
                  <a:pt x="2979836" y="6229842"/>
                  <a:pt x="2953110" y="6229271"/>
                </a:cubicBezTo>
                <a:close/>
                <a:moveTo>
                  <a:pt x="327397" y="0"/>
                </a:moveTo>
                <a:lnTo>
                  <a:pt x="3581020" y="0"/>
                </a:lnTo>
                <a:lnTo>
                  <a:pt x="3581020" y="6857302"/>
                </a:lnTo>
                <a:lnTo>
                  <a:pt x="327207" y="6857302"/>
                </a:lnTo>
                <a:cubicBezTo>
                  <a:pt x="120183" y="5869813"/>
                  <a:pt x="0" y="4693031"/>
                  <a:pt x="0" y="3429000"/>
                </a:cubicBezTo>
                <a:cubicBezTo>
                  <a:pt x="0" y="2164969"/>
                  <a:pt x="120246" y="987616"/>
                  <a:pt x="32739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23294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2F670-AD84-E832-7A0A-AC2AFDC06E9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CEA006-1572-531D-1F6D-D79141766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AB9AB86-AFFB-C981-22CD-93F24A686F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1C0C39-A8B1-D825-96DF-CF60359A4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01B98E-ACBC-F480-C2BC-719E5281F2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0CC521-031D-789B-FB2D-914A1B841D4F}"/>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8" name="Platshållare för sidfot 7">
            <a:extLst>
              <a:ext uri="{FF2B5EF4-FFF2-40B4-BE49-F238E27FC236}">
                <a16:creationId xmlns:a16="http://schemas.microsoft.com/office/drawing/2014/main" id="{C0D74399-853F-BF47-8068-610F28DC520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F316F0-EAE4-6656-BC48-719E4E05871F}"/>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37235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1/2 text and 1/2 image">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46C1F0F-5F1B-7813-35C7-13BA5748757B}"/>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nummer 2">
            <a:extLst>
              <a:ext uri="{FF2B5EF4-FFF2-40B4-BE49-F238E27FC236}">
                <a16:creationId xmlns:a16="http://schemas.microsoft.com/office/drawing/2014/main" id="{E8A22C48-AC3E-1D43-AF8A-46FE7AE497FE}"/>
              </a:ext>
            </a:extLst>
          </p:cNvPr>
          <p:cNvSpPr>
            <a:spLocks noGrp="1"/>
          </p:cNvSpPr>
          <p:nvPr>
            <p:ph type="sldNum" sz="quarter" idx="17"/>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8" name="Slide Number Placeholder 5">
            <a:extLst>
              <a:ext uri="{FF2B5EF4-FFF2-40B4-BE49-F238E27FC236}">
                <a16:creationId xmlns:a16="http://schemas.microsoft.com/office/drawing/2014/main" id="{45B9A52B-A7CE-7CC0-DD57-C7F6F748539B}"/>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7" name="Title 6">
            <a:extLst>
              <a:ext uri="{FF2B5EF4-FFF2-40B4-BE49-F238E27FC236}">
                <a16:creationId xmlns:a16="http://schemas.microsoft.com/office/drawing/2014/main" id="{3A9E2897-25F7-7DAF-88CF-941D95A5E93E}"/>
              </a:ext>
            </a:extLst>
          </p:cNvPr>
          <p:cNvSpPr>
            <a:spLocks noGrp="1"/>
          </p:cNvSpPr>
          <p:nvPr>
            <p:ph type="title"/>
          </p:nvPr>
        </p:nvSpPr>
        <p:spPr>
          <a:xfrm>
            <a:off x="838199" y="890916"/>
            <a:ext cx="4419600" cy="1142400"/>
          </a:xfrm>
        </p:spPr>
        <p:txBody>
          <a:bodyPr/>
          <a:lstStyle>
            <a:lvl1pPr algn="l">
              <a:defRPr/>
            </a:lvl1pPr>
          </a:lstStyle>
          <a:p>
            <a:r>
              <a:rPr lang="en-GB"/>
              <a:t>Click to edit Master title style</a:t>
            </a:r>
          </a:p>
        </p:txBody>
      </p:sp>
      <p:sp>
        <p:nvSpPr>
          <p:cNvPr id="18" name="Platshållare för text 17">
            <a:extLst>
              <a:ext uri="{FF2B5EF4-FFF2-40B4-BE49-F238E27FC236}">
                <a16:creationId xmlns:a16="http://schemas.microsoft.com/office/drawing/2014/main" id="{8AA056FA-24C7-D546-A7AB-05A2C76FDB11}"/>
              </a:ext>
            </a:extLst>
          </p:cNvPr>
          <p:cNvSpPr>
            <a:spLocks noGrp="1"/>
          </p:cNvSpPr>
          <p:nvPr>
            <p:ph type="body" sz="quarter" idx="16"/>
          </p:nvPr>
        </p:nvSpPr>
        <p:spPr>
          <a:xfrm>
            <a:off x="838199" y="2084116"/>
            <a:ext cx="4419599" cy="31816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9">
            <a:extLst>
              <a:ext uri="{FF2B5EF4-FFF2-40B4-BE49-F238E27FC236}">
                <a16:creationId xmlns:a16="http://schemas.microsoft.com/office/drawing/2014/main" id="{7FFF950F-A05E-0AB6-563E-460C6E01701D}"/>
              </a:ext>
            </a:extLst>
          </p:cNvPr>
          <p:cNvSpPr>
            <a:spLocks noGrp="1"/>
          </p:cNvSpPr>
          <p:nvPr>
            <p:ph type="pic" sz="quarter" idx="18"/>
          </p:nvPr>
        </p:nvSpPr>
        <p:spPr>
          <a:xfrm>
            <a:off x="6095997" y="-4"/>
            <a:ext cx="6096000" cy="6857302"/>
          </a:xfrm>
          <a:custGeom>
            <a:avLst/>
            <a:gdLst>
              <a:gd name="connsiteX0" fmla="*/ 5466969 w 6096000"/>
              <a:gd name="connsiteY0" fmla="*/ 6282594 h 6857302"/>
              <a:gd name="connsiteX1" fmla="*/ 5503354 w 6096000"/>
              <a:gd name="connsiteY1" fmla="*/ 6298882 h 6857302"/>
              <a:gd name="connsiteX2" fmla="*/ 5503418 w 6096000"/>
              <a:gd name="connsiteY2" fmla="*/ 6298882 h 6857302"/>
              <a:gd name="connsiteX3" fmla="*/ 5530469 w 6096000"/>
              <a:gd name="connsiteY3" fmla="*/ 6419849 h 6857302"/>
              <a:gd name="connsiteX4" fmla="*/ 5522468 w 6096000"/>
              <a:gd name="connsiteY4" fmla="*/ 6492239 h 6857302"/>
              <a:gd name="connsiteX5" fmla="*/ 5448935 w 6096000"/>
              <a:gd name="connsiteY5" fmla="*/ 6500177 h 6857302"/>
              <a:gd name="connsiteX6" fmla="*/ 5328094 w 6096000"/>
              <a:gd name="connsiteY6" fmla="*/ 6473252 h 6857302"/>
              <a:gd name="connsiteX7" fmla="*/ 5325046 w 6096000"/>
              <a:gd name="connsiteY7" fmla="*/ 6402006 h 6857302"/>
              <a:gd name="connsiteX8" fmla="*/ 5395150 w 6096000"/>
              <a:gd name="connsiteY8" fmla="*/ 6403530 h 6857302"/>
              <a:gd name="connsiteX9" fmla="*/ 5433250 w 6096000"/>
              <a:gd name="connsiteY9" fmla="*/ 6403530 h 6857302"/>
              <a:gd name="connsiteX10" fmla="*/ 5433250 w 6096000"/>
              <a:gd name="connsiteY10" fmla="*/ 6365620 h 6857302"/>
              <a:gd name="connsiteX11" fmla="*/ 5431726 w 6096000"/>
              <a:gd name="connsiteY11" fmla="*/ 6295833 h 6857302"/>
              <a:gd name="connsiteX12" fmla="*/ 5466969 w 6096000"/>
              <a:gd name="connsiteY12" fmla="*/ 6282594 h 6857302"/>
              <a:gd name="connsiteX13" fmla="*/ 5467001 w 6096000"/>
              <a:gd name="connsiteY13" fmla="*/ 6228890 h 6857302"/>
              <a:gd name="connsiteX14" fmla="*/ 5393627 w 6096000"/>
              <a:gd name="connsiteY14" fmla="*/ 6257798 h 6857302"/>
              <a:gd name="connsiteX15" fmla="*/ 5364290 w 6096000"/>
              <a:gd name="connsiteY15" fmla="*/ 6334760 h 6857302"/>
              <a:gd name="connsiteX16" fmla="*/ 5286947 w 6096000"/>
              <a:gd name="connsiteY16" fmla="*/ 6363970 h 6857302"/>
              <a:gd name="connsiteX17" fmla="*/ 5289995 w 6096000"/>
              <a:gd name="connsiteY17" fmla="*/ 6511100 h 6857302"/>
              <a:gd name="connsiteX18" fmla="*/ 5411724 w 6096000"/>
              <a:gd name="connsiteY18" fmla="*/ 6553582 h 6857302"/>
              <a:gd name="connsiteX19" fmla="*/ 5415598 w 6096000"/>
              <a:gd name="connsiteY19" fmla="*/ 6553772 h 6857302"/>
              <a:gd name="connsiteX20" fmla="*/ 5426266 w 6096000"/>
              <a:gd name="connsiteY20" fmla="*/ 6554216 h 6857302"/>
              <a:gd name="connsiteX21" fmla="*/ 5559489 w 6096000"/>
              <a:gd name="connsiteY21" fmla="*/ 6648006 h 6857302"/>
              <a:gd name="connsiteX22" fmla="*/ 5649518 w 6096000"/>
              <a:gd name="connsiteY22" fmla="*/ 6560540 h 6857302"/>
              <a:gd name="connsiteX23" fmla="*/ 5698004 w 6096000"/>
              <a:gd name="connsiteY23" fmla="*/ 6554153 h 6857302"/>
              <a:gd name="connsiteX24" fmla="*/ 5698490 w 6096000"/>
              <a:gd name="connsiteY24" fmla="*/ 6554153 h 6857302"/>
              <a:gd name="connsiteX25" fmla="*/ 5704777 w 6096000"/>
              <a:gd name="connsiteY25" fmla="*/ 6554026 h 6857302"/>
              <a:gd name="connsiteX26" fmla="*/ 5698490 w 6096000"/>
              <a:gd name="connsiteY26" fmla="*/ 6554089 h 6857302"/>
              <a:gd name="connsiteX27" fmla="*/ 5698004 w 6096000"/>
              <a:gd name="connsiteY27" fmla="*/ 6554153 h 6857302"/>
              <a:gd name="connsiteX28" fmla="*/ 5697220 w 6096000"/>
              <a:gd name="connsiteY28" fmla="*/ 6554153 h 6857302"/>
              <a:gd name="connsiteX29" fmla="*/ 5828919 w 6096000"/>
              <a:gd name="connsiteY29" fmla="*/ 6511163 h 6857302"/>
              <a:gd name="connsiteX30" fmla="*/ 5828983 w 6096000"/>
              <a:gd name="connsiteY30" fmla="*/ 6511100 h 6857302"/>
              <a:gd name="connsiteX31" fmla="*/ 5832031 w 6096000"/>
              <a:gd name="connsiteY31" fmla="*/ 6363970 h 6857302"/>
              <a:gd name="connsiteX32" fmla="*/ 5754688 w 6096000"/>
              <a:gd name="connsiteY32" fmla="*/ 6334760 h 6857302"/>
              <a:gd name="connsiteX33" fmla="*/ 5725351 w 6096000"/>
              <a:gd name="connsiteY33" fmla="*/ 6257798 h 6857302"/>
              <a:gd name="connsiteX34" fmla="*/ 5577459 w 6096000"/>
              <a:gd name="connsiteY34" fmla="*/ 6260846 h 6857302"/>
              <a:gd name="connsiteX35" fmla="*/ 5559489 w 6096000"/>
              <a:gd name="connsiteY35" fmla="*/ 6284722 h 6857302"/>
              <a:gd name="connsiteX36" fmla="*/ 5541518 w 6096000"/>
              <a:gd name="connsiteY36" fmla="*/ 6260846 h 6857302"/>
              <a:gd name="connsiteX37" fmla="*/ 5467001 w 6096000"/>
              <a:gd name="connsiteY37" fmla="*/ 6228890 h 6857302"/>
              <a:gd name="connsiteX38" fmla="*/ 327978 w 6096000"/>
              <a:gd name="connsiteY38" fmla="*/ 0 h 6857302"/>
              <a:gd name="connsiteX39" fmla="*/ 6096000 w 6096000"/>
              <a:gd name="connsiteY39" fmla="*/ 0 h 6857302"/>
              <a:gd name="connsiteX40" fmla="*/ 6096000 w 6096000"/>
              <a:gd name="connsiteY40" fmla="*/ 6857302 h 6857302"/>
              <a:gd name="connsiteX41" fmla="*/ 327787 w 6096000"/>
              <a:gd name="connsiteY41" fmla="*/ 6857302 h 6857302"/>
              <a:gd name="connsiteX42" fmla="*/ 0 w 6096000"/>
              <a:gd name="connsiteY42" fmla="*/ 3429000 h 6857302"/>
              <a:gd name="connsiteX43" fmla="*/ 327978 w 609600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6000" h="6857302">
                <a:moveTo>
                  <a:pt x="5466969" y="6282594"/>
                </a:moveTo>
                <a:cubicBezTo>
                  <a:pt x="5479923" y="6283165"/>
                  <a:pt x="5493067" y="6288658"/>
                  <a:pt x="5503354" y="6298882"/>
                </a:cubicBezTo>
                <a:lnTo>
                  <a:pt x="5503418" y="6298882"/>
                </a:lnTo>
                <a:cubicBezTo>
                  <a:pt x="5522849" y="6318249"/>
                  <a:pt x="5533136" y="6361112"/>
                  <a:pt x="5530469" y="6419849"/>
                </a:cubicBezTo>
                <a:cubicBezTo>
                  <a:pt x="5529326" y="6448996"/>
                  <a:pt x="5525516" y="6475539"/>
                  <a:pt x="5522468" y="6492239"/>
                </a:cubicBezTo>
                <a:cubicBezTo>
                  <a:pt x="5505704" y="6495224"/>
                  <a:pt x="5478272" y="6499033"/>
                  <a:pt x="5448935" y="6500177"/>
                </a:cubicBezTo>
                <a:cubicBezTo>
                  <a:pt x="5390197" y="6502463"/>
                  <a:pt x="5347525" y="6492557"/>
                  <a:pt x="5328094" y="6473252"/>
                </a:cubicBezTo>
                <a:cubicBezTo>
                  <a:pt x="5307520" y="6452806"/>
                  <a:pt x="5305996" y="6420928"/>
                  <a:pt x="5325046" y="6402006"/>
                </a:cubicBezTo>
                <a:cubicBezTo>
                  <a:pt x="5344096" y="6383019"/>
                  <a:pt x="5375338" y="6383845"/>
                  <a:pt x="5395150" y="6403530"/>
                </a:cubicBezTo>
                <a:cubicBezTo>
                  <a:pt x="5405818" y="6414134"/>
                  <a:pt x="5422582" y="6414134"/>
                  <a:pt x="5433250" y="6403530"/>
                </a:cubicBezTo>
                <a:cubicBezTo>
                  <a:pt x="5443918" y="6392925"/>
                  <a:pt x="5443918" y="6376225"/>
                  <a:pt x="5433250" y="6365620"/>
                </a:cubicBezTo>
                <a:cubicBezTo>
                  <a:pt x="5413438" y="6345871"/>
                  <a:pt x="5412676" y="6314757"/>
                  <a:pt x="5431726" y="6295833"/>
                </a:cubicBezTo>
                <a:cubicBezTo>
                  <a:pt x="5441251" y="6286372"/>
                  <a:pt x="5454015" y="6282022"/>
                  <a:pt x="5466969" y="6282594"/>
                </a:cubicBezTo>
                <a:close/>
                <a:moveTo>
                  <a:pt x="5467001" y="6228890"/>
                </a:moveTo>
                <a:cubicBezTo>
                  <a:pt x="5440220" y="6228319"/>
                  <a:pt x="5413629" y="6237891"/>
                  <a:pt x="5393627" y="6257798"/>
                </a:cubicBezTo>
                <a:cubicBezTo>
                  <a:pt x="5372672" y="6278626"/>
                  <a:pt x="5362766" y="6306693"/>
                  <a:pt x="5364290" y="6334760"/>
                </a:cubicBezTo>
                <a:cubicBezTo>
                  <a:pt x="5336096" y="6333236"/>
                  <a:pt x="5307902" y="6343142"/>
                  <a:pt x="5286947" y="6363970"/>
                </a:cubicBezTo>
                <a:cubicBezTo>
                  <a:pt x="5246942" y="6403785"/>
                  <a:pt x="5248466" y="6469761"/>
                  <a:pt x="5289995" y="6511100"/>
                </a:cubicBezTo>
                <a:cubicBezTo>
                  <a:pt x="5315395" y="6536373"/>
                  <a:pt x="5356416" y="6550660"/>
                  <a:pt x="5411724" y="6553582"/>
                </a:cubicBezTo>
                <a:cubicBezTo>
                  <a:pt x="5411724" y="6553582"/>
                  <a:pt x="5411724" y="6553582"/>
                  <a:pt x="5415598" y="6553772"/>
                </a:cubicBezTo>
                <a:cubicBezTo>
                  <a:pt x="5421757" y="6554026"/>
                  <a:pt x="5423916" y="6554216"/>
                  <a:pt x="5426266" y="6554216"/>
                </a:cubicBezTo>
                <a:cubicBezTo>
                  <a:pt x="5489385" y="6557836"/>
                  <a:pt x="5558917" y="6586728"/>
                  <a:pt x="5559489" y="6648006"/>
                </a:cubicBezTo>
                <a:cubicBezTo>
                  <a:pt x="5559870" y="6600286"/>
                  <a:pt x="5601434" y="6572283"/>
                  <a:pt x="5649518" y="6560540"/>
                </a:cubicBezTo>
                <a:lnTo>
                  <a:pt x="5698004" y="6554153"/>
                </a:lnTo>
                <a:lnTo>
                  <a:pt x="5698490" y="6554153"/>
                </a:lnTo>
                <a:cubicBezTo>
                  <a:pt x="5700586" y="6554089"/>
                  <a:pt x="5702681" y="6554026"/>
                  <a:pt x="5704777" y="6554026"/>
                </a:cubicBezTo>
                <a:cubicBezTo>
                  <a:pt x="5704777" y="6554026"/>
                  <a:pt x="5702046" y="6554026"/>
                  <a:pt x="5698490" y="6554089"/>
                </a:cubicBezTo>
                <a:lnTo>
                  <a:pt x="5698004" y="6554153"/>
                </a:lnTo>
                <a:lnTo>
                  <a:pt x="5697220" y="6554153"/>
                </a:lnTo>
                <a:cubicBezTo>
                  <a:pt x="5757672" y="6552565"/>
                  <a:pt x="5801995" y="6537960"/>
                  <a:pt x="5828919" y="6511163"/>
                </a:cubicBezTo>
                <a:lnTo>
                  <a:pt x="5828983" y="6511100"/>
                </a:lnTo>
                <a:cubicBezTo>
                  <a:pt x="5870512" y="6469761"/>
                  <a:pt x="5872036" y="6403785"/>
                  <a:pt x="5832031" y="6363970"/>
                </a:cubicBezTo>
                <a:cubicBezTo>
                  <a:pt x="5811076" y="6343079"/>
                  <a:pt x="5782882" y="6333236"/>
                  <a:pt x="5754688" y="6334760"/>
                </a:cubicBezTo>
                <a:cubicBezTo>
                  <a:pt x="5756212" y="6306693"/>
                  <a:pt x="5746306" y="6278626"/>
                  <a:pt x="5725351" y="6257798"/>
                </a:cubicBezTo>
                <a:cubicBezTo>
                  <a:pt x="5685346" y="6217984"/>
                  <a:pt x="5618988" y="6219508"/>
                  <a:pt x="5577459" y="6260846"/>
                </a:cubicBezTo>
                <a:cubicBezTo>
                  <a:pt x="5570601" y="6267641"/>
                  <a:pt x="5564759" y="6275769"/>
                  <a:pt x="5559489" y="6284722"/>
                </a:cubicBezTo>
                <a:cubicBezTo>
                  <a:pt x="5554218" y="6275705"/>
                  <a:pt x="5548313" y="6267641"/>
                  <a:pt x="5541518" y="6260846"/>
                </a:cubicBezTo>
                <a:cubicBezTo>
                  <a:pt x="5520754" y="6240177"/>
                  <a:pt x="5493782" y="6229462"/>
                  <a:pt x="5467001" y="6228890"/>
                </a:cubicBezTo>
                <a:close/>
                <a:moveTo>
                  <a:pt x="327978" y="0"/>
                </a:moveTo>
                <a:lnTo>
                  <a:pt x="6096000" y="0"/>
                </a:lnTo>
                <a:lnTo>
                  <a:pt x="6096000" y="6857302"/>
                </a:lnTo>
                <a:lnTo>
                  <a:pt x="327787" y="6857302"/>
                </a:lnTo>
                <a:cubicBezTo>
                  <a:pt x="120396" y="5869813"/>
                  <a:pt x="0" y="4693031"/>
                  <a:pt x="0" y="3429000"/>
                </a:cubicBezTo>
                <a:cubicBezTo>
                  <a:pt x="0" y="2164969"/>
                  <a:pt x="120459" y="987616"/>
                  <a:pt x="327978"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484246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text and 3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2274691"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2041158"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8" name="Picture Placeholder 37">
            <a:extLst>
              <a:ext uri="{FF2B5EF4-FFF2-40B4-BE49-F238E27FC236}">
                <a16:creationId xmlns:a16="http://schemas.microsoft.com/office/drawing/2014/main" id="{3CA9740F-2C6F-B461-0E0A-E8DA083A2B8A}"/>
              </a:ext>
            </a:extLst>
          </p:cNvPr>
          <p:cNvSpPr>
            <a:spLocks noGrp="1" noChangeAspect="1"/>
          </p:cNvSpPr>
          <p:nvPr>
            <p:ph type="pic" sz="quarter" idx="19"/>
          </p:nvPr>
        </p:nvSpPr>
        <p:spPr>
          <a:xfrm>
            <a:off x="5123999"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0" name="Picture Placeholder 39">
            <a:extLst>
              <a:ext uri="{FF2B5EF4-FFF2-40B4-BE49-F238E27FC236}">
                <a16:creationId xmlns:a16="http://schemas.microsoft.com/office/drawing/2014/main" id="{FCB4AADE-FF6D-CE62-3CFA-3D7CDC9078E0}"/>
              </a:ext>
            </a:extLst>
          </p:cNvPr>
          <p:cNvSpPr>
            <a:spLocks noGrp="1" noChangeAspect="1"/>
          </p:cNvSpPr>
          <p:nvPr>
            <p:ph type="pic" sz="quarter" idx="21"/>
          </p:nvPr>
        </p:nvSpPr>
        <p:spPr>
          <a:xfrm>
            <a:off x="7973308"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E2FDD285-C35A-AE4A-5674-B2361D7BF7FA}"/>
              </a:ext>
            </a:extLst>
          </p:cNvPr>
          <p:cNvSpPr>
            <a:spLocks noGrp="1"/>
          </p:cNvSpPr>
          <p:nvPr>
            <p:ph type="title"/>
          </p:nvPr>
        </p:nvSpPr>
        <p:spPr/>
        <p:txBody>
          <a:bodyPr/>
          <a:lstStyle/>
          <a:p>
            <a:r>
              <a:rPr lang="en-GB"/>
              <a:t>Click to edit Master title style</a:t>
            </a:r>
          </a:p>
        </p:txBody>
      </p:sp>
      <p:sp>
        <p:nvSpPr>
          <p:cNvPr id="12" name="Text Placeholder 36">
            <a:extLst>
              <a:ext uri="{FF2B5EF4-FFF2-40B4-BE49-F238E27FC236}">
                <a16:creationId xmlns:a16="http://schemas.microsoft.com/office/drawing/2014/main" id="{6B9465F5-984C-E44A-922E-EAA5042F685E}"/>
              </a:ext>
            </a:extLst>
          </p:cNvPr>
          <p:cNvSpPr>
            <a:spLocks noGrp="1"/>
          </p:cNvSpPr>
          <p:nvPr>
            <p:ph type="body" sz="quarter" idx="24" hasCustomPrompt="1"/>
          </p:nvPr>
        </p:nvSpPr>
        <p:spPr>
          <a:xfrm>
            <a:off x="4890466"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3" name="Text Placeholder 36">
            <a:extLst>
              <a:ext uri="{FF2B5EF4-FFF2-40B4-BE49-F238E27FC236}">
                <a16:creationId xmlns:a16="http://schemas.microsoft.com/office/drawing/2014/main" id="{940E1D3C-EC05-414D-ADF0-61189C7709C4}"/>
              </a:ext>
            </a:extLst>
          </p:cNvPr>
          <p:cNvSpPr>
            <a:spLocks noGrp="1"/>
          </p:cNvSpPr>
          <p:nvPr>
            <p:ph type="body" sz="quarter" idx="25" hasCustomPrompt="1"/>
          </p:nvPr>
        </p:nvSpPr>
        <p:spPr>
          <a:xfrm>
            <a:off x="7739775"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6FDBCF91-F5B2-5A47-95A8-03D380158FFF}"/>
              </a:ext>
            </a:extLst>
          </p:cNvPr>
          <p:cNvSpPr>
            <a:spLocks noGrp="1"/>
          </p:cNvSpPr>
          <p:nvPr>
            <p:ph type="sldNum" sz="quarter" idx="26"/>
          </p:nvPr>
        </p:nvSpPr>
        <p:spPr/>
        <p:txBody>
          <a:bodyPr/>
          <a:lstStyle/>
          <a:p>
            <a:fld id="{3E07252E-534E-2846-9A3F-2B17A781E03F}" type="slidenum">
              <a:rPr lang="sv-SE" smtClean="0"/>
              <a:pPr/>
              <a:t>‹#›</a:t>
            </a:fld>
            <a:endParaRPr lang="sv-SE"/>
          </a:p>
        </p:txBody>
      </p:sp>
      <p:sp>
        <p:nvSpPr>
          <p:cNvPr id="14" name="Text Placeholder 5">
            <a:extLst>
              <a:ext uri="{FF2B5EF4-FFF2-40B4-BE49-F238E27FC236}">
                <a16:creationId xmlns:a16="http://schemas.microsoft.com/office/drawing/2014/main" id="{F404CEB0-1C72-9E4D-8BA0-771FF088CBCF}"/>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Tree>
    <p:extLst>
      <p:ext uri="{BB962C8B-B14F-4D97-AF65-F5344CB8AC3E}">
        <p14:creationId xmlns:p14="http://schemas.microsoft.com/office/powerpoint/2010/main" val="2965551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text and 6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8382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838201"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7" name="Picture Placeholder 10">
            <a:extLst>
              <a:ext uri="{FF2B5EF4-FFF2-40B4-BE49-F238E27FC236}">
                <a16:creationId xmlns:a16="http://schemas.microsoft.com/office/drawing/2014/main" id="{9C33C1AC-EC26-22A0-939B-A8EE9A18B166}"/>
              </a:ext>
            </a:extLst>
          </p:cNvPr>
          <p:cNvSpPr>
            <a:spLocks noGrp="1" noChangeAspect="1"/>
          </p:cNvSpPr>
          <p:nvPr>
            <p:ph type="pic" sz="quarter" idx="19"/>
          </p:nvPr>
        </p:nvSpPr>
        <p:spPr>
          <a:xfrm>
            <a:off x="264612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19" name="Picture Placeholder 10">
            <a:extLst>
              <a:ext uri="{FF2B5EF4-FFF2-40B4-BE49-F238E27FC236}">
                <a16:creationId xmlns:a16="http://schemas.microsoft.com/office/drawing/2014/main" id="{7DFFA707-FEE3-C7CA-1E58-1CE6A839F41E}"/>
              </a:ext>
            </a:extLst>
          </p:cNvPr>
          <p:cNvSpPr>
            <a:spLocks noGrp="1" noChangeAspect="1"/>
          </p:cNvSpPr>
          <p:nvPr>
            <p:ph type="pic" sz="quarter" idx="21"/>
          </p:nvPr>
        </p:nvSpPr>
        <p:spPr>
          <a:xfrm>
            <a:off x="445404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1" name="Picture Placeholder 10">
            <a:extLst>
              <a:ext uri="{FF2B5EF4-FFF2-40B4-BE49-F238E27FC236}">
                <a16:creationId xmlns:a16="http://schemas.microsoft.com/office/drawing/2014/main" id="{94157ED0-4549-03E2-CD63-D7CD22700E57}"/>
              </a:ext>
            </a:extLst>
          </p:cNvPr>
          <p:cNvSpPr>
            <a:spLocks noGrp="1" noChangeAspect="1"/>
          </p:cNvSpPr>
          <p:nvPr>
            <p:ph type="pic" sz="quarter" idx="23"/>
          </p:nvPr>
        </p:nvSpPr>
        <p:spPr>
          <a:xfrm>
            <a:off x="626196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4" name="Picture Placeholder 10">
            <a:extLst>
              <a:ext uri="{FF2B5EF4-FFF2-40B4-BE49-F238E27FC236}">
                <a16:creationId xmlns:a16="http://schemas.microsoft.com/office/drawing/2014/main" id="{436BDFA9-0FC1-034B-BA0E-BD2E72A57AC7}"/>
              </a:ext>
            </a:extLst>
          </p:cNvPr>
          <p:cNvSpPr>
            <a:spLocks noGrp="1" noChangeAspect="1"/>
          </p:cNvSpPr>
          <p:nvPr>
            <p:ph type="pic" sz="quarter" idx="25"/>
          </p:nvPr>
        </p:nvSpPr>
        <p:spPr>
          <a:xfrm>
            <a:off x="806988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6" name="Picture Placeholder 10">
            <a:extLst>
              <a:ext uri="{FF2B5EF4-FFF2-40B4-BE49-F238E27FC236}">
                <a16:creationId xmlns:a16="http://schemas.microsoft.com/office/drawing/2014/main" id="{B8F96D08-49AB-8701-2BBD-92A53B81855A}"/>
              </a:ext>
            </a:extLst>
          </p:cNvPr>
          <p:cNvSpPr>
            <a:spLocks noGrp="1" noChangeAspect="1"/>
          </p:cNvSpPr>
          <p:nvPr>
            <p:ph type="pic" sz="quarter" idx="27"/>
          </p:nvPr>
        </p:nvSpPr>
        <p:spPr>
          <a:xfrm>
            <a:off x="98778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50F986E6-3D31-5FA9-E574-AD2731D3143D}"/>
              </a:ext>
            </a:extLst>
          </p:cNvPr>
          <p:cNvSpPr>
            <a:spLocks noGrp="1"/>
          </p:cNvSpPr>
          <p:nvPr>
            <p:ph type="title"/>
          </p:nvPr>
        </p:nvSpPr>
        <p:spPr>
          <a:xfrm>
            <a:off x="838200" y="380824"/>
            <a:ext cx="10515600" cy="1142400"/>
          </a:xfrm>
        </p:spPr>
        <p:txBody>
          <a:bodyPr/>
          <a:lstStyle/>
          <a:p>
            <a:r>
              <a:rPr lang="en-GB"/>
              <a:t>Click to edit Master title style</a:t>
            </a:r>
          </a:p>
        </p:txBody>
      </p:sp>
      <p:sp>
        <p:nvSpPr>
          <p:cNvPr id="25" name="Text Placeholder 5">
            <a:extLst>
              <a:ext uri="{FF2B5EF4-FFF2-40B4-BE49-F238E27FC236}">
                <a16:creationId xmlns:a16="http://schemas.microsoft.com/office/drawing/2014/main" id="{CB235058-EE32-43EC-3ECC-3603B147C1A8}"/>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
        <p:nvSpPr>
          <p:cNvPr id="18" name="Text Placeholder 36">
            <a:extLst>
              <a:ext uri="{FF2B5EF4-FFF2-40B4-BE49-F238E27FC236}">
                <a16:creationId xmlns:a16="http://schemas.microsoft.com/office/drawing/2014/main" id="{00988929-479D-D048-B76C-3AE100F22D2B}"/>
              </a:ext>
            </a:extLst>
          </p:cNvPr>
          <p:cNvSpPr>
            <a:spLocks noGrp="1"/>
          </p:cNvSpPr>
          <p:nvPr>
            <p:ph type="body" sz="quarter" idx="32" hasCustomPrompt="1"/>
          </p:nvPr>
        </p:nvSpPr>
        <p:spPr>
          <a:xfrm>
            <a:off x="264612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0" name="Text Placeholder 36">
            <a:extLst>
              <a:ext uri="{FF2B5EF4-FFF2-40B4-BE49-F238E27FC236}">
                <a16:creationId xmlns:a16="http://schemas.microsoft.com/office/drawing/2014/main" id="{47F20924-5FE3-7A4E-9B68-776E91AD81FD}"/>
              </a:ext>
            </a:extLst>
          </p:cNvPr>
          <p:cNvSpPr>
            <a:spLocks noGrp="1"/>
          </p:cNvSpPr>
          <p:nvPr>
            <p:ph type="body" sz="quarter" idx="33" hasCustomPrompt="1"/>
          </p:nvPr>
        </p:nvSpPr>
        <p:spPr>
          <a:xfrm>
            <a:off x="445404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2" name="Text Placeholder 36">
            <a:extLst>
              <a:ext uri="{FF2B5EF4-FFF2-40B4-BE49-F238E27FC236}">
                <a16:creationId xmlns:a16="http://schemas.microsoft.com/office/drawing/2014/main" id="{560FA80B-7AEC-D849-AC48-27D95ABC4E60}"/>
              </a:ext>
            </a:extLst>
          </p:cNvPr>
          <p:cNvSpPr>
            <a:spLocks noGrp="1"/>
          </p:cNvSpPr>
          <p:nvPr>
            <p:ph type="body" sz="quarter" idx="34" hasCustomPrompt="1"/>
          </p:nvPr>
        </p:nvSpPr>
        <p:spPr>
          <a:xfrm>
            <a:off x="626196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3" name="Text Placeholder 36">
            <a:extLst>
              <a:ext uri="{FF2B5EF4-FFF2-40B4-BE49-F238E27FC236}">
                <a16:creationId xmlns:a16="http://schemas.microsoft.com/office/drawing/2014/main" id="{6B146536-EB93-0544-AD6D-BE9C3AACDD7D}"/>
              </a:ext>
            </a:extLst>
          </p:cNvPr>
          <p:cNvSpPr>
            <a:spLocks noGrp="1"/>
          </p:cNvSpPr>
          <p:nvPr>
            <p:ph type="body" sz="quarter" idx="35" hasCustomPrompt="1"/>
          </p:nvPr>
        </p:nvSpPr>
        <p:spPr>
          <a:xfrm>
            <a:off x="806988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8" name="Text Placeholder 36">
            <a:extLst>
              <a:ext uri="{FF2B5EF4-FFF2-40B4-BE49-F238E27FC236}">
                <a16:creationId xmlns:a16="http://schemas.microsoft.com/office/drawing/2014/main" id="{F7053036-8443-5C4D-96F0-C0656C415732}"/>
              </a:ext>
            </a:extLst>
          </p:cNvPr>
          <p:cNvSpPr>
            <a:spLocks noGrp="1"/>
          </p:cNvSpPr>
          <p:nvPr>
            <p:ph type="body" sz="quarter" idx="36" hasCustomPrompt="1"/>
          </p:nvPr>
        </p:nvSpPr>
        <p:spPr>
          <a:xfrm>
            <a:off x="987780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09CF1ADF-C600-D840-AFB6-77FA9412D3CD}"/>
              </a:ext>
            </a:extLst>
          </p:cNvPr>
          <p:cNvSpPr>
            <a:spLocks noGrp="1"/>
          </p:cNvSpPr>
          <p:nvPr>
            <p:ph type="sldNum" sz="quarter" idx="37"/>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102110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6B4C-138B-474C-AE55-721708274A9A}"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DA3BB-D850-2F4F-B3A7-C5CDD760BC98}" type="slidenum">
              <a:rPr lang="en-US" smtClean="0"/>
              <a:t>‹#›</a:t>
            </a:fld>
            <a:endParaRPr lang="en-US"/>
          </a:p>
        </p:txBody>
      </p:sp>
    </p:spTree>
    <p:extLst>
      <p:ext uri="{BB962C8B-B14F-4D97-AF65-F5344CB8AC3E}">
        <p14:creationId xmlns:p14="http://schemas.microsoft.com/office/powerpoint/2010/main" val="464674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83982-D124-9B69-E711-9810A006A6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D5B9CB-0291-CBB9-9211-6A0BC4AA9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5FCA71-3220-1C4A-5BB0-956FF00A3F4D}"/>
              </a:ext>
            </a:extLst>
          </p:cNvPr>
          <p:cNvSpPr>
            <a:spLocks noGrp="1"/>
          </p:cNvSpPr>
          <p:nvPr>
            <p:ph type="dt" sz="half" idx="10"/>
          </p:nvPr>
        </p:nvSpPr>
        <p:spPr/>
        <p:txBody>
          <a:bodyPr/>
          <a:lstStyle/>
          <a:p>
            <a:fld id="{99C1F7CF-048E-49C2-964C-13BDD817EE86}" type="datetimeFigureOut">
              <a:rPr lang="sv-SE" smtClean="0"/>
              <a:t>2026-02-23</a:t>
            </a:fld>
            <a:endParaRPr lang="sv-SE"/>
          </a:p>
        </p:txBody>
      </p:sp>
      <p:sp>
        <p:nvSpPr>
          <p:cNvPr id="5" name="Platshållare för sidfot 4">
            <a:extLst>
              <a:ext uri="{FF2B5EF4-FFF2-40B4-BE49-F238E27FC236}">
                <a16:creationId xmlns:a16="http://schemas.microsoft.com/office/drawing/2014/main" id="{830407AE-A37D-8FBA-B918-7A587008F4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EB91C6-207D-902C-9E45-D5FEF338919F}"/>
              </a:ext>
            </a:extLst>
          </p:cNvPr>
          <p:cNvSpPr>
            <a:spLocks noGrp="1"/>
          </p:cNvSpPr>
          <p:nvPr>
            <p:ph type="sldNum" sz="quarter" idx="12"/>
          </p:nvPr>
        </p:nvSpPr>
        <p:spPr/>
        <p:txBody>
          <a:bodyPr/>
          <a:lstStyle/>
          <a:p>
            <a:fld id="{B69C1B9E-5AE1-4B96-A721-48EA9ADC9F28}" type="slidenum">
              <a:rPr lang="sv-SE" smtClean="0"/>
              <a:t>‹#›</a:t>
            </a:fld>
            <a:endParaRPr lang="sv-SE"/>
          </a:p>
        </p:txBody>
      </p:sp>
    </p:spTree>
    <p:extLst>
      <p:ext uri="{BB962C8B-B14F-4D97-AF65-F5344CB8AC3E}">
        <p14:creationId xmlns:p14="http://schemas.microsoft.com/office/powerpoint/2010/main" val="3706631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80824"/>
            <a:ext cx="10515600" cy="1142400"/>
          </a:xfrm>
          <a:prstGeom prst="rect">
            <a:avLst/>
          </a:prstGeom>
          <a:noFill/>
          <a:ln>
            <a:noFill/>
          </a:ln>
        </p:spPr>
        <p:txBody>
          <a:bodyPr spcFirstLastPara="1" wrap="square" lIns="0" tIns="0" rIns="0" bIns="72000" anchor="b" anchorCtr="0">
            <a:noAutofit/>
          </a:bodyPr>
          <a:lstStyle>
            <a:lvl1pPr lvl="0" algn="ctr">
              <a:lnSpc>
                <a:spcPct val="8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593991" y="6147212"/>
            <a:ext cx="9140031" cy="103892"/>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1800"/>
              </a:spcBef>
              <a:spcAft>
                <a:spcPts val="0"/>
              </a:spcAft>
              <a:buSzPts val="675"/>
              <a:buNone/>
              <a:defRPr sz="675">
                <a:solidFill>
                  <a:srgbClr val="ADAEB2"/>
                </a:solidFill>
              </a:defRPr>
            </a:lvl1pPr>
            <a:lvl2pPr marL="914400" lvl="1" indent="-342900" algn="l">
              <a:lnSpc>
                <a:spcPct val="100000"/>
              </a:lnSpc>
              <a:spcBef>
                <a:spcPts val="800"/>
              </a:spcBef>
              <a:spcAft>
                <a:spcPts val="0"/>
              </a:spcAft>
              <a:buSzPts val="1800"/>
              <a:buChar char="•"/>
              <a:defRPr/>
            </a:lvl2pPr>
            <a:lvl3pPr marL="1371600" lvl="2" indent="-228600" algn="l">
              <a:lnSpc>
                <a:spcPct val="100000"/>
              </a:lnSpc>
              <a:spcBef>
                <a:spcPts val="600"/>
              </a:spcBef>
              <a:spcAft>
                <a:spcPts val="0"/>
              </a:spcAft>
              <a:buClr>
                <a:schemeClr val="dk1"/>
              </a:buClr>
              <a:buSzPts val="1800"/>
              <a:buNone/>
              <a:defRPr/>
            </a:lvl3pPr>
            <a:lvl4pPr marL="1828800" lvl="3" indent="-228600" algn="l">
              <a:lnSpc>
                <a:spcPct val="90000"/>
              </a:lnSpc>
              <a:spcBef>
                <a:spcPts val="2000"/>
              </a:spcBef>
              <a:spcAft>
                <a:spcPts val="0"/>
              </a:spcAft>
              <a:buClr>
                <a:schemeClr val="dk1"/>
              </a:buClr>
              <a:buSzPts val="1800"/>
              <a:buNone/>
              <a:defRPr/>
            </a:lvl4pPr>
            <a:lvl5pPr marL="2286000" lvl="4" indent="-228600" algn="l">
              <a:lnSpc>
                <a:spcPct val="100000"/>
              </a:lnSpc>
              <a:spcBef>
                <a:spcPts val="2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0"/>
          <p:cNvSpPr txBox="1">
            <a:spLocks noGrp="1"/>
          </p:cNvSpPr>
          <p:nvPr>
            <p:ph type="sldNum" idx="12"/>
          </p:nvPr>
        </p:nvSpPr>
        <p:spPr>
          <a:xfrm>
            <a:off x="237867" y="6376598"/>
            <a:ext cx="300850" cy="299338"/>
          </a:xfrm>
          <a:prstGeom prst="rect">
            <a:avLst/>
          </a:prstGeom>
          <a:noFill/>
          <a:ln>
            <a:noFill/>
          </a:ln>
        </p:spPr>
        <p:txBody>
          <a:bodyPr spcFirstLastPara="1" wrap="square" lIns="0" tIns="72000" rIns="0" bIns="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l-PL"/>
              <a:t>‹#›</a:t>
            </a:fld>
            <a:endParaRPr/>
          </a:p>
        </p:txBody>
      </p:sp>
    </p:spTree>
    <p:extLst>
      <p:ext uri="{BB962C8B-B14F-4D97-AF65-F5344CB8AC3E}">
        <p14:creationId xmlns:p14="http://schemas.microsoft.com/office/powerpoint/2010/main" val="15088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45F47-FCD4-EB22-189F-54085B47267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0689DEE-DFF1-F33A-BA11-D1FC61323043}"/>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4" name="Platshållare för sidfot 3">
            <a:extLst>
              <a:ext uri="{FF2B5EF4-FFF2-40B4-BE49-F238E27FC236}">
                <a16:creationId xmlns:a16="http://schemas.microsoft.com/office/drawing/2014/main" id="{CD86B3AB-2B83-BF8A-1445-8C51470438E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E7744D9-83E5-E841-5084-639E8C6B7124}"/>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4137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EEA3FE-CED4-18AE-9941-48CB84D842B9}"/>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3" name="Platshållare för sidfot 2">
            <a:extLst>
              <a:ext uri="{FF2B5EF4-FFF2-40B4-BE49-F238E27FC236}">
                <a16:creationId xmlns:a16="http://schemas.microsoft.com/office/drawing/2014/main" id="{7E0CA0CE-7D82-7EA1-58E3-96D4CA9971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30556DC-216B-3448-112B-6FB9EB89AD42}"/>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10652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F8C95-01FB-D2E7-80A2-0738E89C7C2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C43839-4B5A-F844-545F-3F2EAD14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712A61-4E3F-A65C-E5A2-25451B78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B115DA-1C2D-C12F-2D66-3986F1AA63B1}"/>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6" name="Platshållare för sidfot 5">
            <a:extLst>
              <a:ext uri="{FF2B5EF4-FFF2-40B4-BE49-F238E27FC236}">
                <a16:creationId xmlns:a16="http://schemas.microsoft.com/office/drawing/2014/main" id="{9A0B67FF-556E-8B4E-322E-EE03823196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0B41B3-151C-E36C-6E97-54F5C6D0DA5C}"/>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6137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397DE-B5C7-AD24-39B1-18FD1BF9DC5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EFEF45-BC83-A733-DC5D-2F06432F1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C8AF92E-1895-B8B8-46A9-5103DD07F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79A1D6-FD29-082C-83D8-CB1B33945782}"/>
              </a:ext>
            </a:extLst>
          </p:cNvPr>
          <p:cNvSpPr>
            <a:spLocks noGrp="1"/>
          </p:cNvSpPr>
          <p:nvPr>
            <p:ph type="dt" sz="half" idx="10"/>
          </p:nvPr>
        </p:nvSpPr>
        <p:spPr/>
        <p:txBody>
          <a:bodyPr/>
          <a:lstStyle/>
          <a:p>
            <a:fld id="{FE6488B1-162F-4C07-9B4E-40D43927549A}" type="datetimeFigureOut">
              <a:rPr lang="sv-SE" smtClean="0"/>
              <a:t>2026-02-23</a:t>
            </a:fld>
            <a:endParaRPr lang="sv-SE"/>
          </a:p>
        </p:txBody>
      </p:sp>
      <p:sp>
        <p:nvSpPr>
          <p:cNvPr id="6" name="Platshållare för sidfot 5">
            <a:extLst>
              <a:ext uri="{FF2B5EF4-FFF2-40B4-BE49-F238E27FC236}">
                <a16:creationId xmlns:a16="http://schemas.microsoft.com/office/drawing/2014/main" id="{C3FE09A2-D45E-002D-A9F4-6211570AA1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50A90B-FE0C-32E1-E2A4-665F3BF7376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116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emf"/><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12B099D-753F-98F3-B49A-AF5038533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F56A42-F01B-757A-544A-27EEB5EE2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08A7D-B141-6816-2B64-0CC67C41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6488B1-162F-4C07-9B4E-40D43927549A}" type="datetimeFigureOut">
              <a:rPr lang="sv-SE" smtClean="0"/>
              <a:t>2026-02-23</a:t>
            </a:fld>
            <a:endParaRPr lang="sv-SE"/>
          </a:p>
        </p:txBody>
      </p:sp>
      <p:sp>
        <p:nvSpPr>
          <p:cNvPr id="5" name="Platshållare för sidfot 4">
            <a:extLst>
              <a:ext uri="{FF2B5EF4-FFF2-40B4-BE49-F238E27FC236}">
                <a16:creationId xmlns:a16="http://schemas.microsoft.com/office/drawing/2014/main" id="{DDE0CCC9-D0E0-74A2-C39D-47FB77D8D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2C4BA47-9DEB-DA40-5674-C7BC1A1DF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4B723-541F-4C6F-91D6-A44945188663}" type="slidenum">
              <a:rPr lang="sv-SE" smtClean="0"/>
              <a:t>‹#›</a:t>
            </a:fld>
            <a:endParaRPr lang="sv-SE"/>
          </a:p>
        </p:txBody>
      </p:sp>
    </p:spTree>
    <p:extLst>
      <p:ext uri="{BB962C8B-B14F-4D97-AF65-F5344CB8AC3E}">
        <p14:creationId xmlns:p14="http://schemas.microsoft.com/office/powerpoint/2010/main" val="77750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Möte Riksstroke referensgrupp 6 februari 2025</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Bakgrund och projektinfo</a:t>
            </a:r>
          </a:p>
          <a:p>
            <a:pPr lvl="0"/>
            <a:r>
              <a:rPr lang="sv-SE"/>
              <a:t>Formulär</a:t>
            </a:r>
          </a:p>
          <a:p>
            <a:pPr lvl="0"/>
            <a:r>
              <a:rPr lang="sv-SE"/>
              <a:t>Demo INCA</a:t>
            </a:r>
          </a:p>
          <a:p>
            <a:pPr lvl="3"/>
            <a:endParaRPr lang="sv-SE"/>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93577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20" r:id="rId10"/>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2869BB"/>
        </a:buClr>
        <a:buFont typeface="Arial" panose="020B0604020202020204" pitchFamily="34" charset="0"/>
        <a:buNone/>
        <a:defRPr sz="2400"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2869BB"/>
        </a:buClr>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solidFill>
                  <a:prstClr val="black">
                    <a:tint val="75000"/>
                  </a:prstClr>
                </a:solidFill>
              </a:rPr>
              <a:t>2017-03-21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solidFill>
                  <a:prstClr val="black">
                    <a:tint val="75000"/>
                  </a:prstClr>
                </a:solidFill>
              </a:rPr>
              <a:t>S Åsberg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79034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39197435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2869BB"/>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2869BB"/>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2" name="Frihandsfigur 21">
            <a:extLst>
              <a:ext uri="{FF2B5EF4-FFF2-40B4-BE49-F238E27FC236}">
                <a16:creationId xmlns:a16="http://schemas.microsoft.com/office/drawing/2014/main" id="{B6E8CE0E-7FAE-407E-843C-A85185DC6B2F}"/>
              </a:ext>
            </a:extLst>
          </p:cNvPr>
          <p:cNvSpPr/>
          <p:nvPr/>
        </p:nvSpPr>
        <p:spPr>
          <a:xfrm>
            <a:off x="0" y="5653048"/>
            <a:ext cx="12192000" cy="1126514"/>
          </a:xfrm>
          <a:custGeom>
            <a:avLst/>
            <a:gdLst>
              <a:gd name="connsiteX0" fmla="*/ 6798501 w 12192000"/>
              <a:gd name="connsiteY0" fmla="*/ 374833 h 1126514"/>
              <a:gd name="connsiteX1" fmla="*/ 0 w 12192000"/>
              <a:gd name="connsiteY1" fmla="*/ 125264 h 1126514"/>
              <a:gd name="connsiteX2" fmla="*/ 0 w 12192000"/>
              <a:gd name="connsiteY2" fmla="*/ 1126515 h 1126514"/>
              <a:gd name="connsiteX3" fmla="*/ 12192000 w 12192000"/>
              <a:gd name="connsiteY3" fmla="*/ 1126515 h 1126514"/>
              <a:gd name="connsiteX4" fmla="*/ 12192000 w 12192000"/>
              <a:gd name="connsiteY4" fmla="*/ 112675 h 1126514"/>
              <a:gd name="connsiteX5" fmla="*/ 6798501 w 12192000"/>
              <a:gd name="connsiteY5" fmla="*/ 374770 h 11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126514">
                <a:moveTo>
                  <a:pt x="6798501" y="374833"/>
                </a:moveTo>
                <a:cubicBezTo>
                  <a:pt x="3657854" y="958680"/>
                  <a:pt x="1136904" y="446320"/>
                  <a:pt x="0" y="125264"/>
                </a:cubicBezTo>
                <a:lnTo>
                  <a:pt x="0" y="1126515"/>
                </a:lnTo>
                <a:lnTo>
                  <a:pt x="12192000" y="1126515"/>
                </a:lnTo>
                <a:lnTo>
                  <a:pt x="12192000" y="112675"/>
                </a:lnTo>
                <a:cubicBezTo>
                  <a:pt x="10959656" y="-62372"/>
                  <a:pt x="9213469" y="-74138"/>
                  <a:pt x="6798501" y="374770"/>
                </a:cubicBezTo>
                <a:close/>
              </a:path>
            </a:pathLst>
          </a:custGeom>
          <a:solidFill>
            <a:schemeClr val="tx2">
              <a:lumMod val="60000"/>
              <a:lumOff val="40000"/>
            </a:schemeClr>
          </a:solidFill>
          <a:ln w="6350" cap="flat">
            <a:noFill/>
            <a:prstDash val="solid"/>
            <a:miter/>
          </a:ln>
        </p:spPr>
        <p:txBody>
          <a:bodyPr rtlCol="0" anchor="ctr"/>
          <a:lstStyle/>
          <a:p>
            <a:endParaRPr lang="en-GB"/>
          </a:p>
        </p:txBody>
      </p:sp>
      <p:sp>
        <p:nvSpPr>
          <p:cNvPr id="26" name="Frihandsfigur 25">
            <a:extLst>
              <a:ext uri="{FF2B5EF4-FFF2-40B4-BE49-F238E27FC236}">
                <a16:creationId xmlns:a16="http://schemas.microsoft.com/office/drawing/2014/main" id="{11D828D5-6C28-EE29-8AEC-CB84E8C39613}"/>
              </a:ext>
            </a:extLst>
          </p:cNvPr>
          <p:cNvSpPr/>
          <p:nvPr userDrawn="1"/>
        </p:nvSpPr>
        <p:spPr>
          <a:xfrm>
            <a:off x="0" y="5778601"/>
            <a:ext cx="12192000" cy="1079399"/>
          </a:xfrm>
          <a:custGeom>
            <a:avLst/>
            <a:gdLst>
              <a:gd name="connsiteX0" fmla="*/ 0 w 12192000"/>
              <a:gd name="connsiteY0" fmla="*/ 0 h 1079399"/>
              <a:gd name="connsiteX1" fmla="*/ 7256463 w 12192000"/>
              <a:gd name="connsiteY1" fmla="*/ 432460 h 1079399"/>
              <a:gd name="connsiteX2" fmla="*/ 12192000 w 12192000"/>
              <a:gd name="connsiteY2" fmla="*/ 74207 h 1079399"/>
              <a:gd name="connsiteX3" fmla="*/ 12192000 w 12192000"/>
              <a:gd name="connsiteY3" fmla="*/ 780061 h 1079399"/>
              <a:gd name="connsiteX4" fmla="*/ 12192000 w 12192000"/>
              <a:gd name="connsiteY4" fmla="*/ 1013840 h 1079399"/>
              <a:gd name="connsiteX5" fmla="*/ 12192000 w 12192000"/>
              <a:gd name="connsiteY5" fmla="*/ 1079399 h 1079399"/>
              <a:gd name="connsiteX6" fmla="*/ 0 w 12192000"/>
              <a:gd name="connsiteY6" fmla="*/ 1079399 h 1079399"/>
              <a:gd name="connsiteX7" fmla="*/ 0 w 12192000"/>
              <a:gd name="connsiteY7" fmla="*/ 1013840 h 1079399"/>
              <a:gd name="connsiteX8" fmla="*/ 0 w 12192000"/>
              <a:gd name="connsiteY8" fmla="*/ 780061 h 10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79399">
                <a:moveTo>
                  <a:pt x="0" y="0"/>
                </a:moveTo>
                <a:cubicBezTo>
                  <a:pt x="542163" y="195670"/>
                  <a:pt x="3432683" y="1134228"/>
                  <a:pt x="7256463" y="432460"/>
                </a:cubicBezTo>
                <a:cubicBezTo>
                  <a:pt x="9475915" y="25178"/>
                  <a:pt x="11067161" y="-24925"/>
                  <a:pt x="12192000" y="74207"/>
                </a:cubicBezTo>
                <a:lnTo>
                  <a:pt x="12192000" y="780061"/>
                </a:lnTo>
                <a:lnTo>
                  <a:pt x="12192000" y="1013840"/>
                </a:lnTo>
                <a:lnTo>
                  <a:pt x="12192000" y="1079399"/>
                </a:lnTo>
                <a:lnTo>
                  <a:pt x="0" y="1079399"/>
                </a:lnTo>
                <a:lnTo>
                  <a:pt x="0" y="1013840"/>
                </a:lnTo>
                <a:lnTo>
                  <a:pt x="0" y="7800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220F24BD-3573-F056-C9CC-75E2759AD032}"/>
              </a:ext>
            </a:extLst>
          </p:cNvPr>
          <p:cNvSpPr>
            <a:spLocks noGrp="1"/>
          </p:cNvSpPr>
          <p:nvPr>
            <p:ph type="title"/>
          </p:nvPr>
        </p:nvSpPr>
        <p:spPr>
          <a:xfrm>
            <a:off x="838200" y="380824"/>
            <a:ext cx="10515600" cy="1142400"/>
          </a:xfrm>
          <a:prstGeom prst="rect">
            <a:avLst/>
          </a:prstGeom>
        </p:spPr>
        <p:txBody>
          <a:bodyPr vert="horz" lIns="0" tIns="0" rIns="0" bIns="72000" rtlCol="0" anchor="b" anchorCtr="0">
            <a:noAutofit/>
          </a:bodyPr>
          <a:lstStyle/>
          <a:p>
            <a:r>
              <a:rPr lang="en-GB"/>
              <a:t>Click to edit Master title style</a:t>
            </a:r>
            <a:endParaRPr lang="sv-SE"/>
          </a:p>
        </p:txBody>
      </p:sp>
      <p:sp>
        <p:nvSpPr>
          <p:cNvPr id="3" name="Text Placeholder 2">
            <a:extLst>
              <a:ext uri="{FF2B5EF4-FFF2-40B4-BE49-F238E27FC236}">
                <a16:creationId xmlns:a16="http://schemas.microsoft.com/office/drawing/2014/main" id="{572BBEE3-57B8-B6D8-E2EE-EF767879A3A0}"/>
              </a:ext>
            </a:extLst>
          </p:cNvPr>
          <p:cNvSpPr>
            <a:spLocks noGrp="1"/>
          </p:cNvSpPr>
          <p:nvPr>
            <p:ph type="body" idx="1"/>
          </p:nvPr>
        </p:nvSpPr>
        <p:spPr>
          <a:xfrm>
            <a:off x="838201" y="1666510"/>
            <a:ext cx="10515600" cy="359922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9" name="Slide Number Placeholder 5">
            <a:extLst>
              <a:ext uri="{FF2B5EF4-FFF2-40B4-BE49-F238E27FC236}">
                <a16:creationId xmlns:a16="http://schemas.microsoft.com/office/drawing/2014/main" id="{B1FF9DB0-B98A-B249-9ECB-772F1E5485B8}"/>
              </a:ext>
            </a:extLst>
          </p:cNvPr>
          <p:cNvSpPr>
            <a:spLocks noGrp="1"/>
          </p:cNvSpPr>
          <p:nvPr>
            <p:ph type="sldNum" sz="quarter" idx="4"/>
          </p:nvPr>
        </p:nvSpPr>
        <p:spPr>
          <a:xfrm>
            <a:off x="237867" y="6376598"/>
            <a:ext cx="300850" cy="299338"/>
          </a:xfrm>
          <a:prstGeom prst="rect">
            <a:avLst/>
          </a:prstGeom>
        </p:spPr>
        <p:txBody>
          <a:bodyPr vert="horz" lIns="0" tIns="72000" rIns="0" bIns="0" rtlCol="0" anchor="ctr" anchorCtr="0"/>
          <a:lstStyle>
            <a:lvl1pPr algn="l">
              <a:defRPr sz="1000">
                <a:solidFill>
                  <a:schemeClr val="bg2"/>
                </a:solidFill>
                <a:latin typeface="Calibri" panose="020F0502020204030204" pitchFamily="34" charset="0"/>
                <a:cs typeface="Calibri" panose="020F0502020204030204" pitchFamily="34" charset="0"/>
              </a:defRPr>
            </a:lvl1pPr>
          </a:lstStyle>
          <a:p>
            <a:fld id="{3E07252E-534E-2846-9A3F-2B17A781E03F}" type="slidenum">
              <a:rPr lang="sv-SE" smtClean="0"/>
              <a:pPr/>
              <a:t>‹#›</a:t>
            </a:fld>
            <a:endParaRPr lang="sv-SE"/>
          </a:p>
        </p:txBody>
      </p:sp>
      <p:sp>
        <p:nvSpPr>
          <p:cNvPr id="13" name="Slide Number Placeholder 5">
            <a:extLst>
              <a:ext uri="{FF2B5EF4-FFF2-40B4-BE49-F238E27FC236}">
                <a16:creationId xmlns:a16="http://schemas.microsoft.com/office/drawing/2014/main" id="{7DEB8A0A-FAE5-0645-974F-D947F7DE2251}"/>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bg2"/>
                </a:solidFill>
                <a:latin typeface="Calibri" panose="020F0502020204030204" pitchFamily="34" charset="0"/>
                <a:ea typeface="+mn-ea"/>
                <a:cs typeface="Calibri" panose="020F0502020204030204" pitchFamily="34" charset="0"/>
              </a:rPr>
              <a:t>Strictly</a:t>
            </a:r>
            <a:r>
              <a:rPr lang="en-GB" sz="1000" spc="-5">
                <a:solidFill>
                  <a:schemeClr val="bg2"/>
                </a:solidFill>
                <a:latin typeface="Calibri" panose="020F0502020204030204" pitchFamily="34" charset="0"/>
                <a:cs typeface="Calibri" panose="020F0502020204030204" pitchFamily="34" charset="0"/>
              </a:rPr>
              <a:t> private and</a:t>
            </a:r>
            <a:r>
              <a:rPr lang="en-GB" sz="1000" spc="30">
                <a:solidFill>
                  <a:schemeClr val="bg2"/>
                </a:solidFill>
                <a:latin typeface="Calibri" panose="020F0502020204030204" pitchFamily="34" charset="0"/>
                <a:cs typeface="Calibri" panose="020F0502020204030204" pitchFamily="34" charset="0"/>
              </a:rPr>
              <a:t> </a:t>
            </a:r>
            <a:r>
              <a:rPr lang="en-GB" sz="1000" spc="-5">
                <a:solidFill>
                  <a:schemeClr val="bg2"/>
                </a:solidFill>
                <a:latin typeface="Calibri" panose="020F0502020204030204" pitchFamily="34" charset="0"/>
                <a:cs typeface="Calibri" panose="020F0502020204030204" pitchFamily="34" charset="0"/>
              </a:rPr>
              <a:t>confidential.</a:t>
            </a:r>
            <a:endParaRPr lang="sv-SE" sz="1000">
              <a:solidFill>
                <a:schemeClr val="bg2"/>
              </a:solidFill>
            </a:endParaRPr>
          </a:p>
        </p:txBody>
      </p:sp>
      <p:sp>
        <p:nvSpPr>
          <p:cNvPr id="27" name="Graphic 11">
            <a:extLst>
              <a:ext uri="{FF2B5EF4-FFF2-40B4-BE49-F238E27FC236}">
                <a16:creationId xmlns:a16="http://schemas.microsoft.com/office/drawing/2014/main" id="{55F7EDEB-2ED0-FC45-D304-F677A81A7A53}"/>
              </a:ext>
            </a:extLst>
          </p:cNvPr>
          <p:cNvSpPr/>
          <p:nvPr/>
        </p:nvSpPr>
        <p:spPr>
          <a:xfrm>
            <a:off x="11353783" y="6228673"/>
            <a:ext cx="600675" cy="419178"/>
          </a:xfrm>
          <a:custGeom>
            <a:avLst/>
            <a:gdLst>
              <a:gd name="connsiteX0" fmla="*/ 271473 w 600675"/>
              <a:gd name="connsiteY0" fmla="*/ 190849 h 419178"/>
              <a:gd name="connsiteX1" fmla="*/ 263499 w 600675"/>
              <a:gd name="connsiteY1" fmla="*/ 263269 h 419178"/>
              <a:gd name="connsiteX2" fmla="*/ 190254 w 600675"/>
              <a:gd name="connsiteY2" fmla="*/ 271237 h 419178"/>
              <a:gd name="connsiteX3" fmla="*/ 69953 w 600675"/>
              <a:gd name="connsiteY3" fmla="*/ 244315 h 419178"/>
              <a:gd name="connsiteX4" fmla="*/ 66921 w 600675"/>
              <a:gd name="connsiteY4" fmla="*/ 173027 h 419178"/>
              <a:gd name="connsiteX5" fmla="*/ 136745 w 600675"/>
              <a:gd name="connsiteY5" fmla="*/ 174547 h 419178"/>
              <a:gd name="connsiteX6" fmla="*/ 174695 w 600675"/>
              <a:gd name="connsiteY6" fmla="*/ 174547 h 419178"/>
              <a:gd name="connsiteX7" fmla="*/ 174695 w 600675"/>
              <a:gd name="connsiteY7" fmla="*/ 136628 h 419178"/>
              <a:gd name="connsiteX8" fmla="*/ 173174 w 600675"/>
              <a:gd name="connsiteY8" fmla="*/ 66860 h 419178"/>
              <a:gd name="connsiteX9" fmla="*/ 244519 w 600675"/>
              <a:gd name="connsiteY9" fmla="*/ 69890 h 419178"/>
              <a:gd name="connsiteX10" fmla="*/ 271463 w 600675"/>
              <a:gd name="connsiteY10" fmla="*/ 190849 h 419178"/>
              <a:gd name="connsiteX11" fmla="*/ 167691 w 600675"/>
              <a:gd name="connsiteY11" fmla="*/ 325366 h 419178"/>
              <a:gd name="connsiteX12" fmla="*/ 300316 w 600675"/>
              <a:gd name="connsiteY12" fmla="*/ 419179 h 419178"/>
              <a:gd name="connsiteX13" fmla="*/ 300377 w 600675"/>
              <a:gd name="connsiteY13" fmla="*/ 419179 h 419178"/>
              <a:gd name="connsiteX14" fmla="*/ 445080 w 600675"/>
              <a:gd name="connsiteY14" fmla="*/ 325141 h 419178"/>
              <a:gd name="connsiteX15" fmla="*/ 437524 w 600675"/>
              <a:gd name="connsiteY15" fmla="*/ 325243 h 419178"/>
              <a:gd name="connsiteX16" fmla="*/ 568679 w 600675"/>
              <a:gd name="connsiteY16" fmla="*/ 282234 h 419178"/>
              <a:gd name="connsiteX17" fmla="*/ 571711 w 600675"/>
              <a:gd name="connsiteY17" fmla="*/ 135108 h 419178"/>
              <a:gd name="connsiteX18" fmla="*/ 494678 w 600675"/>
              <a:gd name="connsiteY18" fmla="*/ 105911 h 419178"/>
              <a:gd name="connsiteX19" fmla="*/ 465458 w 600675"/>
              <a:gd name="connsiteY19" fmla="*/ 28941 h 419178"/>
              <a:gd name="connsiteX20" fmla="*/ 318213 w 600675"/>
              <a:gd name="connsiteY20" fmla="*/ 31971 h 419178"/>
              <a:gd name="connsiteX21" fmla="*/ 300336 w 600675"/>
              <a:gd name="connsiteY21" fmla="*/ 55822 h 419178"/>
              <a:gd name="connsiteX22" fmla="*/ 282459 w 600675"/>
              <a:gd name="connsiteY22" fmla="*/ 31971 h 419178"/>
              <a:gd name="connsiteX23" fmla="*/ 135214 w 600675"/>
              <a:gd name="connsiteY23" fmla="*/ 28941 h 419178"/>
              <a:gd name="connsiteX24" fmla="*/ 105993 w 600675"/>
              <a:gd name="connsiteY24" fmla="*/ 105911 h 419178"/>
              <a:gd name="connsiteX25" fmla="*/ 28961 w 600675"/>
              <a:gd name="connsiteY25" fmla="*/ 135108 h 419178"/>
              <a:gd name="connsiteX26" fmla="*/ 31993 w 600675"/>
              <a:gd name="connsiteY26" fmla="*/ 282234 h 419178"/>
              <a:gd name="connsiteX27" fmla="*/ 153203 w 600675"/>
              <a:gd name="connsiteY27" fmla="*/ 324713 h 419178"/>
              <a:gd name="connsiteX28" fmla="*/ 157042 w 600675"/>
              <a:gd name="connsiteY28" fmla="*/ 324927 h 419178"/>
              <a:gd name="connsiteX29" fmla="*/ 167681 w 600675"/>
              <a:gd name="connsiteY29" fmla="*/ 325356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675" h="419178">
                <a:moveTo>
                  <a:pt x="271473" y="190849"/>
                </a:moveTo>
                <a:cubicBezTo>
                  <a:pt x="270340" y="220035"/>
                  <a:pt x="266542" y="246590"/>
                  <a:pt x="263499" y="263269"/>
                </a:cubicBezTo>
                <a:cubicBezTo>
                  <a:pt x="246806" y="266309"/>
                  <a:pt x="219485" y="270104"/>
                  <a:pt x="190254" y="271237"/>
                </a:cubicBezTo>
                <a:cubicBezTo>
                  <a:pt x="131814" y="273512"/>
                  <a:pt x="89311" y="263647"/>
                  <a:pt x="69953" y="244315"/>
                </a:cubicBezTo>
                <a:cubicBezTo>
                  <a:pt x="49462" y="223841"/>
                  <a:pt x="47941" y="191981"/>
                  <a:pt x="66921" y="173027"/>
                </a:cubicBezTo>
                <a:cubicBezTo>
                  <a:pt x="85890" y="154062"/>
                  <a:pt x="117010" y="154828"/>
                  <a:pt x="136745" y="174547"/>
                </a:cubicBezTo>
                <a:cubicBezTo>
                  <a:pt x="147374" y="185167"/>
                  <a:pt x="164066" y="185167"/>
                  <a:pt x="174695" y="174547"/>
                </a:cubicBezTo>
                <a:cubicBezTo>
                  <a:pt x="185323" y="163927"/>
                  <a:pt x="185323" y="147248"/>
                  <a:pt x="174695" y="136628"/>
                </a:cubicBezTo>
                <a:cubicBezTo>
                  <a:pt x="154959" y="116909"/>
                  <a:pt x="154204" y="85814"/>
                  <a:pt x="173174" y="66860"/>
                </a:cubicBezTo>
                <a:cubicBezTo>
                  <a:pt x="192143" y="47896"/>
                  <a:pt x="224018" y="49416"/>
                  <a:pt x="244519" y="69890"/>
                </a:cubicBezTo>
                <a:cubicBezTo>
                  <a:pt x="263867" y="89222"/>
                  <a:pt x="274128" y="132078"/>
                  <a:pt x="271463" y="190849"/>
                </a:cubicBezTo>
                <a:moveTo>
                  <a:pt x="167691" y="325366"/>
                </a:moveTo>
                <a:cubicBezTo>
                  <a:pt x="230481" y="329008"/>
                  <a:pt x="299774" y="357919"/>
                  <a:pt x="300316" y="419179"/>
                </a:cubicBezTo>
                <a:lnTo>
                  <a:pt x="300377" y="419179"/>
                </a:lnTo>
                <a:cubicBezTo>
                  <a:pt x="300949" y="353450"/>
                  <a:pt x="379176" y="325141"/>
                  <a:pt x="445080" y="325141"/>
                </a:cubicBezTo>
                <a:cubicBezTo>
                  <a:pt x="445100" y="325141"/>
                  <a:pt x="441751" y="325192"/>
                  <a:pt x="437524" y="325243"/>
                </a:cubicBezTo>
                <a:cubicBezTo>
                  <a:pt x="497752" y="323642"/>
                  <a:pt x="541858" y="309023"/>
                  <a:pt x="568679" y="282234"/>
                </a:cubicBezTo>
                <a:cubicBezTo>
                  <a:pt x="610049" y="240897"/>
                  <a:pt x="611560" y="174914"/>
                  <a:pt x="571711" y="135108"/>
                </a:cubicBezTo>
                <a:cubicBezTo>
                  <a:pt x="550842" y="114246"/>
                  <a:pt x="522755" y="104391"/>
                  <a:pt x="494678" y="105911"/>
                </a:cubicBezTo>
                <a:cubicBezTo>
                  <a:pt x="496200" y="77857"/>
                  <a:pt x="486337" y="49793"/>
                  <a:pt x="465458" y="28941"/>
                </a:cubicBezTo>
                <a:cubicBezTo>
                  <a:pt x="425620" y="-10875"/>
                  <a:pt x="359583" y="-9355"/>
                  <a:pt x="318213" y="31971"/>
                </a:cubicBezTo>
                <a:cubicBezTo>
                  <a:pt x="311424" y="38755"/>
                  <a:pt x="305563" y="46855"/>
                  <a:pt x="300336" y="55822"/>
                </a:cubicBezTo>
                <a:cubicBezTo>
                  <a:pt x="295109" y="46855"/>
                  <a:pt x="289248" y="38755"/>
                  <a:pt x="282459" y="31971"/>
                </a:cubicBezTo>
                <a:cubicBezTo>
                  <a:pt x="241089" y="-9365"/>
                  <a:pt x="175062" y="-10875"/>
                  <a:pt x="135214" y="28941"/>
                </a:cubicBezTo>
                <a:cubicBezTo>
                  <a:pt x="114345" y="49793"/>
                  <a:pt x="104472" y="77857"/>
                  <a:pt x="105993" y="105911"/>
                </a:cubicBezTo>
                <a:cubicBezTo>
                  <a:pt x="77917" y="104391"/>
                  <a:pt x="49830" y="114246"/>
                  <a:pt x="28961" y="135108"/>
                </a:cubicBezTo>
                <a:cubicBezTo>
                  <a:pt x="-10888" y="174914"/>
                  <a:pt x="-9366" y="240897"/>
                  <a:pt x="31993" y="282234"/>
                </a:cubicBezTo>
                <a:cubicBezTo>
                  <a:pt x="57293" y="307513"/>
                  <a:pt x="98132" y="321805"/>
                  <a:pt x="153203" y="324713"/>
                </a:cubicBezTo>
                <a:cubicBezTo>
                  <a:pt x="153203" y="324713"/>
                  <a:pt x="153183" y="324733"/>
                  <a:pt x="157042" y="324927"/>
                </a:cubicBezTo>
                <a:cubicBezTo>
                  <a:pt x="163178" y="325182"/>
                  <a:pt x="165373" y="325325"/>
                  <a:pt x="167681" y="325356"/>
                </a:cubicBezTo>
              </a:path>
            </a:pathLst>
          </a:custGeom>
          <a:solidFill>
            <a:srgbClr val="FFFFFF"/>
          </a:solidFill>
          <a:ln w="1021" cap="flat">
            <a:noFill/>
            <a:prstDash val="solid"/>
            <a:miter/>
          </a:ln>
        </p:spPr>
        <p:txBody>
          <a:bodyPr rtlCol="0" anchor="ctr"/>
          <a:lstStyle/>
          <a:p>
            <a:endParaRPr lang="en-GB"/>
          </a:p>
        </p:txBody>
      </p:sp>
    </p:spTree>
    <p:extLst>
      <p:ext uri="{BB962C8B-B14F-4D97-AF65-F5344CB8AC3E}">
        <p14:creationId xmlns:p14="http://schemas.microsoft.com/office/powerpoint/2010/main" val="3662409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7" r:id="rId9"/>
    <p:sldLayoutId id="2147483718" r:id="rId10"/>
    <p:sldLayoutId id="2147483719" r:id="rId11"/>
  </p:sldLayoutIdLst>
  <p:hf hdr="0" ftr="0" dt="0"/>
  <p:txStyles>
    <p:titleStyle>
      <a:lvl1pPr algn="ctr" defTabSz="914400" rtl="0" eaLnBrk="1" latinLnBrk="0" hangingPunct="1">
        <a:lnSpc>
          <a:spcPct val="80000"/>
        </a:lnSpc>
        <a:spcBef>
          <a:spcPct val="0"/>
        </a:spcBef>
        <a:buNone/>
        <a:defRPr sz="4200" b="0" i="0" kern="1200" cap="none" spc="0" baseline="0">
          <a:solidFill>
            <a:schemeClr val="tx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100000"/>
        </a:lnSpc>
        <a:spcBef>
          <a:spcPts val="1800"/>
        </a:spcBef>
        <a:spcAft>
          <a:spcPts val="200"/>
        </a:spcAft>
        <a:buClr>
          <a:schemeClr val="accent1"/>
        </a:buClr>
        <a:buFont typeface="Arial" panose="020B0604020202020204" pitchFamily="34" charset="0"/>
        <a:buNone/>
        <a:tabLst/>
        <a:defRPr lang="en-GB" sz="2500" b="0" kern="1200" spc="0" dirty="0">
          <a:solidFill>
            <a:schemeClr val="tx1"/>
          </a:solidFill>
          <a:latin typeface="Calibri" panose="020F0502020204030204" pitchFamily="34" charset="0"/>
          <a:ea typeface="+mn-ea"/>
          <a:cs typeface="Calibri" panose="020F0502020204030204" pitchFamily="34" charset="0"/>
        </a:defRPr>
      </a:lvl1pPr>
      <a:lvl2pPr marL="184150" indent="-184150" algn="l" defTabSz="914400" rtl="0" eaLnBrk="1" latinLnBrk="0" hangingPunct="1">
        <a:lnSpc>
          <a:spcPct val="100000"/>
        </a:lnSpc>
        <a:spcBef>
          <a:spcPts val="800"/>
        </a:spcBef>
        <a:spcAft>
          <a:spcPts val="300"/>
        </a:spcAft>
        <a:buClr>
          <a:schemeClr val="tx2"/>
        </a:buClr>
        <a:buFont typeface="Arial" panose="020B0604020202020204" pitchFamily="34" charset="0"/>
        <a:buChar char="•"/>
        <a:tabLst/>
        <a:defRPr lang="en-GB" sz="2400" b="0" i="0" kern="1200" cap="none" spc="0" baseline="0" dirty="0">
          <a:solidFill>
            <a:schemeClr val="tx1"/>
          </a:solidFill>
          <a:latin typeface="Calibri Light" panose="020F0302020204030204" pitchFamily="34" charset="0"/>
          <a:ea typeface="+mn-ea"/>
          <a:cs typeface="Calibri Light" panose="020F0302020204030204" pitchFamily="34" charset="0"/>
        </a:defRPr>
      </a:lvl2pPr>
      <a:lvl3pPr marL="0" indent="0" algn="l" defTabSz="914400" rtl="0" eaLnBrk="1" latinLnBrk="0" hangingPunct="1">
        <a:lnSpc>
          <a:spcPct val="100000"/>
        </a:lnSpc>
        <a:spcBef>
          <a:spcPts val="600"/>
        </a:spcBef>
        <a:spcAft>
          <a:spcPts val="600"/>
        </a:spcAft>
        <a:buFont typeface="Arial" panose="020B0604020202020204" pitchFamily="34" charset="0"/>
        <a:buNone/>
        <a:tabLst/>
        <a:defRPr sz="1800" b="0" i="0" kern="1200" cap="none" spc="0" baseline="0">
          <a:solidFill>
            <a:schemeClr val="tx1"/>
          </a:solidFill>
          <a:latin typeface="Calibri Light" panose="020F0302020204030204" pitchFamily="34" charset="0"/>
          <a:ea typeface="+mn-ea"/>
          <a:cs typeface="Calibri Light" panose="020F0302020204030204" pitchFamily="34" charset="0"/>
        </a:defRPr>
      </a:lvl3pPr>
      <a:lvl4pPr marL="11113" indent="0" algn="l" defTabSz="914400" rtl="0" eaLnBrk="1" latinLnBrk="0" hangingPunct="1">
        <a:lnSpc>
          <a:spcPct val="90000"/>
        </a:lnSpc>
        <a:spcBef>
          <a:spcPts val="2000"/>
        </a:spcBef>
        <a:spcAft>
          <a:spcPts val="0"/>
        </a:spcAft>
        <a:buFont typeface="Arial" panose="020B0604020202020204" pitchFamily="34" charset="0"/>
        <a:buNone/>
        <a:tabLst/>
        <a:defRPr sz="1400" b="1" i="0" kern="1200" cap="all" spc="0" baseline="0">
          <a:solidFill>
            <a:schemeClr val="tx1"/>
          </a:solidFill>
          <a:latin typeface="Calibri" panose="020F0502020204030204" pitchFamily="34" charset="0"/>
          <a:ea typeface="+mn-ea"/>
          <a:cs typeface="Calibri" panose="020F0502020204030204" pitchFamily="34" charset="0"/>
        </a:defRPr>
      </a:lvl4pPr>
      <a:lvl5pPr marL="11113" indent="0" algn="l" defTabSz="914400" rtl="0" eaLnBrk="1" latinLnBrk="0" hangingPunct="1">
        <a:lnSpc>
          <a:spcPct val="100000"/>
        </a:lnSpc>
        <a:spcBef>
          <a:spcPts val="200"/>
        </a:spcBef>
        <a:spcAft>
          <a:spcPts val="200"/>
        </a:spcAft>
        <a:buFont typeface="Arial" panose="020B0604020202020204" pitchFamily="34" charset="0"/>
        <a:buNone/>
        <a:tabLst/>
        <a:defRPr sz="1400" b="0" i="0" kern="1200" spc="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317">
          <p15:clr>
            <a:srgbClr val="F26B43"/>
          </p15:clr>
        </p15:guide>
        <p15:guide id="5" pos="529">
          <p15:clr>
            <a:srgbClr val="F26B43"/>
          </p15:clr>
        </p15:guide>
        <p15:guide id="6" pos="7151">
          <p15:clr>
            <a:srgbClr val="F26B43"/>
          </p15:clr>
        </p15:guide>
        <p15:guide id="7" orient="horz" pos="5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4379B75-98D7-61CD-A4ED-DC78F4526B23}"/>
              </a:ext>
            </a:extLst>
          </p:cNvPr>
          <p:cNvPicPr>
            <a:picLocks noChangeAspect="1"/>
          </p:cNvPicPr>
          <p:nvPr/>
        </p:nvPicPr>
        <p:blipFill>
          <a:blip r:embed="rId3"/>
          <a:stretch>
            <a:fillRect/>
          </a:stretch>
        </p:blipFill>
        <p:spPr>
          <a:xfrm>
            <a:off x="0" y="2075387"/>
            <a:ext cx="12192000" cy="4782613"/>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7892" y="358793"/>
            <a:ext cx="3672921" cy="1720814"/>
          </a:xfrm>
          <a:prstGeom prst="rect">
            <a:avLst/>
          </a:prstGeom>
        </p:spPr>
      </p:pic>
      <p:sp>
        <p:nvSpPr>
          <p:cNvPr id="2" name="Underrubrik 1">
            <a:extLst>
              <a:ext uri="{FF2B5EF4-FFF2-40B4-BE49-F238E27FC236}">
                <a16:creationId xmlns:a16="http://schemas.microsoft.com/office/drawing/2014/main" id="{A65B1C64-0359-753C-9C89-4E9B691CDAD4}"/>
              </a:ext>
            </a:extLst>
          </p:cNvPr>
          <p:cNvSpPr>
            <a:spLocks noGrp="1"/>
          </p:cNvSpPr>
          <p:nvPr>
            <p:ph type="subTitle" idx="1"/>
          </p:nvPr>
        </p:nvSpPr>
        <p:spPr>
          <a:xfrm>
            <a:off x="1955801" y="1716594"/>
            <a:ext cx="7340600" cy="4782613"/>
          </a:xfrm>
        </p:spPr>
        <p:txBody>
          <a:bodyPr vert="horz" lIns="91440" tIns="45720" rIns="91440" bIns="45720" rtlCol="0" anchor="t">
            <a:normAutofit/>
          </a:bodyPr>
          <a:lstStyle/>
          <a:p>
            <a:endParaRPr lang="sv-SE" sz="3600">
              <a:ln w="9525" cap="flat" cmpd="sng" algn="ctr">
                <a:solidFill>
                  <a:srgbClr val="000090"/>
                </a:solidFill>
                <a:prstDash val="solid"/>
                <a:round/>
              </a:ln>
              <a:solidFill>
                <a:srgbClr val="00006D"/>
              </a:solidFill>
              <a:latin typeface="Calibri" panose="020F0502020204030204" pitchFamily="34" charset="0"/>
              <a:ea typeface="+mj-ea"/>
              <a:cs typeface="+mj-cs"/>
            </a:endParaRPr>
          </a:p>
          <a:p>
            <a:r>
              <a:rPr lang="sv-SE" sz="4000" b="1">
                <a:ln w="9525" cap="flat" cmpd="sng" algn="ctr">
                  <a:solidFill>
                    <a:srgbClr val="000090"/>
                  </a:solidFill>
                  <a:prstDash val="solid"/>
                  <a:round/>
                </a:ln>
                <a:solidFill>
                  <a:schemeClr val="tx2">
                    <a:lumMod val="10000"/>
                    <a:lumOff val="90000"/>
                  </a:schemeClr>
                </a:solidFill>
                <a:latin typeface="Calibri"/>
                <a:ea typeface="Calibri"/>
                <a:cs typeface="Calibri"/>
              </a:rPr>
              <a:t>Välkomna till Riksstroke@INCA</a:t>
            </a:r>
            <a:endParaRPr lang="sv-SE" sz="4000" b="1">
              <a:ln w="9525" cap="flat" cmpd="sng" algn="ctr">
                <a:solidFill>
                  <a:srgbClr val="000090"/>
                </a:solidFill>
                <a:prstDash val="solid"/>
                <a:round/>
              </a:ln>
              <a:solidFill>
                <a:schemeClr val="tx2">
                  <a:lumMod val="10000"/>
                  <a:lumOff val="90000"/>
                </a:schemeClr>
              </a:solidFill>
              <a:latin typeface="Calibri" panose="020F0502020204030204" pitchFamily="34" charset="0"/>
              <a:ea typeface="Calibri" panose="020F0502020204030204" pitchFamily="34" charset="0"/>
              <a:cs typeface="Calibri" panose="020F0502020204030204" pitchFamily="34" charset="0"/>
            </a:endParaRPr>
          </a:p>
          <a:p>
            <a:r>
              <a:rPr lang="sv-SE" sz="4000" b="1">
                <a:ln w="9525" cap="flat" cmpd="sng" algn="ctr">
                  <a:solidFill>
                    <a:srgbClr val="000090"/>
                  </a:solidFill>
                  <a:prstDash val="solid"/>
                  <a:round/>
                </a:ln>
                <a:solidFill>
                  <a:schemeClr val="tx2">
                    <a:lumMod val="10000"/>
                    <a:lumOff val="90000"/>
                  </a:schemeClr>
                </a:solidFill>
                <a:latin typeface="Calibri"/>
                <a:ea typeface="Calibri"/>
                <a:cs typeface="Calibri"/>
              </a:rPr>
              <a:t>webbinarium 260223</a:t>
            </a:r>
            <a:endParaRPr lang="sv-SE" sz="4000" b="1">
              <a:ln w="9525" cap="flat" cmpd="sng" algn="ctr">
                <a:solidFill>
                  <a:srgbClr val="000090"/>
                </a:solidFill>
                <a:prstDash val="solid"/>
                <a:round/>
              </a:ln>
              <a:solidFill>
                <a:schemeClr val="tx2">
                  <a:lumMod val="10000"/>
                  <a:lumOff val="90000"/>
                </a:schemeClr>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80896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4196-EFC0-0615-5280-F0062E58AA7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567D2A00-DDCB-1B37-659E-2FD442B44C0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Teckensnitt, dokument&#10;&#10;AI-genererat innehåll kan vara felaktigt.">
            <a:extLst>
              <a:ext uri="{FF2B5EF4-FFF2-40B4-BE49-F238E27FC236}">
                <a16:creationId xmlns:a16="http://schemas.microsoft.com/office/drawing/2014/main" id="{B5A6E096-A7A5-5494-4ED7-7CF956DE0CF9}"/>
              </a:ext>
            </a:extLst>
          </p:cNvPr>
          <p:cNvPicPr>
            <a:picLocks noChangeAspect="1"/>
          </p:cNvPicPr>
          <p:nvPr/>
        </p:nvPicPr>
        <p:blipFill>
          <a:blip r:embed="rId2"/>
          <a:stretch>
            <a:fillRect/>
          </a:stretch>
        </p:blipFill>
        <p:spPr>
          <a:xfrm>
            <a:off x="2824163" y="1423988"/>
            <a:ext cx="6543675" cy="4010025"/>
          </a:xfrm>
          <a:prstGeom prst="rect">
            <a:avLst/>
          </a:prstGeom>
        </p:spPr>
      </p:pic>
      <p:pic>
        <p:nvPicPr>
          <p:cNvPr id="3" name="Bildobjekt 2" descr="En bild som visar text, skärmbild, Teckensnitt&#10;&#10;AI-genererat innehåll kan vara felaktigt.">
            <a:extLst>
              <a:ext uri="{FF2B5EF4-FFF2-40B4-BE49-F238E27FC236}">
                <a16:creationId xmlns:a16="http://schemas.microsoft.com/office/drawing/2014/main" id="{9A4F83CD-0241-ED57-626B-A9BB7A418E17}"/>
              </a:ext>
            </a:extLst>
          </p:cNvPr>
          <p:cNvPicPr>
            <a:picLocks noChangeAspect="1"/>
          </p:cNvPicPr>
          <p:nvPr/>
        </p:nvPicPr>
        <p:blipFill>
          <a:blip r:embed="rId3"/>
          <a:stretch>
            <a:fillRect/>
          </a:stretch>
        </p:blipFill>
        <p:spPr>
          <a:xfrm>
            <a:off x="12419" y="0"/>
            <a:ext cx="12167162" cy="6858000"/>
          </a:xfrm>
          <a:prstGeom prst="rect">
            <a:avLst/>
          </a:prstGeom>
        </p:spPr>
      </p:pic>
    </p:spTree>
    <p:extLst>
      <p:ext uri="{BB962C8B-B14F-4D97-AF65-F5344CB8AC3E}">
        <p14:creationId xmlns:p14="http://schemas.microsoft.com/office/powerpoint/2010/main" val="3738947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666C1-0F38-FF52-8C49-B9917D60A3EC}"/>
              </a:ext>
            </a:extLst>
          </p:cNvPr>
          <p:cNvSpPr>
            <a:spLocks noGrp="1"/>
          </p:cNvSpPr>
          <p:nvPr>
            <p:ph type="title"/>
          </p:nvPr>
        </p:nvSpPr>
        <p:spPr/>
        <p:txBody>
          <a:bodyPr/>
          <a:lstStyle/>
          <a:p>
            <a:r>
              <a:rPr lang="sv-SE"/>
              <a:t>Pilot för de som insjuknade i stroke under året </a:t>
            </a:r>
            <a:r>
              <a:rPr lang="sv-SE" dirty="0"/>
              <a:t>2024</a:t>
            </a:r>
          </a:p>
        </p:txBody>
      </p:sp>
      <p:sp>
        <p:nvSpPr>
          <p:cNvPr id="3" name="Platshållare för innehåll 2">
            <a:extLst>
              <a:ext uri="{FF2B5EF4-FFF2-40B4-BE49-F238E27FC236}">
                <a16:creationId xmlns:a16="http://schemas.microsoft.com/office/drawing/2014/main" id="{089EB580-142D-F69C-373F-EBF13560CC4A}"/>
              </a:ext>
            </a:extLst>
          </p:cNvPr>
          <p:cNvSpPr>
            <a:spLocks noGrp="1"/>
          </p:cNvSpPr>
          <p:nvPr>
            <p:ph idx="1"/>
          </p:nvPr>
        </p:nvSpPr>
        <p:spPr/>
        <p:txBody>
          <a:bodyPr vert="horz" lIns="91440" tIns="45720" rIns="91440" bIns="45720" rtlCol="0" anchor="t">
            <a:normAutofit/>
          </a:bodyPr>
          <a:lstStyle/>
          <a:p>
            <a:pPr marL="228600" indent="-228600" algn="l" rtl="0" eaLnBrk="1" latinLnBrk="0" hangingPunct="1">
              <a:lnSpc>
                <a:spcPct val="90000"/>
              </a:lnSpc>
              <a:spcBef>
                <a:spcPts val="1000"/>
              </a:spcBef>
              <a:buClr>
                <a:srgbClr val="2869BB"/>
              </a:buClr>
              <a:buSzPts val="2800"/>
              <a:buFont typeface="Arial" panose="020B0604020202020204" pitchFamily="34" charset="0"/>
              <a:buChar char="•"/>
            </a:pPr>
            <a:r>
              <a:rPr lang="sv-SE" sz="2800" kern="1200" dirty="0">
                <a:solidFill>
                  <a:srgbClr val="262626"/>
                </a:solidFill>
                <a:effectLst/>
                <a:latin typeface="Calibri" panose="020F0502020204030204" pitchFamily="34" charset="0"/>
                <a:ea typeface="+mn-ea"/>
                <a:cs typeface="+mn-cs"/>
              </a:rPr>
              <a:t>Insjuknat under 2024, uppföljning skickades nov-dec 2025.</a:t>
            </a:r>
            <a:endParaRPr lang="sv-SE" sz="2800" dirty="0">
              <a:effectLst/>
            </a:endParaRPr>
          </a:p>
          <a:p>
            <a:r>
              <a:rPr lang="sv-SE"/>
              <a:t>Länk för ifyllning skickades till alla via 1177 totalt 14541</a:t>
            </a:r>
          </a:p>
          <a:p>
            <a:r>
              <a:rPr lang="sv-SE">
                <a:ea typeface="Calibri" panose="020F0502020204030204"/>
                <a:cs typeface="Calibri" panose="020F0502020204030204"/>
              </a:rPr>
              <a:t>2 grupper</a:t>
            </a:r>
            <a:endParaRPr lang="sv-SE" dirty="0"/>
          </a:p>
          <a:p>
            <a:pPr marL="800100" lvl="1" indent="-342900">
              <a:buChar char="•"/>
            </a:pPr>
            <a:r>
              <a:rPr lang="sv-SE"/>
              <a:t>Bara digitalt svar 12649 st</a:t>
            </a:r>
            <a:endParaRPr lang="sv-SE">
              <a:ea typeface="Calibri"/>
              <a:cs typeface="Calibri"/>
            </a:endParaRPr>
          </a:p>
          <a:p>
            <a:pPr marL="800100" lvl="1" indent="-342900">
              <a:buChar char="•"/>
            </a:pPr>
            <a:r>
              <a:rPr lang="sv-SE"/>
              <a:t>Urval</a:t>
            </a:r>
            <a:r>
              <a:rPr lang="sv-SE" baseline="0"/>
              <a:t> 1892 </a:t>
            </a:r>
            <a:r>
              <a:rPr lang="sv-SE"/>
              <a:t>st </a:t>
            </a:r>
            <a:r>
              <a:rPr lang="sv-SE" baseline="0"/>
              <a:t>som även fick pappersenkät om de inte hade 1177 eller </a:t>
            </a:r>
            <a:r>
              <a:rPr lang="sv-SE" baseline="0" dirty="0"/>
              <a:t>inte svarade på 1177</a:t>
            </a:r>
            <a:endParaRPr lang="sv-SE" baseline="0">
              <a:ea typeface="Calibri" panose="020F0502020204030204"/>
              <a:cs typeface="Calibri" panose="020F0502020204030204"/>
            </a:endParaRPr>
          </a:p>
        </p:txBody>
      </p:sp>
    </p:spTree>
    <p:extLst>
      <p:ext uri="{BB962C8B-B14F-4D97-AF65-F5344CB8AC3E}">
        <p14:creationId xmlns:p14="http://schemas.microsoft.com/office/powerpoint/2010/main" val="63337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91BC02-3B49-4191-9975-FEDB230EB97A}"/>
              </a:ext>
            </a:extLst>
          </p:cNvPr>
          <p:cNvSpPr>
            <a:spLocks noGrp="1"/>
          </p:cNvSpPr>
          <p:nvPr>
            <p:ph type="title"/>
          </p:nvPr>
        </p:nvSpPr>
        <p:spPr/>
        <p:txBody>
          <a:bodyPr/>
          <a:lstStyle/>
          <a:p>
            <a:r>
              <a:rPr lang="sv-SE" dirty="0"/>
              <a:t>Till dig som insjuknade i stroke  under året 2024</a:t>
            </a:r>
          </a:p>
        </p:txBody>
      </p:sp>
      <p:sp>
        <p:nvSpPr>
          <p:cNvPr id="3" name="Platshållare för text 2">
            <a:extLst>
              <a:ext uri="{FF2B5EF4-FFF2-40B4-BE49-F238E27FC236}">
                <a16:creationId xmlns:a16="http://schemas.microsoft.com/office/drawing/2014/main" id="{786BE08E-B27C-45AF-B063-6E79C71AD28D}"/>
              </a:ext>
            </a:extLst>
          </p:cNvPr>
          <p:cNvSpPr>
            <a:spLocks noGrp="1"/>
          </p:cNvSpPr>
          <p:nvPr>
            <p:ph type="body" idx="1"/>
          </p:nvPr>
        </p:nvSpPr>
        <p:spPr>
          <a:xfrm>
            <a:off x="235443" y="1510368"/>
            <a:ext cx="6024891" cy="311534"/>
          </a:xfrm>
        </p:spPr>
        <p:txBody>
          <a:bodyPr vert="horz" lIns="91440" tIns="45720" rIns="91440" bIns="45720" rtlCol="0" anchor="t">
            <a:normAutofit/>
          </a:bodyPr>
          <a:lstStyle/>
          <a:p>
            <a:pPr lvl="3"/>
            <a:r>
              <a:rPr lang="sv-SE"/>
              <a:t>Digitalt  12649 st</a:t>
            </a:r>
            <a:endParaRPr lang="sv-SE" baseline="0" dirty="0"/>
          </a:p>
          <a:p>
            <a:pPr lvl="3"/>
            <a:endParaRPr lang="sv-SE" dirty="0"/>
          </a:p>
        </p:txBody>
      </p:sp>
      <p:pic>
        <p:nvPicPr>
          <p:cNvPr id="15" name="Platshållare för innehåll 14" descr="En bild som visar text, skärmbild, diagram, design">
            <a:extLst>
              <a:ext uri="{FF2B5EF4-FFF2-40B4-BE49-F238E27FC236}">
                <a16:creationId xmlns:a16="http://schemas.microsoft.com/office/drawing/2014/main" id="{F3B36538-5C06-5704-BFFC-23BDCCD00F93}"/>
              </a:ext>
            </a:extLst>
          </p:cNvPr>
          <p:cNvPicPr>
            <a:picLocks noGrp="1" noChangeAspect="1"/>
          </p:cNvPicPr>
          <p:nvPr>
            <p:ph sz="half" idx="2"/>
          </p:nvPr>
        </p:nvPicPr>
        <p:blipFill>
          <a:blip r:embed="rId3"/>
          <a:stretch>
            <a:fillRect/>
          </a:stretch>
        </p:blipFill>
        <p:spPr>
          <a:xfrm>
            <a:off x="839788" y="2433573"/>
            <a:ext cx="10596890" cy="3013042"/>
          </a:xfrm>
          <a:prstGeom prst="rect">
            <a:avLst/>
          </a:prstGeom>
        </p:spPr>
      </p:pic>
    </p:spTree>
    <p:extLst>
      <p:ext uri="{BB962C8B-B14F-4D97-AF65-F5344CB8AC3E}">
        <p14:creationId xmlns:p14="http://schemas.microsoft.com/office/powerpoint/2010/main" val="286333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5659-30F6-965D-706D-098D62AD43F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658AE7-6892-6852-9866-1C96ADA23232}"/>
              </a:ext>
            </a:extLst>
          </p:cNvPr>
          <p:cNvSpPr>
            <a:spLocks noGrp="1"/>
          </p:cNvSpPr>
          <p:nvPr>
            <p:ph type="title"/>
          </p:nvPr>
        </p:nvSpPr>
        <p:spPr/>
        <p:txBody>
          <a:bodyPr/>
          <a:lstStyle/>
          <a:p>
            <a:r>
              <a:rPr lang="sv-SE" dirty="0"/>
              <a:t>Till dig som insjuknade i stroke  under året 2024</a:t>
            </a:r>
          </a:p>
        </p:txBody>
      </p:sp>
      <p:sp>
        <p:nvSpPr>
          <p:cNvPr id="3" name="Platshållare för text 2">
            <a:extLst>
              <a:ext uri="{FF2B5EF4-FFF2-40B4-BE49-F238E27FC236}">
                <a16:creationId xmlns:a16="http://schemas.microsoft.com/office/drawing/2014/main" id="{592A68AA-4A82-6F0E-2D88-ABAFD6693357}"/>
              </a:ext>
            </a:extLst>
          </p:cNvPr>
          <p:cNvSpPr>
            <a:spLocks noGrp="1"/>
          </p:cNvSpPr>
          <p:nvPr>
            <p:ph type="body" idx="1"/>
          </p:nvPr>
        </p:nvSpPr>
        <p:spPr>
          <a:xfrm>
            <a:off x="235443" y="1510368"/>
            <a:ext cx="6024891" cy="311534"/>
          </a:xfrm>
        </p:spPr>
        <p:txBody>
          <a:bodyPr vert="horz" lIns="91440" tIns="45720" rIns="91440" bIns="45720" rtlCol="0" anchor="t">
            <a:normAutofit/>
          </a:bodyPr>
          <a:lstStyle/>
          <a:p>
            <a:pPr lvl="3"/>
            <a:r>
              <a:rPr lang="sv-SE"/>
              <a:t>Digitalt och pappersutskick 1892 st</a:t>
            </a:r>
            <a:endParaRPr lang="sv-SE" baseline="0" dirty="0"/>
          </a:p>
          <a:p>
            <a:pPr lvl="3"/>
            <a:endParaRPr lang="sv-SE" dirty="0"/>
          </a:p>
        </p:txBody>
      </p:sp>
      <p:pic>
        <p:nvPicPr>
          <p:cNvPr id="7" name="Platshållare för innehåll 6" descr="En bild som visar text, skärmbild, diagram, Färggrann&#10;&#10;AI-genererat innehåll kan vara felaktigt.">
            <a:extLst>
              <a:ext uri="{FF2B5EF4-FFF2-40B4-BE49-F238E27FC236}">
                <a16:creationId xmlns:a16="http://schemas.microsoft.com/office/drawing/2014/main" id="{5B134FE5-E523-C697-2947-21108A6AF54F}"/>
              </a:ext>
            </a:extLst>
          </p:cNvPr>
          <p:cNvPicPr>
            <a:picLocks noGrp="1" noChangeAspect="1"/>
          </p:cNvPicPr>
          <p:nvPr>
            <p:ph sz="half" idx="2"/>
          </p:nvPr>
        </p:nvPicPr>
        <p:blipFill>
          <a:blip r:embed="rId3"/>
          <a:stretch>
            <a:fillRect/>
          </a:stretch>
        </p:blipFill>
        <p:spPr>
          <a:xfrm>
            <a:off x="839788" y="2375530"/>
            <a:ext cx="10857547" cy="3466158"/>
          </a:xfrm>
          <a:prstGeom prst="rect">
            <a:avLst/>
          </a:prstGeom>
        </p:spPr>
      </p:pic>
    </p:spTree>
    <p:extLst>
      <p:ext uri="{BB962C8B-B14F-4D97-AF65-F5344CB8AC3E}">
        <p14:creationId xmlns:p14="http://schemas.microsoft.com/office/powerpoint/2010/main" val="183047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B67A-283C-6467-C69D-68314EBDEAE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E146825-3ED5-BA13-B290-D9A08F83B1B8}"/>
              </a:ext>
            </a:extLst>
          </p:cNvPr>
          <p:cNvSpPr>
            <a:spLocks noGrp="1"/>
          </p:cNvSpPr>
          <p:nvPr>
            <p:ph type="subTitle" idx="1"/>
          </p:nvPr>
        </p:nvSpPr>
        <p:spPr>
          <a:xfrm>
            <a:off x="1524000" y="1241571"/>
            <a:ext cx="9144000" cy="4016229"/>
          </a:xfrm>
        </p:spPr>
        <p:txBody>
          <a:bodyPr>
            <a:normAutofit/>
          </a:bodyPr>
          <a:lstStyle/>
          <a:p>
            <a:pPr algn="l" fontAlgn="base"/>
            <a:r>
              <a:rPr lang="sv-SE" sz="3200" b="1"/>
              <a:t>Vårdrelation</a:t>
            </a:r>
          </a:p>
          <a:p>
            <a:pPr marL="342900" indent="-342900" algn="l" fontAlgn="base">
              <a:buFont typeface="Arial" panose="020B0604020202020204" pitchFamily="34" charset="0"/>
              <a:buChar char="•"/>
            </a:pPr>
            <a:r>
              <a:rPr lang="sv-SE" sz="2800"/>
              <a:t>På ITS kallas det dubbelregistreringar förflyttningar mellan sjukhus</a:t>
            </a:r>
          </a:p>
          <a:p>
            <a:pPr marL="342900" indent="-342900" algn="l" fontAlgn="base">
              <a:buFont typeface="Arial" panose="020B0604020202020204" pitchFamily="34" charset="0"/>
              <a:buChar char="•"/>
            </a:pPr>
            <a:r>
              <a:rPr lang="sv-SE" sz="2800"/>
              <a:t>På INCA kallar vi det vårdrelation mellan sjukhus/kliniker</a:t>
            </a:r>
          </a:p>
          <a:p>
            <a:pPr marL="800100" lvl="1" indent="-342900" algn="l" fontAlgn="base">
              <a:buFont typeface="Arial" panose="020B0604020202020204" pitchFamily="34" charset="0"/>
              <a:buChar char="•"/>
            </a:pPr>
            <a:r>
              <a:rPr lang="sv-SE" sz="2800"/>
              <a:t>Etablera vårdrelation</a:t>
            </a:r>
          </a:p>
          <a:p>
            <a:pPr marL="800100" lvl="1" indent="-342900" algn="l" fontAlgn="base">
              <a:buFont typeface="Arial" panose="020B0604020202020204" pitchFamily="34" charset="0"/>
              <a:buChar char="•"/>
            </a:pPr>
            <a:r>
              <a:rPr lang="sv-SE" sz="2800"/>
              <a:t>Acceptera vårdrelation</a:t>
            </a:r>
          </a:p>
          <a:p>
            <a:pPr marL="800100" lvl="1" indent="-342900" algn="l" fontAlgn="base">
              <a:buFont typeface="Arial" panose="020B0604020202020204" pitchFamily="34" charset="0"/>
              <a:buChar char="•"/>
            </a:pPr>
            <a:r>
              <a:rPr lang="sv-SE" sz="2800"/>
              <a:t>Avvisa vårdrelation</a:t>
            </a:r>
          </a:p>
          <a:p>
            <a:pPr marL="342900" indent="-342900" algn="l" fontAlgn="base">
              <a:buFont typeface="Arial" panose="020B0604020202020204" pitchFamily="34" charset="0"/>
              <a:buChar char="•"/>
            </a:pPr>
            <a:endParaRPr lang="sv-SE"/>
          </a:p>
        </p:txBody>
      </p:sp>
      <p:sp>
        <p:nvSpPr>
          <p:cNvPr id="4" name="Rubrik 1">
            <a:extLst>
              <a:ext uri="{FF2B5EF4-FFF2-40B4-BE49-F238E27FC236}">
                <a16:creationId xmlns:a16="http://schemas.microsoft.com/office/drawing/2014/main" id="{90FECB40-7507-8CEC-5A0D-C0533F7CA55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a:t>Patient som förflyttas mellan sjukhus/kliniker</a:t>
            </a:r>
          </a:p>
        </p:txBody>
      </p:sp>
    </p:spTree>
    <p:extLst>
      <p:ext uri="{BB962C8B-B14F-4D97-AF65-F5344CB8AC3E}">
        <p14:creationId xmlns:p14="http://schemas.microsoft.com/office/powerpoint/2010/main" val="1333489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B5A23BB-49C6-6B1E-7BC0-0C364DDA0C5F}"/>
              </a:ext>
            </a:extLst>
          </p:cNvPr>
          <p:cNvSpPr>
            <a:spLocks noGrp="1"/>
          </p:cNvSpPr>
          <p:nvPr>
            <p:ph type="title"/>
          </p:nvPr>
        </p:nvSpPr>
        <p:spPr/>
        <p:txBody>
          <a:bodyPr/>
          <a:lstStyle/>
          <a:p>
            <a:pPr algn="ctr"/>
            <a:r>
              <a:rPr lang="sv-SE"/>
              <a:t>Etablera Vårdrelation</a:t>
            </a:r>
          </a:p>
        </p:txBody>
      </p:sp>
      <p:sp>
        <p:nvSpPr>
          <p:cNvPr id="5" name="Platshållare för innehåll 4">
            <a:extLst>
              <a:ext uri="{FF2B5EF4-FFF2-40B4-BE49-F238E27FC236}">
                <a16:creationId xmlns:a16="http://schemas.microsoft.com/office/drawing/2014/main" id="{2432D184-0D95-ABAB-F238-1144D7706E36}"/>
              </a:ext>
            </a:extLst>
          </p:cNvPr>
          <p:cNvSpPr>
            <a:spLocks noGrp="1"/>
          </p:cNvSpPr>
          <p:nvPr>
            <p:ph idx="1"/>
          </p:nvPr>
        </p:nvSpPr>
        <p:spPr/>
        <p:txBody>
          <a:bodyPr/>
          <a:lstStyle/>
          <a:p>
            <a:r>
              <a:rPr lang="sv-SE"/>
              <a:t>Vårdrelation = Patienten har vårdats för samma strokeinsjuknande vid två eller flera sjukhus</a:t>
            </a:r>
          </a:p>
        </p:txBody>
      </p:sp>
      <p:pic>
        <p:nvPicPr>
          <p:cNvPr id="7" name="Bildobjekt 6" descr="En bild som visar text, skärmbild, Teckensnitt, linje&#10;&#10;AI-genererat innehåll kan vara felaktigt.">
            <a:extLst>
              <a:ext uri="{FF2B5EF4-FFF2-40B4-BE49-F238E27FC236}">
                <a16:creationId xmlns:a16="http://schemas.microsoft.com/office/drawing/2014/main" id="{DFE647A4-C2A1-3B10-8370-5187FB8736A7}"/>
              </a:ext>
            </a:extLst>
          </p:cNvPr>
          <p:cNvPicPr>
            <a:picLocks noChangeAspect="1"/>
          </p:cNvPicPr>
          <p:nvPr/>
        </p:nvPicPr>
        <p:blipFill>
          <a:blip r:embed="rId2"/>
          <a:stretch>
            <a:fillRect/>
          </a:stretch>
        </p:blipFill>
        <p:spPr>
          <a:xfrm>
            <a:off x="1585608" y="3014537"/>
            <a:ext cx="8874868" cy="1973514"/>
          </a:xfrm>
          <a:prstGeom prst="rect">
            <a:avLst/>
          </a:prstGeom>
        </p:spPr>
      </p:pic>
      <p:sp>
        <p:nvSpPr>
          <p:cNvPr id="8" name="Pil: höger 7">
            <a:extLst>
              <a:ext uri="{FF2B5EF4-FFF2-40B4-BE49-F238E27FC236}">
                <a16:creationId xmlns:a16="http://schemas.microsoft.com/office/drawing/2014/main" id="{55B1573B-EE5D-57B9-500C-3FD558963F1A}"/>
              </a:ext>
            </a:extLst>
          </p:cNvPr>
          <p:cNvSpPr/>
          <p:nvPr/>
        </p:nvSpPr>
        <p:spPr>
          <a:xfrm>
            <a:off x="681486" y="4282923"/>
            <a:ext cx="904121" cy="4098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04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713EE8-2B57-5F73-4772-C8BDE8580F05}"/>
              </a:ext>
            </a:extLst>
          </p:cNvPr>
          <p:cNvSpPr>
            <a:spLocks noGrp="1"/>
          </p:cNvSpPr>
          <p:nvPr>
            <p:ph type="title"/>
          </p:nvPr>
        </p:nvSpPr>
        <p:spPr/>
        <p:txBody>
          <a:bodyPr/>
          <a:lstStyle/>
          <a:p>
            <a:pPr algn="ctr"/>
            <a:r>
              <a:rPr lang="sv-SE"/>
              <a:t>Första sjukhus</a:t>
            </a:r>
          </a:p>
        </p:txBody>
      </p:sp>
      <p:sp>
        <p:nvSpPr>
          <p:cNvPr id="5" name="Platshållare för innehåll 4">
            <a:extLst>
              <a:ext uri="{FF2B5EF4-FFF2-40B4-BE49-F238E27FC236}">
                <a16:creationId xmlns:a16="http://schemas.microsoft.com/office/drawing/2014/main" id="{5DECDE43-FCA1-E8C6-E5C3-0C7296B135A6}"/>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kumimoji="0" lang="sv-SE" sz="2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Första sjukhus= Det </a:t>
            </a:r>
            <a:r>
              <a:rPr kumimoji="0" lang="sv-SE" sz="2800" b="0" i="0" u="sng" strike="noStrike" kern="1200" cap="none" spc="0" normalizeH="0" baseline="0" noProof="0">
                <a:ln>
                  <a:noFill/>
                </a:ln>
                <a:solidFill>
                  <a:srgbClr val="FF0000"/>
                </a:solidFill>
                <a:effectLst/>
                <a:uLnTx/>
                <a:uFillTx/>
                <a:latin typeface="Calibri" panose="020F0502020204030204"/>
                <a:ea typeface="+mn-ea"/>
                <a:cs typeface="+mn-cs"/>
              </a:rPr>
              <a:t>första</a:t>
            </a:r>
            <a:r>
              <a:rPr kumimoji="0" lang="sv-SE" sz="2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 sjukhus patienten hade kontakt med för aktuellt strokeinsjuknande. Sjukhuset ansvarar för att registrera i formulär Start</a:t>
            </a:r>
          </a:p>
          <a:p>
            <a:pPr marL="0" marR="0" lvl="0" indent="0" algn="l" defTabSz="914400" rtl="0" eaLnBrk="1" fontAlgn="auto" latinLnBrk="0" hangingPunct="1">
              <a:lnSpc>
                <a:spcPct val="90000"/>
              </a:lnSpc>
              <a:spcBef>
                <a:spcPts val="1000"/>
              </a:spcBef>
              <a:spcAft>
                <a:spcPts val="0"/>
              </a:spcAft>
              <a:buClr>
                <a:srgbClr val="2869BB"/>
              </a:buClr>
              <a:buSzTx/>
              <a:buNone/>
              <a:tabLst/>
              <a:defRPr/>
            </a:pPr>
            <a:endParaRPr kumimoji="0" lang="sv-SE" sz="2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endParaRPr>
          </a:p>
          <a:p>
            <a:endParaRPr lang="sv-SE"/>
          </a:p>
        </p:txBody>
      </p:sp>
      <p:pic>
        <p:nvPicPr>
          <p:cNvPr id="9" name="Bildobjekt 8" descr="En bild som visar text, skärmbild, Teckensnitt, programvara&#10;&#10;AI-genererat innehåll kan vara felaktigt.">
            <a:extLst>
              <a:ext uri="{FF2B5EF4-FFF2-40B4-BE49-F238E27FC236}">
                <a16:creationId xmlns:a16="http://schemas.microsoft.com/office/drawing/2014/main" id="{29297AC1-0AD4-3128-0526-E9FA89DF2D1F}"/>
              </a:ext>
            </a:extLst>
          </p:cNvPr>
          <p:cNvPicPr>
            <a:picLocks noChangeAspect="1"/>
          </p:cNvPicPr>
          <p:nvPr/>
        </p:nvPicPr>
        <p:blipFill>
          <a:blip r:embed="rId2"/>
          <a:stretch>
            <a:fillRect/>
          </a:stretch>
        </p:blipFill>
        <p:spPr>
          <a:xfrm>
            <a:off x="838200" y="3340232"/>
            <a:ext cx="10069903" cy="2279723"/>
          </a:xfrm>
          <a:prstGeom prst="rect">
            <a:avLst/>
          </a:prstGeom>
        </p:spPr>
      </p:pic>
      <p:sp>
        <p:nvSpPr>
          <p:cNvPr id="2" name="Pil: höger 1">
            <a:extLst>
              <a:ext uri="{FF2B5EF4-FFF2-40B4-BE49-F238E27FC236}">
                <a16:creationId xmlns:a16="http://schemas.microsoft.com/office/drawing/2014/main" id="{ABD6FAA5-8372-C429-43E2-7217EB59411A}"/>
              </a:ext>
            </a:extLst>
          </p:cNvPr>
          <p:cNvSpPr/>
          <p:nvPr/>
        </p:nvSpPr>
        <p:spPr>
          <a:xfrm>
            <a:off x="271408" y="5232875"/>
            <a:ext cx="566792" cy="2490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1018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4E3518-8EFF-00C7-0592-E4077C5C2D92}"/>
              </a:ext>
            </a:extLst>
          </p:cNvPr>
          <p:cNvSpPr>
            <a:spLocks noGrp="1"/>
          </p:cNvSpPr>
          <p:nvPr>
            <p:ph type="title"/>
          </p:nvPr>
        </p:nvSpPr>
        <p:spPr/>
        <p:txBody>
          <a:bodyPr/>
          <a:lstStyle/>
          <a:p>
            <a:pPr algn="ctr"/>
            <a:r>
              <a:rPr lang="sv-SE"/>
              <a:t>Endast vårdande sjukhus</a:t>
            </a:r>
          </a:p>
        </p:txBody>
      </p:sp>
      <p:sp>
        <p:nvSpPr>
          <p:cNvPr id="5" name="Platshållare för innehåll 4">
            <a:extLst>
              <a:ext uri="{FF2B5EF4-FFF2-40B4-BE49-F238E27FC236}">
                <a16:creationId xmlns:a16="http://schemas.microsoft.com/office/drawing/2014/main" id="{4431379D-DB94-4DCA-04CD-6694713E0E25}"/>
              </a:ext>
            </a:extLst>
          </p:cNvPr>
          <p:cNvSpPr>
            <a:spLocks noGrp="1"/>
          </p:cNvSpPr>
          <p:nvPr>
            <p:ph idx="1"/>
          </p:nvPr>
        </p:nvSpPr>
        <p:spPr/>
        <p:txBody>
          <a:bodyPr/>
          <a:lstStyle/>
          <a:p>
            <a:r>
              <a:rPr lang="sv-SE"/>
              <a:t>Endast vårdande sjukhus = Sjukhus som vårdat patienten för aktuellt stroke/TIA insjuknande men</a:t>
            </a:r>
            <a:r>
              <a:rPr lang="sv-SE" u="sng">
                <a:solidFill>
                  <a:srgbClr val="FF0000"/>
                </a:solidFill>
              </a:rPr>
              <a:t> inte </a:t>
            </a:r>
            <a:r>
              <a:rPr lang="sv-SE"/>
              <a:t>är Första sjukhus (Start)  </a:t>
            </a:r>
            <a:r>
              <a:rPr lang="sv-SE" u="sng">
                <a:solidFill>
                  <a:srgbClr val="FF0000"/>
                </a:solidFill>
              </a:rPr>
              <a:t>eller </a:t>
            </a:r>
            <a:r>
              <a:rPr lang="sv-SE">
                <a:solidFill>
                  <a:schemeClr val="tx1"/>
                </a:solidFill>
              </a:rPr>
              <a:t>Utskrivande sjukhus (Slut)</a:t>
            </a:r>
          </a:p>
          <a:p>
            <a:pPr marL="0" indent="0">
              <a:buNone/>
            </a:pPr>
            <a:endParaRPr lang="sv-SE" u="sng">
              <a:solidFill>
                <a:srgbClr val="FF0000"/>
              </a:solidFill>
            </a:endParaRPr>
          </a:p>
        </p:txBody>
      </p:sp>
      <p:pic>
        <p:nvPicPr>
          <p:cNvPr id="9" name="Bildobjekt 8" descr="En bild som visar text, skärmbild, Teckensnitt, programvara&#10;&#10;AI-genererat innehåll kan vara felaktigt.">
            <a:extLst>
              <a:ext uri="{FF2B5EF4-FFF2-40B4-BE49-F238E27FC236}">
                <a16:creationId xmlns:a16="http://schemas.microsoft.com/office/drawing/2014/main" id="{275E828D-A3D9-5953-8F0B-FD5FD87AAC96}"/>
              </a:ext>
            </a:extLst>
          </p:cNvPr>
          <p:cNvPicPr>
            <a:picLocks noChangeAspect="1"/>
          </p:cNvPicPr>
          <p:nvPr/>
        </p:nvPicPr>
        <p:blipFill>
          <a:blip r:embed="rId2"/>
          <a:stretch>
            <a:fillRect/>
          </a:stretch>
        </p:blipFill>
        <p:spPr>
          <a:xfrm>
            <a:off x="907211" y="3429000"/>
            <a:ext cx="9069238" cy="1999662"/>
          </a:xfrm>
          <a:prstGeom prst="rect">
            <a:avLst/>
          </a:prstGeom>
        </p:spPr>
      </p:pic>
    </p:spTree>
    <p:extLst>
      <p:ext uri="{BB962C8B-B14F-4D97-AF65-F5344CB8AC3E}">
        <p14:creationId xmlns:p14="http://schemas.microsoft.com/office/powerpoint/2010/main" val="82523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53B1D5-891E-A3F3-2221-5528B4F88A0C}"/>
              </a:ext>
            </a:extLst>
          </p:cNvPr>
          <p:cNvSpPr>
            <a:spLocks noGrp="1"/>
          </p:cNvSpPr>
          <p:nvPr>
            <p:ph type="title"/>
          </p:nvPr>
        </p:nvSpPr>
        <p:spPr/>
        <p:txBody>
          <a:bodyPr anchor="ctr">
            <a:normAutofit/>
          </a:bodyPr>
          <a:lstStyle/>
          <a:p>
            <a:pPr algn="ctr"/>
            <a:r>
              <a:rPr lang="sv-SE"/>
              <a:t>Utskrivande sjukhus</a:t>
            </a:r>
          </a:p>
        </p:txBody>
      </p:sp>
      <p:sp>
        <p:nvSpPr>
          <p:cNvPr id="5" name="Platshållare för innehåll 4">
            <a:extLst>
              <a:ext uri="{FF2B5EF4-FFF2-40B4-BE49-F238E27FC236}">
                <a16:creationId xmlns:a16="http://schemas.microsoft.com/office/drawing/2014/main" id="{C863E3FC-0066-FA00-1B47-D82F1B10F3EC}"/>
              </a:ext>
            </a:extLst>
          </p:cNvPr>
          <p:cNvSpPr>
            <a:spLocks noGrp="1"/>
          </p:cNvSpPr>
          <p:nvPr>
            <p:ph idx="1"/>
          </p:nvPr>
        </p:nvSpPr>
        <p:spPr/>
        <p:txBody>
          <a:bodyPr>
            <a:normAutofit/>
          </a:bodyPr>
          <a:lstStyle/>
          <a:p>
            <a:r>
              <a:rPr lang="sv-SE" sz="2000"/>
              <a:t>Det sjukhus</a:t>
            </a:r>
            <a:r>
              <a:rPr lang="sv-SE" sz="2000">
                <a:effectLst/>
              </a:rPr>
              <a:t> som slutgiltigt skriver ut patienten från slutenvården för aktuellt strokeinsjuknande.</a:t>
            </a:r>
            <a:r>
              <a:rPr lang="sv-SE" sz="2000"/>
              <a:t> </a:t>
            </a:r>
          </a:p>
          <a:p>
            <a:pPr marL="800100" lvl="1" indent="-342900">
              <a:buFont typeface="Arial" panose="020B0604020202020204" pitchFamily="34" charset="0"/>
              <a:buChar char="•"/>
            </a:pPr>
            <a:r>
              <a:rPr lang="sv-SE" sz="2000"/>
              <a:t>Ansvarar för att registrera formulär Slut. </a:t>
            </a:r>
          </a:p>
          <a:p>
            <a:pPr marL="800100" lvl="1" indent="-342900">
              <a:buFont typeface="Arial" panose="020B0604020202020204" pitchFamily="34" charset="0"/>
              <a:buChar char="•"/>
            </a:pPr>
            <a:r>
              <a:rPr lang="sv-SE" sz="2000"/>
              <a:t>Ansvarar för 3 månaders uppföljningen </a:t>
            </a:r>
            <a:r>
              <a:rPr lang="sv-SE" sz="2000" i="1"/>
              <a:t>(oavsett längden på vårdtiden på utskrivande sjukhus)</a:t>
            </a:r>
          </a:p>
          <a:p>
            <a:pPr marL="800100" lvl="1" indent="-342900">
              <a:buFont typeface="Arial" panose="020B0604020202020204" pitchFamily="34" charset="0"/>
              <a:buChar char="•"/>
            </a:pPr>
            <a:r>
              <a:rPr lang="sv-SE" sz="2000"/>
              <a:t>Ansvarar för att patientens registrering blir komplett. </a:t>
            </a:r>
          </a:p>
        </p:txBody>
      </p:sp>
      <p:pic>
        <p:nvPicPr>
          <p:cNvPr id="3" name="Bildobjekt 2" descr="En bild som visar skärmbild, text, programvara, Webbsida">
            <a:extLst>
              <a:ext uri="{FF2B5EF4-FFF2-40B4-BE49-F238E27FC236}">
                <a16:creationId xmlns:a16="http://schemas.microsoft.com/office/drawing/2014/main" id="{1056B592-7DDF-7EC0-1789-DD944AF6DE19}"/>
              </a:ext>
            </a:extLst>
          </p:cNvPr>
          <p:cNvPicPr>
            <a:picLocks noChangeAspect="1"/>
          </p:cNvPicPr>
          <p:nvPr/>
        </p:nvPicPr>
        <p:blipFill>
          <a:blip r:embed="rId2"/>
          <a:stretch>
            <a:fillRect/>
          </a:stretch>
        </p:blipFill>
        <p:spPr>
          <a:xfrm>
            <a:off x="1155031" y="4001294"/>
            <a:ext cx="9881937" cy="1524949"/>
          </a:xfrm>
          <a:prstGeom prst="rect">
            <a:avLst/>
          </a:prstGeom>
        </p:spPr>
      </p:pic>
    </p:spTree>
    <p:extLst>
      <p:ext uri="{BB962C8B-B14F-4D97-AF65-F5344CB8AC3E}">
        <p14:creationId xmlns:p14="http://schemas.microsoft.com/office/powerpoint/2010/main" val="308569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B9B1E91-F696-A57B-F56E-698CB4BE01D1}"/>
              </a:ext>
            </a:extLst>
          </p:cNvPr>
          <p:cNvSpPr>
            <a:spLocks noGrp="1"/>
          </p:cNvSpPr>
          <p:nvPr>
            <p:ph type="title"/>
          </p:nvPr>
        </p:nvSpPr>
        <p:spPr>
          <a:xfrm>
            <a:off x="838200" y="424857"/>
            <a:ext cx="10515600" cy="1325563"/>
          </a:xfrm>
        </p:spPr>
        <p:txBody>
          <a:bodyPr/>
          <a:lstStyle/>
          <a:p>
            <a:pPr algn="ctr"/>
            <a:r>
              <a:rPr lang="sv-SE"/>
              <a:t>Utskrivande sjukhus, vad behövs för att en registrering vid vårdrelation ska bli ”klar”</a:t>
            </a:r>
          </a:p>
        </p:txBody>
      </p:sp>
      <p:sp>
        <p:nvSpPr>
          <p:cNvPr id="5" name="Platshållare för innehåll 4">
            <a:extLst>
              <a:ext uri="{FF2B5EF4-FFF2-40B4-BE49-F238E27FC236}">
                <a16:creationId xmlns:a16="http://schemas.microsoft.com/office/drawing/2014/main" id="{C3605032-3370-CD45-79DD-0102BCFB7E94}"/>
              </a:ext>
            </a:extLst>
          </p:cNvPr>
          <p:cNvSpPr>
            <a:spLocks noGrp="1"/>
          </p:cNvSpPr>
          <p:nvPr>
            <p:ph idx="1"/>
          </p:nvPr>
        </p:nvSpPr>
        <p:spPr>
          <a:xfrm>
            <a:off x="838200" y="1750420"/>
            <a:ext cx="10515600" cy="4351338"/>
          </a:xfrm>
        </p:spPr>
        <p:txBody>
          <a:bodyPr/>
          <a:lstStyle/>
          <a:p>
            <a:r>
              <a:rPr lang="sv-SE"/>
              <a:t>Startformulär klart – även om  annat sjukhus är Första sjukhus</a:t>
            </a:r>
          </a:p>
          <a:p>
            <a:r>
              <a:rPr lang="sv-SE"/>
              <a:t>Reperfusion/operation klart – för eget sjukhus </a:t>
            </a:r>
            <a:r>
              <a:rPr lang="sv-SE" u="sng">
                <a:solidFill>
                  <a:srgbClr val="FF0000"/>
                </a:solidFill>
              </a:rPr>
              <a:t>och</a:t>
            </a:r>
            <a:r>
              <a:rPr lang="sv-SE">
                <a:solidFill>
                  <a:schemeClr val="tx1"/>
                </a:solidFill>
              </a:rPr>
              <a:t> för trombektomisjukhus om patienten vårdats vid trombektomisjukhus.</a:t>
            </a:r>
          </a:p>
          <a:p>
            <a:r>
              <a:rPr lang="sv-SE"/>
              <a:t>Utskrivande sjukhus kommer kunna se formulärsstatus för övriga i vårdrelationen för att se vilket/ vilka formulär som ej är kompletta.</a:t>
            </a:r>
          </a:p>
          <a:p>
            <a:pPr marL="0" indent="0" algn="ctr">
              <a:buNone/>
            </a:pPr>
            <a:r>
              <a:rPr lang="sv-SE">
                <a:solidFill>
                  <a:srgbClr val="FF0000"/>
                </a:solidFill>
              </a:rPr>
              <a:t>Vid vårdrelation registrera Start och Reperfusion/operation när ni accepterar vårdrelation för att inte utskrivande sjukhus ska behöva vänta på komplett registrering.</a:t>
            </a:r>
          </a:p>
        </p:txBody>
      </p:sp>
    </p:spTree>
    <p:extLst>
      <p:ext uri="{BB962C8B-B14F-4D97-AF65-F5344CB8AC3E}">
        <p14:creationId xmlns:p14="http://schemas.microsoft.com/office/powerpoint/2010/main" val="155233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F1B4-A3D5-8F91-8DC0-944DF281C0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1389A89-E98C-7770-1371-87EDDEE7FDAA}"/>
              </a:ext>
            </a:extLst>
          </p:cNvPr>
          <p:cNvSpPr>
            <a:spLocks noGrp="1"/>
          </p:cNvSpPr>
          <p:nvPr>
            <p:ph type="title"/>
          </p:nvPr>
        </p:nvSpPr>
        <p:spPr/>
        <p:txBody>
          <a:bodyPr/>
          <a:lstStyle/>
          <a:p>
            <a:pPr algn="ctr"/>
            <a:r>
              <a:rPr lang="sv-SE"/>
              <a:t>Innehåll</a:t>
            </a:r>
          </a:p>
        </p:txBody>
      </p:sp>
      <p:sp>
        <p:nvSpPr>
          <p:cNvPr id="3" name="Underrubrik 2">
            <a:extLst>
              <a:ext uri="{FF2B5EF4-FFF2-40B4-BE49-F238E27FC236}">
                <a16:creationId xmlns:a16="http://schemas.microsoft.com/office/drawing/2014/main" id="{5C567B31-DBB6-4B17-6A01-DA7D77B9E1D0}"/>
              </a:ext>
            </a:extLst>
          </p:cNvPr>
          <p:cNvSpPr>
            <a:spLocks noGrp="1"/>
          </p:cNvSpPr>
          <p:nvPr>
            <p:ph idx="1"/>
          </p:nvPr>
        </p:nvSpPr>
        <p:spPr>
          <a:xfrm>
            <a:off x="838200" y="1551963"/>
            <a:ext cx="10515600" cy="4806891"/>
          </a:xfrm>
        </p:spPr>
        <p:txBody>
          <a:bodyPr vert="horz" lIns="91440" tIns="45720" rIns="91440" bIns="45720" rtlCol="0" anchor="t">
            <a:noAutofit/>
          </a:bodyPr>
          <a:lstStyle/>
          <a:p>
            <a:r>
              <a:rPr lang="sv-SE" sz="3200">
                <a:ea typeface="Calibri"/>
                <a:cs typeface="Calibri"/>
              </a:rPr>
              <a:t>Information</a:t>
            </a:r>
          </a:p>
          <a:p>
            <a:endParaRPr lang="sv-SE" sz="3200" dirty="0">
              <a:ea typeface="Calibri"/>
              <a:cs typeface="Calibri"/>
            </a:endParaRPr>
          </a:p>
          <a:p>
            <a:r>
              <a:rPr lang="sv-SE" sz="3200">
                <a:ea typeface="Calibri"/>
                <a:cs typeface="Calibri"/>
              </a:rPr>
              <a:t>INCA plattformen</a:t>
            </a:r>
          </a:p>
          <a:p>
            <a:pPr marL="914400" lvl="1" indent="-457200">
              <a:buChar char="•"/>
            </a:pPr>
            <a:r>
              <a:rPr lang="sv-SE" sz="3200">
                <a:ea typeface="Calibri"/>
                <a:cs typeface="Calibri"/>
              </a:rPr>
              <a:t>3-månadersuppföljning</a:t>
            </a:r>
          </a:p>
          <a:p>
            <a:pPr marL="914400" lvl="1" indent="-457200">
              <a:buFont typeface="Arial,Sans-Serif" panose="020B0604020202020204" pitchFamily="34" charset="0"/>
              <a:buChar char="•"/>
            </a:pPr>
            <a:r>
              <a:rPr lang="sv-SE" sz="3200">
                <a:ea typeface="Calibri"/>
                <a:cs typeface="Calibri"/>
              </a:rPr>
              <a:t>Vårdrelation</a:t>
            </a:r>
            <a:endParaRPr lang="en-US" sz="3200">
              <a:solidFill>
                <a:srgbClr val="000000"/>
              </a:solidFill>
              <a:ea typeface="Calibri"/>
              <a:cs typeface="Calibri"/>
            </a:endParaRPr>
          </a:p>
          <a:p>
            <a:pPr lvl="1"/>
            <a:endParaRPr lang="sv-SE" sz="3200" dirty="0">
              <a:ea typeface="Calibri"/>
              <a:cs typeface="Calibri"/>
            </a:endParaRPr>
          </a:p>
          <a:p>
            <a:pPr lvl="1"/>
            <a:endParaRPr lang="sv-SE" sz="2800" dirty="0">
              <a:ea typeface="Calibri"/>
              <a:cs typeface="Calibri"/>
            </a:endParaRPr>
          </a:p>
          <a:p>
            <a:endParaRPr lang="sv-SE" sz="3200">
              <a:ea typeface="Calibri"/>
              <a:cs typeface="Calibri"/>
            </a:endParaRPr>
          </a:p>
          <a:p>
            <a:pPr marL="0" indent="0">
              <a:buNone/>
            </a:pPr>
            <a:endParaRPr lang="sv-SE" sz="3200">
              <a:ea typeface="Calibri"/>
              <a:cs typeface="Calibri"/>
            </a:endParaRPr>
          </a:p>
          <a:p>
            <a:pPr marL="685800" indent="0">
              <a:buNone/>
            </a:pPr>
            <a:endParaRPr lang="sv-SE" sz="3200">
              <a:ea typeface="Calibri"/>
              <a:cs typeface="Calibri"/>
            </a:endParaRPr>
          </a:p>
          <a:p>
            <a:endParaRPr lang="sv-SE" sz="3200">
              <a:ea typeface="Calibri"/>
              <a:cs typeface="Calibri"/>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256630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3A6C-A951-F2DB-15CF-F7E75E7513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DA9580D-4D43-2DEB-5588-E9522D31E774}"/>
              </a:ext>
            </a:extLst>
          </p:cNvPr>
          <p:cNvSpPr>
            <a:spLocks noGrp="1"/>
          </p:cNvSpPr>
          <p:nvPr>
            <p:ph type="title"/>
          </p:nvPr>
        </p:nvSpPr>
        <p:spPr/>
        <p:txBody>
          <a:bodyPr/>
          <a:lstStyle/>
          <a:p>
            <a:pPr algn="ctr"/>
            <a:r>
              <a:rPr lang="sv-SE"/>
              <a:t>Olika typer av vårdrelationer</a:t>
            </a:r>
          </a:p>
        </p:txBody>
      </p:sp>
      <p:pic>
        <p:nvPicPr>
          <p:cNvPr id="9" name="Bildobjekt 8" descr="En bild som visar skärmbild, diagram, linje&#10;&#10;Automatiskt genererad beskrivning">
            <a:extLst>
              <a:ext uri="{FF2B5EF4-FFF2-40B4-BE49-F238E27FC236}">
                <a16:creationId xmlns:a16="http://schemas.microsoft.com/office/drawing/2014/main" id="{0E563A7D-EB79-2E5F-ED30-4013E170E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99722"/>
            <a:ext cx="4400550" cy="4993153"/>
          </a:xfrm>
          <a:prstGeom prst="rect">
            <a:avLst/>
          </a:prstGeom>
          <a:noFill/>
          <a:ln>
            <a:noFill/>
          </a:ln>
        </p:spPr>
      </p:pic>
    </p:spTree>
    <p:extLst>
      <p:ext uri="{BB962C8B-B14F-4D97-AF65-F5344CB8AC3E}">
        <p14:creationId xmlns:p14="http://schemas.microsoft.com/office/powerpoint/2010/main" val="300960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BF36E1A-3EDC-9A8C-0543-32552175772B}"/>
              </a:ext>
            </a:extLst>
          </p:cNvPr>
          <p:cNvSpPr>
            <a:spLocks noGrp="1"/>
          </p:cNvSpPr>
          <p:nvPr>
            <p:ph type="title"/>
          </p:nvPr>
        </p:nvSpPr>
        <p:spPr>
          <a:xfrm>
            <a:off x="838200" y="365126"/>
            <a:ext cx="10515600" cy="742041"/>
          </a:xfrm>
        </p:spPr>
        <p:txBody>
          <a:bodyPr>
            <a:normAutofit/>
          </a:bodyPr>
          <a:lstStyle/>
          <a:p>
            <a:pPr algn="ctr"/>
            <a:r>
              <a:rPr lang="sv-SE" sz="2800"/>
              <a:t>Vilken relation ska man välja?</a:t>
            </a:r>
          </a:p>
        </p:txBody>
      </p:sp>
      <p:sp>
        <p:nvSpPr>
          <p:cNvPr id="5" name="Platshållare för innehåll 4">
            <a:extLst>
              <a:ext uri="{FF2B5EF4-FFF2-40B4-BE49-F238E27FC236}">
                <a16:creationId xmlns:a16="http://schemas.microsoft.com/office/drawing/2014/main" id="{177E9CF4-3163-CAC0-5A58-7D948BA5CF53}"/>
              </a:ext>
            </a:extLst>
          </p:cNvPr>
          <p:cNvSpPr>
            <a:spLocks noGrp="1"/>
          </p:cNvSpPr>
          <p:nvPr>
            <p:ph idx="1"/>
          </p:nvPr>
        </p:nvSpPr>
        <p:spPr>
          <a:xfrm>
            <a:off x="838200" y="1107167"/>
            <a:ext cx="10515600" cy="5257781"/>
          </a:xfrm>
        </p:spPr>
        <p:txBody>
          <a:bodyPr>
            <a:normAutofit/>
          </a:bodyPr>
          <a:lstStyle/>
          <a:p>
            <a:r>
              <a:rPr lang="sv-SE" sz="1600" dirty="0"/>
              <a:t>Sjukhuset vårdar patienten som första sjukhus och förflyttar patienten för fortsatt vård på annat sjukhus </a:t>
            </a:r>
            <a:r>
              <a:rPr lang="sv-SE" sz="1600" i="1" dirty="0"/>
              <a:t>(bara ett sjukhus kan ha det åtagandet i vårdrelationen)</a:t>
            </a:r>
          </a:p>
          <a:p>
            <a:endParaRPr lang="sv-SE" sz="1600" i="1" dirty="0"/>
          </a:p>
          <a:p>
            <a:pPr marL="0" indent="0">
              <a:buNone/>
            </a:pPr>
            <a:endParaRPr lang="sv-SE" sz="1600" i="1" dirty="0"/>
          </a:p>
          <a:p>
            <a:r>
              <a:rPr lang="sv-SE" sz="1600" dirty="0"/>
              <a:t>Sjukhuset tar över patienten för vård och sedan förflyttades hen igen  från sjukhuset för fortsatt</a:t>
            </a:r>
          </a:p>
          <a:p>
            <a:pPr marL="0" indent="0">
              <a:buNone/>
            </a:pPr>
            <a:r>
              <a:rPr lang="sv-SE" sz="1600" dirty="0"/>
              <a:t>   vård på annat sjukhus (flera sjukhus kan ha det åtagandet i vårdrelationen)</a:t>
            </a:r>
          </a:p>
          <a:p>
            <a:pPr marL="0" indent="0">
              <a:buNone/>
            </a:pPr>
            <a:endParaRPr lang="sv-SE" sz="1600" i="1" dirty="0"/>
          </a:p>
          <a:p>
            <a:pPr marL="0" indent="0">
              <a:buNone/>
            </a:pPr>
            <a:endParaRPr lang="sv-SE" sz="1600" i="1" dirty="0"/>
          </a:p>
          <a:p>
            <a:r>
              <a:rPr lang="sv-SE" sz="1600" dirty="0"/>
              <a:t>Sjukhuset tog över vården vid förflyttning från annat sjukhus och patienten skrivs ut därifrån. </a:t>
            </a:r>
            <a:r>
              <a:rPr lang="sv-SE" sz="1600" i="1" dirty="0"/>
              <a:t>(bara ett sjukhus kan ha det åtagandet i vårdrelationen)</a:t>
            </a:r>
          </a:p>
          <a:p>
            <a:endParaRPr lang="sv-SE" sz="1600" i="1" dirty="0"/>
          </a:p>
          <a:p>
            <a:pPr marL="0" indent="0">
              <a:buNone/>
            </a:pPr>
            <a:endParaRPr lang="sv-SE" sz="1600" i="1" dirty="0"/>
          </a:p>
          <a:p>
            <a:r>
              <a:rPr lang="sv-SE" sz="1600" dirty="0"/>
              <a:t>Sjukhuset vårdade patienten som första sjukhus, förflyttning till annat sjukhus för vård och patienten kommer tillbaka till första sjukhus och skrivs ut därifrån </a:t>
            </a:r>
            <a:r>
              <a:rPr lang="sv-SE" sz="1600" i="1" dirty="0"/>
              <a:t>(bara ett sjukhus kan ha det åtagandet i vårdrelationen)</a:t>
            </a:r>
          </a:p>
          <a:p>
            <a:endParaRPr lang="sv-SE" sz="1600" i="1" dirty="0"/>
          </a:p>
          <a:p>
            <a:endParaRPr lang="sv-SE" sz="1600" i="1" dirty="0"/>
          </a:p>
          <a:p>
            <a:endParaRPr lang="sv-SE" sz="1600" i="1" dirty="0"/>
          </a:p>
          <a:p>
            <a:endParaRPr lang="sv-SE" i="1" dirty="0"/>
          </a:p>
          <a:p>
            <a:endParaRPr lang="sv-SE" i="1" dirty="0"/>
          </a:p>
        </p:txBody>
      </p:sp>
      <p:pic>
        <p:nvPicPr>
          <p:cNvPr id="7" name="Bildobjekt 6">
            <a:extLst>
              <a:ext uri="{FF2B5EF4-FFF2-40B4-BE49-F238E27FC236}">
                <a16:creationId xmlns:a16="http://schemas.microsoft.com/office/drawing/2014/main" id="{7E8F57A2-0952-8FA0-9D3E-19BE02F6C2F5}"/>
              </a:ext>
            </a:extLst>
          </p:cNvPr>
          <p:cNvPicPr>
            <a:picLocks noChangeAspect="1"/>
          </p:cNvPicPr>
          <p:nvPr/>
        </p:nvPicPr>
        <p:blipFill>
          <a:blip r:embed="rId2"/>
          <a:stretch>
            <a:fillRect/>
          </a:stretch>
        </p:blipFill>
        <p:spPr>
          <a:xfrm>
            <a:off x="1153839" y="1690342"/>
            <a:ext cx="9262486" cy="586327"/>
          </a:xfrm>
          <a:prstGeom prst="rect">
            <a:avLst/>
          </a:prstGeom>
        </p:spPr>
      </p:pic>
      <p:pic>
        <p:nvPicPr>
          <p:cNvPr id="8" name="Bildobjekt 7">
            <a:extLst>
              <a:ext uri="{FF2B5EF4-FFF2-40B4-BE49-F238E27FC236}">
                <a16:creationId xmlns:a16="http://schemas.microsoft.com/office/drawing/2014/main" id="{13891640-F2FF-E8DD-EB0D-877947B0EBDE}"/>
              </a:ext>
            </a:extLst>
          </p:cNvPr>
          <p:cNvPicPr>
            <a:picLocks noChangeAspect="1"/>
          </p:cNvPicPr>
          <p:nvPr/>
        </p:nvPicPr>
        <p:blipFill>
          <a:blip r:embed="rId3"/>
          <a:stretch>
            <a:fillRect/>
          </a:stretch>
        </p:blipFill>
        <p:spPr>
          <a:xfrm>
            <a:off x="1017113" y="3145747"/>
            <a:ext cx="8260796" cy="480531"/>
          </a:xfrm>
          <a:prstGeom prst="rect">
            <a:avLst/>
          </a:prstGeom>
        </p:spPr>
      </p:pic>
      <p:pic>
        <p:nvPicPr>
          <p:cNvPr id="9" name="Bildobjekt 8">
            <a:extLst>
              <a:ext uri="{FF2B5EF4-FFF2-40B4-BE49-F238E27FC236}">
                <a16:creationId xmlns:a16="http://schemas.microsoft.com/office/drawing/2014/main" id="{9016E10B-711E-A858-1A97-C43513D358B1}"/>
              </a:ext>
            </a:extLst>
          </p:cNvPr>
          <p:cNvPicPr>
            <a:picLocks noChangeAspect="1"/>
          </p:cNvPicPr>
          <p:nvPr/>
        </p:nvPicPr>
        <p:blipFill>
          <a:blip r:embed="rId4"/>
          <a:stretch>
            <a:fillRect/>
          </a:stretch>
        </p:blipFill>
        <p:spPr>
          <a:xfrm>
            <a:off x="1023210" y="5750833"/>
            <a:ext cx="8254699" cy="324004"/>
          </a:xfrm>
          <a:prstGeom prst="rect">
            <a:avLst/>
          </a:prstGeom>
        </p:spPr>
      </p:pic>
      <p:pic>
        <p:nvPicPr>
          <p:cNvPr id="11" name="Bildobjekt 10">
            <a:extLst>
              <a:ext uri="{FF2B5EF4-FFF2-40B4-BE49-F238E27FC236}">
                <a16:creationId xmlns:a16="http://schemas.microsoft.com/office/drawing/2014/main" id="{F6725B7D-DBC6-7A4A-B86D-86F00D3EC0F3}"/>
              </a:ext>
            </a:extLst>
          </p:cNvPr>
          <p:cNvPicPr>
            <a:picLocks noChangeAspect="1"/>
          </p:cNvPicPr>
          <p:nvPr/>
        </p:nvPicPr>
        <p:blipFill>
          <a:blip r:embed="rId5"/>
          <a:stretch>
            <a:fillRect/>
          </a:stretch>
        </p:blipFill>
        <p:spPr>
          <a:xfrm>
            <a:off x="1017113" y="4286831"/>
            <a:ext cx="8783276" cy="480531"/>
          </a:xfrm>
          <a:prstGeom prst="rect">
            <a:avLst/>
          </a:prstGeom>
        </p:spPr>
      </p:pic>
    </p:spTree>
    <p:extLst>
      <p:ext uri="{BB962C8B-B14F-4D97-AF65-F5344CB8AC3E}">
        <p14:creationId xmlns:p14="http://schemas.microsoft.com/office/powerpoint/2010/main" val="142168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DA48B71-C400-88E4-626D-90DF32FA9A27}"/>
              </a:ext>
            </a:extLst>
          </p:cNvPr>
          <p:cNvSpPr>
            <a:spLocks noGrp="1"/>
          </p:cNvSpPr>
          <p:nvPr>
            <p:ph type="title"/>
          </p:nvPr>
        </p:nvSpPr>
        <p:spPr/>
        <p:txBody>
          <a:bodyPr>
            <a:normAutofit/>
          </a:bodyPr>
          <a:lstStyle/>
          <a:p>
            <a:pPr algn="ctr"/>
            <a:r>
              <a:rPr lang="sv-SE" sz="2800"/>
              <a:t>Att etablera vårdrelation</a:t>
            </a:r>
          </a:p>
        </p:txBody>
      </p:sp>
      <p:sp>
        <p:nvSpPr>
          <p:cNvPr id="5" name="Platshållare för innehåll 4">
            <a:extLst>
              <a:ext uri="{FF2B5EF4-FFF2-40B4-BE49-F238E27FC236}">
                <a16:creationId xmlns:a16="http://schemas.microsoft.com/office/drawing/2014/main" id="{B9B2ADC0-CD4A-6B65-8E23-6C238F82E6DF}"/>
              </a:ext>
            </a:extLst>
          </p:cNvPr>
          <p:cNvSpPr>
            <a:spLocks noGrp="1"/>
          </p:cNvSpPr>
          <p:nvPr>
            <p:ph idx="1"/>
          </p:nvPr>
        </p:nvSpPr>
        <p:spPr>
          <a:xfrm>
            <a:off x="733528" y="1333255"/>
            <a:ext cx="10515600" cy="4351338"/>
          </a:xfrm>
        </p:spPr>
        <p:txBody>
          <a:bodyPr>
            <a:normAutofit/>
          </a:bodyPr>
          <a:lstStyle/>
          <a:p>
            <a:pPr marL="0" indent="0">
              <a:buNone/>
            </a:pPr>
            <a:r>
              <a:rPr lang="sv-SE" sz="2000"/>
              <a:t>För att kunna etablera vårdrelation </a:t>
            </a:r>
          </a:p>
          <a:p>
            <a:r>
              <a:rPr lang="sv-SE" sz="2000"/>
              <a:t>Välj klinikens åtagande i vårdrelationen</a:t>
            </a:r>
          </a:p>
          <a:p>
            <a:r>
              <a:rPr lang="sv-SE" sz="2000"/>
              <a:t>Klicka på Spara för att funktionen Etablera vårdrelation ska aktiveras.</a:t>
            </a:r>
          </a:p>
        </p:txBody>
      </p:sp>
      <p:pic>
        <p:nvPicPr>
          <p:cNvPr id="7" name="Bildobjekt 6" descr="En bild som visar text, programvara, Webbsida, Datorikon&#10;&#10;AI-genererat innehåll kan vara felaktigt.">
            <a:extLst>
              <a:ext uri="{FF2B5EF4-FFF2-40B4-BE49-F238E27FC236}">
                <a16:creationId xmlns:a16="http://schemas.microsoft.com/office/drawing/2014/main" id="{069CD04B-FD2F-EE76-790F-A680CFBC546F}"/>
              </a:ext>
            </a:extLst>
          </p:cNvPr>
          <p:cNvPicPr>
            <a:picLocks noChangeAspect="1"/>
          </p:cNvPicPr>
          <p:nvPr/>
        </p:nvPicPr>
        <p:blipFill>
          <a:blip r:embed="rId2"/>
          <a:stretch>
            <a:fillRect/>
          </a:stretch>
        </p:blipFill>
        <p:spPr>
          <a:xfrm>
            <a:off x="942873" y="2530569"/>
            <a:ext cx="7678614" cy="3951477"/>
          </a:xfrm>
          <a:prstGeom prst="rect">
            <a:avLst/>
          </a:prstGeom>
        </p:spPr>
      </p:pic>
      <p:sp>
        <p:nvSpPr>
          <p:cNvPr id="8" name="Pil: nedåt 7">
            <a:extLst>
              <a:ext uri="{FF2B5EF4-FFF2-40B4-BE49-F238E27FC236}">
                <a16:creationId xmlns:a16="http://schemas.microsoft.com/office/drawing/2014/main" id="{252E4EF8-BC5E-04E7-4261-EE1314AFF707}"/>
              </a:ext>
            </a:extLst>
          </p:cNvPr>
          <p:cNvSpPr/>
          <p:nvPr/>
        </p:nvSpPr>
        <p:spPr>
          <a:xfrm>
            <a:off x="7161604" y="526892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il: höger 8">
            <a:extLst>
              <a:ext uri="{FF2B5EF4-FFF2-40B4-BE49-F238E27FC236}">
                <a16:creationId xmlns:a16="http://schemas.microsoft.com/office/drawing/2014/main" id="{E8AC8DAA-3B57-51DC-599C-3FFA7AB31B3A}"/>
              </a:ext>
            </a:extLst>
          </p:cNvPr>
          <p:cNvSpPr/>
          <p:nvPr/>
        </p:nvSpPr>
        <p:spPr>
          <a:xfrm>
            <a:off x="435755" y="3741575"/>
            <a:ext cx="59554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il: nedåt 9">
            <a:extLst>
              <a:ext uri="{FF2B5EF4-FFF2-40B4-BE49-F238E27FC236}">
                <a16:creationId xmlns:a16="http://schemas.microsoft.com/office/drawing/2014/main" id="{B45C52E5-CCA2-9CC4-B5A9-96919EE2C7D0}"/>
              </a:ext>
            </a:extLst>
          </p:cNvPr>
          <p:cNvSpPr/>
          <p:nvPr/>
        </p:nvSpPr>
        <p:spPr>
          <a:xfrm>
            <a:off x="7725748" y="2763167"/>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68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2C6F84C-8C4E-BE68-5FD6-B2C6A6E01EBF}"/>
              </a:ext>
            </a:extLst>
          </p:cNvPr>
          <p:cNvSpPr>
            <a:spLocks noGrp="1"/>
          </p:cNvSpPr>
          <p:nvPr>
            <p:ph type="title"/>
          </p:nvPr>
        </p:nvSpPr>
        <p:spPr>
          <a:xfrm>
            <a:off x="838200" y="365125"/>
            <a:ext cx="10515600" cy="720097"/>
          </a:xfrm>
        </p:spPr>
        <p:txBody>
          <a:bodyPr>
            <a:normAutofit/>
          </a:bodyPr>
          <a:lstStyle/>
          <a:p>
            <a:pPr algn="ctr"/>
            <a:r>
              <a:rPr lang="sv-SE" sz="2800"/>
              <a:t>Etablera vårdrelation</a:t>
            </a:r>
          </a:p>
        </p:txBody>
      </p:sp>
      <p:pic>
        <p:nvPicPr>
          <p:cNvPr id="3" name="Platshållare för innehåll 2" descr="En bild som visar text, programvara, Webbsida, Datorikon">
            <a:extLst>
              <a:ext uri="{FF2B5EF4-FFF2-40B4-BE49-F238E27FC236}">
                <a16:creationId xmlns:a16="http://schemas.microsoft.com/office/drawing/2014/main" id="{CF56E786-6940-F78F-C4C2-0F2209339A9F}"/>
              </a:ext>
            </a:extLst>
          </p:cNvPr>
          <p:cNvPicPr>
            <a:picLocks noGrp="1" noChangeAspect="1"/>
          </p:cNvPicPr>
          <p:nvPr>
            <p:ph sz="half" idx="2"/>
          </p:nvPr>
        </p:nvPicPr>
        <p:blipFill>
          <a:blip r:embed="rId2"/>
          <a:stretch>
            <a:fillRect/>
          </a:stretch>
        </p:blipFill>
        <p:spPr>
          <a:xfrm>
            <a:off x="6067425" y="2368551"/>
            <a:ext cx="5181600" cy="2263772"/>
          </a:xfrm>
          <a:prstGeom prst="rect">
            <a:avLst/>
          </a:prstGeom>
        </p:spPr>
      </p:pic>
      <p:sp>
        <p:nvSpPr>
          <p:cNvPr id="12" name="Platshållare för innehåll 11">
            <a:extLst>
              <a:ext uri="{FF2B5EF4-FFF2-40B4-BE49-F238E27FC236}">
                <a16:creationId xmlns:a16="http://schemas.microsoft.com/office/drawing/2014/main" id="{F6CB34D5-4D15-AC3C-9391-F48F136DEA25}"/>
              </a:ext>
            </a:extLst>
          </p:cNvPr>
          <p:cNvSpPr>
            <a:spLocks noGrp="1"/>
          </p:cNvSpPr>
          <p:nvPr>
            <p:ph sz="half" idx="1"/>
          </p:nvPr>
        </p:nvSpPr>
        <p:spPr>
          <a:xfrm>
            <a:off x="359321" y="1085222"/>
            <a:ext cx="5660479" cy="5166288"/>
          </a:xfrm>
        </p:spPr>
        <p:txBody>
          <a:bodyPr>
            <a:normAutofit/>
          </a:bodyPr>
          <a:lstStyle/>
          <a:p>
            <a:r>
              <a:rPr lang="sv-SE" sz="1800"/>
              <a:t>Klicka på etablera vårdrelation</a:t>
            </a:r>
          </a:p>
          <a:p>
            <a:r>
              <a:rPr lang="sv-SE" sz="1800"/>
              <a:t>Under Grundinformation ser du ditt valda åtagande.</a:t>
            </a:r>
          </a:p>
          <a:p>
            <a:r>
              <a:rPr lang="sv-SE" sz="1800"/>
              <a:t>Välj Mottagande sjukhus.</a:t>
            </a:r>
          </a:p>
          <a:p>
            <a:r>
              <a:rPr lang="sv-SE" sz="1800"/>
              <a:t>Lägg till mottagare, om flera sjukhus i vårdrelationen</a:t>
            </a:r>
          </a:p>
          <a:p>
            <a:r>
              <a:rPr lang="sv-SE" sz="1800"/>
              <a:t>Klicka skicka – granska informationen i varningsrutan för att se att rätt sjukhus är valt.</a:t>
            </a:r>
          </a:p>
          <a:p>
            <a:endParaRPr lang="sv-SE" sz="1800"/>
          </a:p>
        </p:txBody>
      </p:sp>
      <p:sp>
        <p:nvSpPr>
          <p:cNvPr id="4" name="Pil: nedåt 3">
            <a:extLst>
              <a:ext uri="{FF2B5EF4-FFF2-40B4-BE49-F238E27FC236}">
                <a16:creationId xmlns:a16="http://schemas.microsoft.com/office/drawing/2014/main" id="{F031C105-3BA2-AFD3-FD1E-78962688C60D}"/>
              </a:ext>
            </a:extLst>
          </p:cNvPr>
          <p:cNvSpPr/>
          <p:nvPr/>
        </p:nvSpPr>
        <p:spPr>
          <a:xfrm>
            <a:off x="8411337" y="1801623"/>
            <a:ext cx="246888" cy="5669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il: uppåt 4">
            <a:extLst>
              <a:ext uri="{FF2B5EF4-FFF2-40B4-BE49-F238E27FC236}">
                <a16:creationId xmlns:a16="http://schemas.microsoft.com/office/drawing/2014/main" id="{E579932E-FAF1-8B84-B4BF-11AD0017C66E}"/>
              </a:ext>
            </a:extLst>
          </p:cNvPr>
          <p:cNvSpPr/>
          <p:nvPr/>
        </p:nvSpPr>
        <p:spPr>
          <a:xfrm>
            <a:off x="10680192" y="4650863"/>
            <a:ext cx="310896" cy="72009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7193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7FE1-38AD-FCFC-8D4A-9FC2953FD841}"/>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B19ABBDB-1AB4-FA7E-D8F7-315B8D9A2A8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endParaRPr lang="sv-SE" sz="2800"/>
          </a:p>
        </p:txBody>
      </p:sp>
      <p:pic>
        <p:nvPicPr>
          <p:cNvPr id="2" name="Bildobjekt 1" descr="En bild som visar text, skärmbild, nummer, Teckensnitt">
            <a:extLst>
              <a:ext uri="{FF2B5EF4-FFF2-40B4-BE49-F238E27FC236}">
                <a16:creationId xmlns:a16="http://schemas.microsoft.com/office/drawing/2014/main" id="{6D243088-143C-DE83-9F13-F71CE480D7AE}"/>
              </a:ext>
            </a:extLst>
          </p:cNvPr>
          <p:cNvPicPr>
            <a:picLocks noChangeAspect="1"/>
          </p:cNvPicPr>
          <p:nvPr/>
        </p:nvPicPr>
        <p:blipFill>
          <a:blip r:embed="rId2"/>
          <a:stretch>
            <a:fillRect/>
          </a:stretch>
        </p:blipFill>
        <p:spPr>
          <a:xfrm>
            <a:off x="719070" y="1432686"/>
            <a:ext cx="11290480" cy="3702853"/>
          </a:xfrm>
          <a:prstGeom prst="rect">
            <a:avLst/>
          </a:prstGeom>
        </p:spPr>
      </p:pic>
    </p:spTree>
    <p:extLst>
      <p:ext uri="{BB962C8B-B14F-4D97-AF65-F5344CB8AC3E}">
        <p14:creationId xmlns:p14="http://schemas.microsoft.com/office/powerpoint/2010/main" val="303849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35FD6E0-C4F6-D124-0F90-4D9AEA8E5CAD}"/>
              </a:ext>
            </a:extLst>
          </p:cNvPr>
          <p:cNvSpPr>
            <a:spLocks noGrp="1"/>
          </p:cNvSpPr>
          <p:nvPr>
            <p:ph type="title"/>
          </p:nvPr>
        </p:nvSpPr>
        <p:spPr/>
        <p:txBody>
          <a:bodyPr/>
          <a:lstStyle/>
          <a:p>
            <a:r>
              <a:rPr lang="sv-SE"/>
              <a:t>Hantera vårdrelationsförfrågningar</a:t>
            </a:r>
          </a:p>
        </p:txBody>
      </p:sp>
      <p:sp>
        <p:nvSpPr>
          <p:cNvPr id="9" name="Platshållare för innehåll 8">
            <a:extLst>
              <a:ext uri="{FF2B5EF4-FFF2-40B4-BE49-F238E27FC236}">
                <a16:creationId xmlns:a16="http://schemas.microsoft.com/office/drawing/2014/main" id="{8CDC768D-A5FC-25BA-D1B3-472931FAF390}"/>
              </a:ext>
            </a:extLst>
          </p:cNvPr>
          <p:cNvSpPr>
            <a:spLocks noGrp="1"/>
          </p:cNvSpPr>
          <p:nvPr>
            <p:ph sz="half" idx="1"/>
          </p:nvPr>
        </p:nvSpPr>
        <p:spPr/>
        <p:txBody>
          <a:bodyPr/>
          <a:lstStyle/>
          <a:p>
            <a:r>
              <a:rPr lang="sv-SE" dirty="0"/>
              <a:t>När ni loggar in titta alltid först och hantera om ni har vårdrelationsförfrågningar eller meddelanden i inkorgen</a:t>
            </a:r>
          </a:p>
          <a:p>
            <a:r>
              <a:rPr lang="sv-SE" dirty="0"/>
              <a:t>Funktionen att skicka meddelande aktiveras inte förrän vårdrelation etablerad.</a:t>
            </a:r>
          </a:p>
          <a:p>
            <a:endParaRPr lang="sv-SE" dirty="0"/>
          </a:p>
        </p:txBody>
      </p:sp>
      <p:pic>
        <p:nvPicPr>
          <p:cNvPr id="12" name="Platshållare för innehåll 11">
            <a:extLst>
              <a:ext uri="{FF2B5EF4-FFF2-40B4-BE49-F238E27FC236}">
                <a16:creationId xmlns:a16="http://schemas.microsoft.com/office/drawing/2014/main" id="{2DC5E8EF-D289-6DF9-AEB4-AEEB4A46FA25}"/>
              </a:ext>
            </a:extLst>
          </p:cNvPr>
          <p:cNvPicPr>
            <a:picLocks noGrp="1" noChangeAspect="1"/>
          </p:cNvPicPr>
          <p:nvPr>
            <p:ph sz="half" idx="2"/>
          </p:nvPr>
        </p:nvPicPr>
        <p:blipFill>
          <a:blip r:embed="rId2"/>
          <a:stretch>
            <a:fillRect/>
          </a:stretch>
        </p:blipFill>
        <p:spPr>
          <a:xfrm>
            <a:off x="6096000" y="1583078"/>
            <a:ext cx="5121084" cy="3090940"/>
          </a:xfrm>
          <a:prstGeom prst="rect">
            <a:avLst/>
          </a:prstGeom>
        </p:spPr>
      </p:pic>
      <p:sp>
        <p:nvSpPr>
          <p:cNvPr id="13" name="Pil: nedåt 12">
            <a:extLst>
              <a:ext uri="{FF2B5EF4-FFF2-40B4-BE49-F238E27FC236}">
                <a16:creationId xmlns:a16="http://schemas.microsoft.com/office/drawing/2014/main" id="{1EC900A4-0FDB-8A0E-4D93-A6E05D7F22CC}"/>
              </a:ext>
            </a:extLst>
          </p:cNvPr>
          <p:cNvSpPr/>
          <p:nvPr/>
        </p:nvSpPr>
        <p:spPr>
          <a:xfrm>
            <a:off x="10732452" y="2639344"/>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202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7CEEF890-7177-B5EB-804A-19EECB645CC2}"/>
              </a:ext>
            </a:extLst>
          </p:cNvPr>
          <p:cNvSpPr>
            <a:spLocks noGrp="1"/>
          </p:cNvSpPr>
          <p:nvPr>
            <p:ph type="title"/>
          </p:nvPr>
        </p:nvSpPr>
        <p:spPr/>
        <p:txBody>
          <a:bodyPr/>
          <a:lstStyle/>
          <a:p>
            <a:pPr algn="ctr"/>
            <a:r>
              <a:rPr lang="sv-SE"/>
              <a:t>Hantera vårdrelationsförfrågan</a:t>
            </a:r>
          </a:p>
        </p:txBody>
      </p:sp>
      <p:sp>
        <p:nvSpPr>
          <p:cNvPr id="5" name="Platshållare för innehåll 4">
            <a:extLst>
              <a:ext uri="{FF2B5EF4-FFF2-40B4-BE49-F238E27FC236}">
                <a16:creationId xmlns:a16="http://schemas.microsoft.com/office/drawing/2014/main" id="{1529268F-4BBE-AD99-D71B-86DE9983CBDC}"/>
              </a:ext>
            </a:extLst>
          </p:cNvPr>
          <p:cNvSpPr>
            <a:spLocks noGrp="1"/>
          </p:cNvSpPr>
          <p:nvPr>
            <p:ph sz="half" idx="1"/>
          </p:nvPr>
        </p:nvSpPr>
        <p:spPr/>
        <p:txBody>
          <a:bodyPr/>
          <a:lstStyle/>
          <a:p>
            <a:r>
              <a:rPr lang="sv-SE"/>
              <a:t>I fältet Anmälan syns sändande sjukhus åtagande</a:t>
            </a:r>
          </a:p>
          <a:p>
            <a:r>
              <a:rPr lang="sv-SE"/>
              <a:t>I nedre fältet väljs mottagande sjukhus åtagande.</a:t>
            </a:r>
          </a:p>
        </p:txBody>
      </p:sp>
      <p:pic>
        <p:nvPicPr>
          <p:cNvPr id="9" name="Platshållare för innehåll 8">
            <a:extLst>
              <a:ext uri="{FF2B5EF4-FFF2-40B4-BE49-F238E27FC236}">
                <a16:creationId xmlns:a16="http://schemas.microsoft.com/office/drawing/2014/main" id="{BE646DB7-43F7-AE57-C5DA-FA1AECDBAAA6}"/>
              </a:ext>
            </a:extLst>
          </p:cNvPr>
          <p:cNvPicPr>
            <a:picLocks noGrp="1" noChangeAspect="1"/>
          </p:cNvPicPr>
          <p:nvPr>
            <p:ph sz="half" idx="2"/>
          </p:nvPr>
        </p:nvPicPr>
        <p:blipFill>
          <a:blip r:embed="rId2"/>
          <a:stretch>
            <a:fillRect/>
          </a:stretch>
        </p:blipFill>
        <p:spPr>
          <a:xfrm>
            <a:off x="5915608" y="2153834"/>
            <a:ext cx="5181600" cy="3890600"/>
          </a:xfrm>
          <a:prstGeom prst="rect">
            <a:avLst/>
          </a:prstGeom>
        </p:spPr>
      </p:pic>
      <p:sp>
        <p:nvSpPr>
          <p:cNvPr id="10" name="Pil: nedåt 9">
            <a:extLst>
              <a:ext uri="{FF2B5EF4-FFF2-40B4-BE49-F238E27FC236}">
                <a16:creationId xmlns:a16="http://schemas.microsoft.com/office/drawing/2014/main" id="{DA788A82-8F76-EEBD-12BD-077984A45BC7}"/>
              </a:ext>
            </a:extLst>
          </p:cNvPr>
          <p:cNvSpPr/>
          <p:nvPr/>
        </p:nvSpPr>
        <p:spPr>
          <a:xfrm>
            <a:off x="7971214" y="182562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il: höger 10">
            <a:extLst>
              <a:ext uri="{FF2B5EF4-FFF2-40B4-BE49-F238E27FC236}">
                <a16:creationId xmlns:a16="http://schemas.microsoft.com/office/drawing/2014/main" id="{E112AEA5-A96E-BFB8-C142-94B462E88CB7}"/>
              </a:ext>
            </a:extLst>
          </p:cNvPr>
          <p:cNvSpPr/>
          <p:nvPr/>
        </p:nvSpPr>
        <p:spPr>
          <a:xfrm>
            <a:off x="4978219" y="476459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51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9214734-359F-ECD1-C43D-58CB9FB76B56}"/>
              </a:ext>
            </a:extLst>
          </p:cNvPr>
          <p:cNvSpPr>
            <a:spLocks noGrp="1"/>
          </p:cNvSpPr>
          <p:nvPr>
            <p:ph type="title"/>
          </p:nvPr>
        </p:nvSpPr>
        <p:spPr/>
        <p:txBody>
          <a:bodyPr/>
          <a:lstStyle/>
          <a:p>
            <a:pPr algn="ctr"/>
            <a:r>
              <a:rPr lang="sv-SE"/>
              <a:t>Hantera vårdrelation</a:t>
            </a:r>
          </a:p>
        </p:txBody>
      </p:sp>
      <p:sp>
        <p:nvSpPr>
          <p:cNvPr id="10" name="Platshållare för innehåll 9">
            <a:extLst>
              <a:ext uri="{FF2B5EF4-FFF2-40B4-BE49-F238E27FC236}">
                <a16:creationId xmlns:a16="http://schemas.microsoft.com/office/drawing/2014/main" id="{7912F71A-6B9D-D722-4A80-D3303B627F05}"/>
              </a:ext>
            </a:extLst>
          </p:cNvPr>
          <p:cNvSpPr>
            <a:spLocks noGrp="1"/>
          </p:cNvSpPr>
          <p:nvPr>
            <p:ph sz="half" idx="1"/>
          </p:nvPr>
        </p:nvSpPr>
        <p:spPr/>
        <p:txBody>
          <a:bodyPr>
            <a:normAutofit lnSpcReduction="10000"/>
          </a:bodyPr>
          <a:lstStyle/>
          <a:p>
            <a:pPr marL="0" indent="0">
              <a:buNone/>
            </a:pPr>
            <a:r>
              <a:rPr lang="sv-SE"/>
              <a:t>Stämmer vårdrelationen med vad sändande klinik anger:</a:t>
            </a:r>
          </a:p>
          <a:p>
            <a:r>
              <a:rPr lang="sv-SE"/>
              <a:t>Klicka etablera vårdrelation och patienten hamnar i enhetsöversikten</a:t>
            </a:r>
          </a:p>
          <a:p>
            <a:pPr marL="0" indent="0">
              <a:buNone/>
            </a:pPr>
            <a:r>
              <a:rPr lang="sv-SE"/>
              <a:t>Något som inte stämmer:</a:t>
            </a:r>
          </a:p>
          <a:p>
            <a:r>
              <a:rPr lang="sv-SE"/>
              <a:t>Klicka avvisa vårdrelation och välj anledning. </a:t>
            </a:r>
          </a:p>
          <a:p>
            <a:pPr marL="0" indent="0">
              <a:buNone/>
            </a:pPr>
            <a:r>
              <a:rPr lang="sv-SE"/>
              <a:t>Förfrågan går då tillbaka till sändande klinik.</a:t>
            </a:r>
          </a:p>
        </p:txBody>
      </p:sp>
      <p:pic>
        <p:nvPicPr>
          <p:cNvPr id="12" name="Platshållare för innehåll 11">
            <a:extLst>
              <a:ext uri="{FF2B5EF4-FFF2-40B4-BE49-F238E27FC236}">
                <a16:creationId xmlns:a16="http://schemas.microsoft.com/office/drawing/2014/main" id="{0514DB3D-0A02-6687-37FD-165166D4E846}"/>
              </a:ext>
            </a:extLst>
          </p:cNvPr>
          <p:cNvPicPr>
            <a:picLocks noGrp="1" noChangeAspect="1"/>
          </p:cNvPicPr>
          <p:nvPr>
            <p:ph sz="half" idx="2"/>
          </p:nvPr>
        </p:nvPicPr>
        <p:blipFill>
          <a:blip r:embed="rId2"/>
          <a:stretch>
            <a:fillRect/>
          </a:stretch>
        </p:blipFill>
        <p:spPr>
          <a:xfrm>
            <a:off x="6172200" y="2084185"/>
            <a:ext cx="5181600" cy="3834217"/>
          </a:xfrm>
          <a:prstGeom prst="rect">
            <a:avLst/>
          </a:prstGeom>
        </p:spPr>
      </p:pic>
      <p:sp>
        <p:nvSpPr>
          <p:cNvPr id="13" name="Pil: vänster 12">
            <a:extLst>
              <a:ext uri="{FF2B5EF4-FFF2-40B4-BE49-F238E27FC236}">
                <a16:creationId xmlns:a16="http://schemas.microsoft.com/office/drawing/2014/main" id="{E0D420CA-AB56-F27D-8FDB-E8573CBECF03}"/>
              </a:ext>
            </a:extLst>
          </p:cNvPr>
          <p:cNvSpPr/>
          <p:nvPr/>
        </p:nvSpPr>
        <p:spPr>
          <a:xfrm>
            <a:off x="11213592" y="5433770"/>
            <a:ext cx="598963" cy="484632"/>
          </a:xfrm>
          <a:prstGeom prst="lef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il: uppåt 13">
            <a:extLst>
              <a:ext uri="{FF2B5EF4-FFF2-40B4-BE49-F238E27FC236}">
                <a16:creationId xmlns:a16="http://schemas.microsoft.com/office/drawing/2014/main" id="{39092B7D-9035-FBE5-BC56-13FA04C7517B}"/>
              </a:ext>
            </a:extLst>
          </p:cNvPr>
          <p:cNvSpPr/>
          <p:nvPr/>
        </p:nvSpPr>
        <p:spPr>
          <a:xfrm>
            <a:off x="9535886" y="5822695"/>
            <a:ext cx="484632" cy="670180"/>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il: nedåt 14">
            <a:extLst>
              <a:ext uri="{FF2B5EF4-FFF2-40B4-BE49-F238E27FC236}">
                <a16:creationId xmlns:a16="http://schemas.microsoft.com/office/drawing/2014/main" id="{AB691259-D038-9806-D612-23CB35385F63}"/>
              </a:ext>
            </a:extLst>
          </p:cNvPr>
          <p:cNvSpPr/>
          <p:nvPr/>
        </p:nvSpPr>
        <p:spPr>
          <a:xfrm>
            <a:off x="8520684" y="1488721"/>
            <a:ext cx="484632" cy="97840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78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6183-BB05-68B2-4A09-79E54EF9640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4D7598A-9235-6874-A601-08AF733179CD}"/>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3" name="Bildobjekt 2" descr="En bild som visar text, skärmbild, programvara, Datorikon">
            <a:extLst>
              <a:ext uri="{FF2B5EF4-FFF2-40B4-BE49-F238E27FC236}">
                <a16:creationId xmlns:a16="http://schemas.microsoft.com/office/drawing/2014/main" id="{A4CA0FF7-3167-1171-2294-6053A27BEC70}"/>
              </a:ext>
            </a:extLst>
          </p:cNvPr>
          <p:cNvPicPr>
            <a:picLocks noChangeAspect="1"/>
          </p:cNvPicPr>
          <p:nvPr/>
        </p:nvPicPr>
        <p:blipFill>
          <a:blip r:embed="rId2"/>
          <a:stretch>
            <a:fillRect/>
          </a:stretch>
        </p:blipFill>
        <p:spPr>
          <a:xfrm>
            <a:off x="201283" y="1000130"/>
            <a:ext cx="11746302" cy="5116531"/>
          </a:xfrm>
          <a:prstGeom prst="rect">
            <a:avLst/>
          </a:prstGeom>
        </p:spPr>
      </p:pic>
    </p:spTree>
    <p:extLst>
      <p:ext uri="{BB962C8B-B14F-4D97-AF65-F5344CB8AC3E}">
        <p14:creationId xmlns:p14="http://schemas.microsoft.com/office/powerpoint/2010/main" val="3229286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227B288-249E-8E0F-D947-7521511DB349}"/>
              </a:ext>
            </a:extLst>
          </p:cNvPr>
          <p:cNvSpPr>
            <a:spLocks noGrp="1"/>
          </p:cNvSpPr>
          <p:nvPr>
            <p:ph type="title"/>
          </p:nvPr>
        </p:nvSpPr>
        <p:spPr/>
        <p:txBody>
          <a:bodyPr/>
          <a:lstStyle/>
          <a:p>
            <a:pPr algn="ctr"/>
            <a:r>
              <a:rPr lang="sv-SE"/>
              <a:t>Formulär vid vårdrelation</a:t>
            </a:r>
          </a:p>
        </p:txBody>
      </p:sp>
      <p:sp>
        <p:nvSpPr>
          <p:cNvPr id="9" name="Platshållare för innehåll 8">
            <a:extLst>
              <a:ext uri="{FF2B5EF4-FFF2-40B4-BE49-F238E27FC236}">
                <a16:creationId xmlns:a16="http://schemas.microsoft.com/office/drawing/2014/main" id="{7FC801C0-A7B2-704B-94AA-E302F54A8A6B}"/>
              </a:ext>
            </a:extLst>
          </p:cNvPr>
          <p:cNvSpPr>
            <a:spLocks noGrp="1"/>
          </p:cNvSpPr>
          <p:nvPr>
            <p:ph idx="1"/>
          </p:nvPr>
        </p:nvSpPr>
        <p:spPr/>
        <p:txBody>
          <a:bodyPr/>
          <a:lstStyle/>
          <a:p>
            <a:r>
              <a:rPr lang="sv-SE"/>
              <a:t>Beroende på vilken del av patientens vårdkedja sjukhuset ansvarar för skapas de formulär som är aktuella.</a:t>
            </a:r>
          </a:p>
          <a:p>
            <a:r>
              <a:rPr lang="sv-SE"/>
              <a:t>Alla sjukhus som vårdat patienten fyller i formulären</a:t>
            </a:r>
          </a:p>
          <a:p>
            <a:pPr marL="800100" lvl="1" indent="-342900">
              <a:buFont typeface="Arial" panose="020B0604020202020204" pitchFamily="34" charset="0"/>
              <a:buChar char="•"/>
            </a:pPr>
            <a:r>
              <a:rPr lang="sv-SE"/>
              <a:t>Vård</a:t>
            </a:r>
          </a:p>
          <a:p>
            <a:pPr marL="800100" lvl="1" indent="-342900">
              <a:buFont typeface="Arial" panose="020B0604020202020204" pitchFamily="34" charset="0"/>
              <a:buChar char="•"/>
            </a:pPr>
            <a:r>
              <a:rPr lang="sv-SE"/>
              <a:t>Reperfusion/operation (I63, G45)</a:t>
            </a:r>
          </a:p>
          <a:p>
            <a:pPr marL="800100" lvl="1" indent="-342900">
              <a:buFont typeface="Arial" panose="020B0604020202020204" pitchFamily="34" charset="0"/>
              <a:buChar char="•"/>
            </a:pPr>
            <a:r>
              <a:rPr lang="sv-SE"/>
              <a:t>Hjärnblödning (I61)</a:t>
            </a:r>
          </a:p>
          <a:p>
            <a:pPr marL="800100" lvl="1" indent="-342900">
              <a:buFont typeface="Arial" panose="020B0604020202020204" pitchFamily="34" charset="0"/>
              <a:buChar char="•"/>
            </a:pPr>
            <a:r>
              <a:rPr lang="sv-SE"/>
              <a:t>NIHSS (I61,I63 samt G45 som behandlats  med trombolys/trombektomi</a:t>
            </a:r>
          </a:p>
          <a:p>
            <a:pPr lvl="1"/>
            <a:endParaRPr lang="sv-SE"/>
          </a:p>
        </p:txBody>
      </p:sp>
    </p:spTree>
    <p:extLst>
      <p:ext uri="{BB962C8B-B14F-4D97-AF65-F5344CB8AC3E}">
        <p14:creationId xmlns:p14="http://schemas.microsoft.com/office/powerpoint/2010/main" val="174146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lstStyle/>
          <a:p>
            <a:r>
              <a:rPr lang="sv-SE"/>
              <a:t>Information</a:t>
            </a:r>
          </a:p>
        </p:txBody>
      </p:sp>
      <p:sp>
        <p:nvSpPr>
          <p:cNvPr id="3" name="Underrubrik 2">
            <a:extLst>
              <a:ext uri="{FF2B5EF4-FFF2-40B4-BE49-F238E27FC236}">
                <a16:creationId xmlns:a16="http://schemas.microsoft.com/office/drawing/2014/main" id="{B25A1DF9-65BA-E37C-5CC0-77E7EDA1DF1C}"/>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err="1"/>
              <a:t>Webinarium</a:t>
            </a:r>
            <a:r>
              <a:rPr lang="sv-SE" b="1"/>
              <a:t> 1430-1530 </a:t>
            </a:r>
            <a:r>
              <a:rPr lang="sv-SE" sz="2400" dirty="0"/>
              <a:t> </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endParaRPr lang="sv-SE">
              <a:ea typeface="Calibri" panose="020F0502020204030204"/>
              <a:cs typeface="Calibri" panose="020F0502020204030204"/>
            </a:endParaRPr>
          </a:p>
          <a:p>
            <a:pPr marL="342900" indent="-342900" algn="l">
              <a:buChar char="•"/>
            </a:pPr>
            <a:r>
              <a:rPr lang="sv-SE" b="1">
                <a:ea typeface="Calibri" panose="020F0502020204030204"/>
                <a:cs typeface="Calibri" panose="020F0502020204030204"/>
              </a:rPr>
              <a:t>Teams länk finns bakom inloggning i INCA och på ITS</a:t>
            </a:r>
          </a:p>
          <a:p>
            <a:pPr marL="342900" indent="-342900" algn="l">
              <a:buChar char="•"/>
            </a:pPr>
            <a:endParaRPr lang="sv-SE" b="1">
              <a:ea typeface="Calibri" panose="020F0502020204030204"/>
              <a:cs typeface="Calibri" panose="020F0502020204030204"/>
            </a:endParaRPr>
          </a:p>
          <a:p>
            <a:pPr algn="l"/>
            <a:endParaRPr lang="sv-SE" b="1">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226003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DC6C6-5642-31AA-13F9-44685FFA72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E698D15-CD5F-B3C7-E753-42CDECED58E9}"/>
              </a:ext>
            </a:extLst>
          </p:cNvPr>
          <p:cNvSpPr>
            <a:spLocks noGrp="1"/>
          </p:cNvSpPr>
          <p:nvPr>
            <p:ph type="ctrTitle"/>
          </p:nvPr>
        </p:nvSpPr>
        <p:spPr>
          <a:xfrm>
            <a:off x="1448499" y="342187"/>
            <a:ext cx="9144000" cy="1351896"/>
          </a:xfrm>
        </p:spPr>
        <p:txBody>
          <a:bodyPr/>
          <a:lstStyle/>
          <a:p>
            <a:r>
              <a:rPr lang="sv-SE"/>
              <a:t>Information INCA plattform</a:t>
            </a:r>
          </a:p>
        </p:txBody>
      </p:sp>
      <p:sp>
        <p:nvSpPr>
          <p:cNvPr id="3" name="Underrubrik 2">
            <a:extLst>
              <a:ext uri="{FF2B5EF4-FFF2-40B4-BE49-F238E27FC236}">
                <a16:creationId xmlns:a16="http://schemas.microsoft.com/office/drawing/2014/main" id="{6B50E128-570E-7C3C-FA88-3C1E0C3AD0A5}"/>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err="1"/>
              <a:t>Webinarium</a:t>
            </a:r>
            <a:r>
              <a:rPr lang="sv-SE" b="1"/>
              <a:t>  1430-1530</a:t>
            </a:r>
            <a:endParaRPr lang="sv-SE" b="1">
              <a:ea typeface="Calibri"/>
              <a:cs typeface="Calibri"/>
            </a:endParaRPr>
          </a:p>
          <a:p>
            <a:pPr marL="342900" indent="-342900" algn="l">
              <a:buFont typeface="Arial,Sans-Serif" panose="020B0604020202020204" pitchFamily="34" charset="0"/>
              <a:buChar char="•"/>
            </a:pPr>
            <a:endParaRPr lang="sv-SE" b="1">
              <a:solidFill>
                <a:srgbClr val="262626"/>
              </a:solidFill>
              <a:ea typeface="Calibri"/>
              <a:cs typeface="Calibri"/>
            </a:endParaRPr>
          </a:p>
          <a:p>
            <a:pPr marL="342900" indent="-342900" algn="l">
              <a:buFont typeface="Arial,Sans-Serif" panose="020B0604020202020204" pitchFamily="34" charset="0"/>
              <a:buChar char="•"/>
            </a:pPr>
            <a:r>
              <a:rPr lang="sv-SE" b="1">
                <a:solidFill>
                  <a:srgbClr val="262626"/>
                </a:solidFill>
                <a:ea typeface="Calibri"/>
                <a:cs typeface="Calibri"/>
              </a:rPr>
              <a:t>Teams länk finns bakom inloggning i INCA och på ITS</a:t>
            </a:r>
            <a:endParaRPr lang="en-US">
              <a:solidFill>
                <a:srgbClr val="000000"/>
              </a:solidFill>
              <a:ea typeface="Calibri"/>
              <a:cs typeface="Calibri"/>
            </a:endParaRPr>
          </a:p>
          <a:p>
            <a:pPr marL="285750" indent="-285750">
              <a:buFont typeface="Arial" panose="020B0604020202020204" pitchFamily="34" charset="0"/>
              <a:buChar char="•"/>
            </a:pPr>
            <a:endParaRPr lang="sv-SE">
              <a:solidFill>
                <a:srgbClr val="000000"/>
              </a:solidFill>
              <a:ea typeface="Calibri"/>
              <a:cs typeface="Calibri"/>
            </a:endParaRPr>
          </a:p>
          <a:p>
            <a:pPr marL="342900" indent="-342900" algn="l">
              <a:buFont typeface="Arial" panose="020B0604020202020204" pitchFamily="34" charset="0"/>
              <a:buChar char="•"/>
            </a:pPr>
            <a:endParaRPr lang="sv-SE">
              <a:solidFill>
                <a:srgbClr val="000000"/>
              </a:solidFill>
              <a:ea typeface="Calibri"/>
              <a:cs typeface="Calibri"/>
            </a:endParaRPr>
          </a:p>
          <a:p>
            <a:pPr marL="342900" indent="-342900" algn="l">
              <a:buFont typeface="Arial" panose="020B0604020202020204" pitchFamily="34" charset="0"/>
              <a:buChar char="•"/>
            </a:pPr>
            <a:endParaRPr lang="sv-SE">
              <a:solidFill>
                <a:srgbClr val="000000"/>
              </a:solidFill>
              <a:ea typeface="Calibri"/>
              <a:cs typeface="Calibri"/>
            </a:endParaRPr>
          </a:p>
          <a:p>
            <a:pPr lvl="1" algn="l"/>
            <a:endParaRPr lang="sv-SE" sz="2400">
              <a:ea typeface="Calibri"/>
              <a:cs typeface="Calibri"/>
            </a:endParaRPr>
          </a:p>
          <a:p>
            <a:endParaRPr lang="sv-SE">
              <a:ea typeface="Calibri"/>
              <a:cs typeface="Calibri"/>
            </a:endParaRPr>
          </a:p>
        </p:txBody>
      </p:sp>
    </p:spTree>
    <p:extLst>
      <p:ext uri="{BB962C8B-B14F-4D97-AF65-F5344CB8AC3E}">
        <p14:creationId xmlns:p14="http://schemas.microsoft.com/office/powerpoint/2010/main" val="383593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normAutofit fontScale="90000"/>
          </a:bodyPr>
          <a:lstStyle/>
          <a:p>
            <a:r>
              <a:rPr lang="sv-SE"/>
              <a:t>Tidsplan driftsättning av formulär </a:t>
            </a:r>
          </a:p>
        </p:txBody>
      </p:sp>
      <p:sp>
        <p:nvSpPr>
          <p:cNvPr id="5" name="Underrubrik 4">
            <a:extLst>
              <a:ext uri="{FF2B5EF4-FFF2-40B4-BE49-F238E27FC236}">
                <a16:creationId xmlns:a16="http://schemas.microsoft.com/office/drawing/2014/main" id="{33CD0E44-2067-71A0-BCC8-E1AD70DA6B07}"/>
              </a:ext>
            </a:extLst>
          </p:cNvPr>
          <p:cNvSpPr>
            <a:spLocks noGrp="1"/>
          </p:cNvSpPr>
          <p:nvPr>
            <p:ph type="subTitle" idx="1"/>
          </p:nvPr>
        </p:nvSpPr>
        <p:spPr>
          <a:xfrm>
            <a:off x="1524000" y="1850314"/>
            <a:ext cx="9144000" cy="3407486"/>
          </a:xfrm>
        </p:spPr>
        <p:txBody>
          <a:bodyPr vert="horz" lIns="91440" tIns="45720" rIns="91440" bIns="45720" rtlCol="0" anchor="t">
            <a:normAutofit/>
          </a:bodyPr>
          <a:lstStyle/>
          <a:p>
            <a:pPr marL="342900" indent="-342900" algn="l">
              <a:buFont typeface="Arial,Sans-Serif"/>
              <a:buChar char="•"/>
            </a:pPr>
            <a:r>
              <a:rPr lang="sv-SE" b="1">
                <a:ea typeface="Calibri"/>
                <a:cs typeface="Calibri"/>
              </a:rPr>
              <a:t>I61 och I63(</a:t>
            </a:r>
            <a:r>
              <a:rPr lang="sv-SE" u="sng">
                <a:solidFill>
                  <a:srgbClr val="FF0000"/>
                </a:solidFill>
                <a:ea typeface="Calibri"/>
                <a:cs typeface="Calibri"/>
              </a:rPr>
              <a:t>ej vårdrelation)</a:t>
            </a:r>
            <a:r>
              <a:rPr lang="sv-SE" dirty="0">
                <a:ea typeface="Calibri"/>
                <a:cs typeface="Calibri"/>
              </a:rPr>
              <a:t>                        </a:t>
            </a:r>
            <a:r>
              <a:rPr lang="sv-SE">
                <a:solidFill>
                  <a:srgbClr val="00B050"/>
                </a:solidFill>
                <a:ea typeface="Calibri"/>
                <a:cs typeface="Calibri"/>
              </a:rPr>
              <a:t>3 februari</a:t>
            </a:r>
          </a:p>
          <a:p>
            <a:pPr marL="342900" indent="-342900" algn="l">
              <a:buFont typeface="Arial,Sans-Serif"/>
              <a:buChar char="•"/>
            </a:pPr>
            <a:r>
              <a:rPr lang="sv-SE" b="1">
                <a:ea typeface="Calibri"/>
                <a:cs typeface="Calibri"/>
              </a:rPr>
              <a:t>G45 (</a:t>
            </a:r>
            <a:r>
              <a:rPr lang="sv-SE" u="sng">
                <a:solidFill>
                  <a:srgbClr val="FF0000"/>
                </a:solidFill>
                <a:ea typeface="Calibri"/>
                <a:cs typeface="Calibri"/>
              </a:rPr>
              <a:t>ej vårdrelation</a:t>
            </a:r>
            <a:r>
              <a:rPr lang="sv-SE">
                <a:ea typeface="Calibri"/>
                <a:cs typeface="Calibri"/>
              </a:rPr>
              <a:t> )                     </a:t>
            </a:r>
            <a:r>
              <a:rPr lang="sv-SE">
                <a:solidFill>
                  <a:srgbClr val="00B050"/>
                </a:solidFill>
                <a:ea typeface="Calibri"/>
                <a:cs typeface="Calibri"/>
              </a:rPr>
              <a:t>10 februari</a:t>
            </a:r>
          </a:p>
          <a:p>
            <a:pPr marL="342900" indent="-342900" algn="l">
              <a:buFont typeface="Arial,Sans-Serif"/>
              <a:buChar char="•"/>
            </a:pPr>
            <a:r>
              <a:rPr lang="sv-SE" b="1">
                <a:ea typeface="Calibri"/>
                <a:cs typeface="Calibri"/>
              </a:rPr>
              <a:t>I60 (</a:t>
            </a:r>
            <a:r>
              <a:rPr lang="sv-SE">
                <a:ea typeface="Calibri"/>
                <a:cs typeface="Calibri"/>
              </a:rPr>
              <a:t>både NK och lokalt sjukhus)               </a:t>
            </a:r>
            <a:r>
              <a:rPr lang="sv-SE">
                <a:solidFill>
                  <a:srgbClr val="00B050"/>
                </a:solidFill>
                <a:ea typeface="Calibri"/>
                <a:cs typeface="Calibri"/>
              </a:rPr>
              <a:t>17 februari</a:t>
            </a:r>
          </a:p>
          <a:p>
            <a:pPr marL="342900" indent="-342900" algn="l">
              <a:buFont typeface="Arial,Sans-Serif"/>
              <a:buChar char="•"/>
            </a:pPr>
            <a:r>
              <a:rPr lang="sv-SE" b="1">
                <a:ea typeface="Calibri"/>
                <a:cs typeface="Calibri"/>
              </a:rPr>
              <a:t>Vårdrelationer</a:t>
            </a:r>
            <a:r>
              <a:rPr lang="sv-SE">
                <a:ea typeface="Calibri"/>
                <a:cs typeface="Calibri"/>
              </a:rPr>
              <a:t> samtliga diagnoser            1- 2 veckor</a:t>
            </a:r>
            <a:endParaRPr lang="sv-SE">
              <a:solidFill>
                <a:srgbClr val="000000"/>
              </a:solidFill>
              <a:ea typeface="Calibri"/>
              <a:cs typeface="Calibri"/>
            </a:endParaRPr>
          </a:p>
          <a:p>
            <a:pPr marL="342900" indent="-342900" algn="l">
              <a:buFont typeface="Arial,Sans-Serif"/>
              <a:buChar char="•"/>
            </a:pPr>
            <a:r>
              <a:rPr lang="sv-SE" b="1">
                <a:ea typeface="Calibri"/>
                <a:cs typeface="Calibri"/>
              </a:rPr>
              <a:t>3 månaders uppföljning</a:t>
            </a:r>
            <a:r>
              <a:rPr lang="sv-SE">
                <a:ea typeface="Calibri"/>
                <a:cs typeface="Calibri"/>
              </a:rPr>
              <a:t>                             I mitten av april</a:t>
            </a:r>
          </a:p>
          <a:p>
            <a:pPr marL="342900" indent="-342900" algn="l">
              <a:buFont typeface="Arial,Sans-Serif"/>
              <a:buChar char="•"/>
            </a:pPr>
            <a:r>
              <a:rPr lang="sv-SE" b="1">
                <a:ea typeface="Calibri"/>
                <a:cs typeface="Calibri"/>
              </a:rPr>
              <a:t>Omvårdnadsformulär(frivilligt)                </a:t>
            </a:r>
            <a:r>
              <a:rPr lang="sv-SE">
                <a:ea typeface="Calibri"/>
                <a:cs typeface="Calibri"/>
              </a:rPr>
              <a:t>datum ej klart</a:t>
            </a:r>
          </a:p>
        </p:txBody>
      </p:sp>
    </p:spTree>
    <p:extLst>
      <p:ext uri="{BB962C8B-B14F-4D97-AF65-F5344CB8AC3E}">
        <p14:creationId xmlns:p14="http://schemas.microsoft.com/office/powerpoint/2010/main" val="218096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2530-76A3-76A2-1380-9BC68263CF48}"/>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43BDB17-8348-0029-6C37-25670366F9B3}"/>
              </a:ext>
            </a:extLst>
          </p:cNvPr>
          <p:cNvSpPr>
            <a:spLocks noGrp="1"/>
          </p:cNvSpPr>
          <p:nvPr>
            <p:ph type="body" sz="quarter" idx="11"/>
          </p:nvPr>
        </p:nvSpPr>
        <p:spPr>
          <a:xfrm>
            <a:off x="1014104" y="1644044"/>
            <a:ext cx="10272185" cy="3967483"/>
          </a:xfrm>
        </p:spPr>
        <p:txBody>
          <a:bodyPr vert="horz" lIns="91440" tIns="45720" rIns="91440" bIns="45720" rtlCol="0" anchor="t">
            <a:normAutofit/>
          </a:bodyPr>
          <a:lstStyle/>
          <a:p>
            <a:pPr marL="476250" lvl="1" indent="-285750">
              <a:lnSpc>
                <a:spcPct val="90000"/>
              </a:lnSpc>
              <a:spcAft>
                <a:spcPct val="50000"/>
              </a:spcAft>
              <a:buFont typeface="Courier New" panose="02070309020205020404" pitchFamily="49" charset="0"/>
              <a:buChar char="o"/>
              <a:defRPr/>
            </a:pPr>
            <a:r>
              <a:rPr lang="sv-SE" altLang="sv-SE" sz="2800" kern="0">
                <a:solidFill>
                  <a:srgbClr val="000000"/>
                </a:solidFill>
                <a:ea typeface="Calibri"/>
                <a:cs typeface="Calibri"/>
              </a:rPr>
              <a:t>Registreringar</a:t>
            </a:r>
            <a:endParaRPr lang="sv-SE" altLang="sv-SE" sz="2800" kern="0" dirty="0">
              <a:solidFill>
                <a:srgbClr val="000000"/>
              </a:solidFill>
              <a:ea typeface="Calibri"/>
              <a:cs typeface="Calibri"/>
            </a:endParaRPr>
          </a:p>
          <a:p>
            <a:pPr marL="933450" lvl="2" indent="-285750">
              <a:lnSpc>
                <a:spcPct val="90000"/>
              </a:lnSpc>
              <a:spcAft>
                <a:spcPct val="50000"/>
              </a:spcAft>
              <a:buFont typeface="Courier New" panose="02070309020205020404" pitchFamily="49" charset="0"/>
              <a:buChar char="o"/>
              <a:defRPr/>
            </a:pPr>
            <a:r>
              <a:rPr lang="sv-SE" sz="2200">
                <a:solidFill>
                  <a:srgbClr val="000000"/>
                </a:solidFill>
                <a:ea typeface="Calibri"/>
                <a:cs typeface="Calibri"/>
              </a:rPr>
              <a:t>I63</a:t>
            </a:r>
            <a:r>
              <a:rPr lang="sv-SE" sz="2200"/>
              <a:t>  508 st</a:t>
            </a:r>
            <a:endParaRPr lang="sv-SE" altLang="sv-SE" sz="2600" kern="0">
              <a:ea typeface="Calibri"/>
              <a:cs typeface="Calibri"/>
            </a:endParaRPr>
          </a:p>
          <a:p>
            <a:pPr marL="933450" lvl="2" indent="-285750">
              <a:lnSpc>
                <a:spcPct val="90000"/>
              </a:lnSpc>
              <a:spcAft>
                <a:spcPct val="50000"/>
              </a:spcAft>
              <a:buFont typeface="Courier New" panose="02070309020205020404" pitchFamily="49" charset="0"/>
              <a:buChar char="o"/>
              <a:defRPr/>
            </a:pPr>
            <a:r>
              <a:rPr lang="sv-SE" sz="2400"/>
              <a:t>I61  79 st</a:t>
            </a:r>
            <a:endParaRPr lang="sv-SE" sz="2400" b="1">
              <a:ea typeface="Calibri"/>
              <a:cs typeface="Calibri"/>
            </a:endParaRPr>
          </a:p>
          <a:p>
            <a:pPr marL="933450" lvl="2" indent="-285750">
              <a:lnSpc>
                <a:spcPct val="90000"/>
              </a:lnSpc>
              <a:spcAft>
                <a:spcPct val="50000"/>
              </a:spcAft>
              <a:buFont typeface="Courier New" panose="02070309020205020404" pitchFamily="49" charset="0"/>
              <a:buChar char="o"/>
              <a:defRPr/>
            </a:pPr>
            <a:r>
              <a:rPr lang="sv-SE" sz="2400"/>
              <a:t>G45  247 st</a:t>
            </a:r>
            <a:endParaRPr lang="sv-SE" sz="2400" b="1"/>
          </a:p>
          <a:p>
            <a:pPr marL="933450" lvl="2" indent="-285750">
              <a:lnSpc>
                <a:spcPct val="90000"/>
              </a:lnSpc>
              <a:spcAft>
                <a:spcPct val="50000"/>
              </a:spcAft>
              <a:buFont typeface="Courier New" panose="02070309020205020404" pitchFamily="49" charset="0"/>
              <a:buChar char="o"/>
              <a:defRPr/>
            </a:pPr>
            <a:r>
              <a:rPr lang="sv-SE" sz="2400"/>
              <a:t>I60     5st</a:t>
            </a:r>
            <a:endParaRPr lang="sv-SE" sz="2400" b="1">
              <a:ea typeface="Calibri"/>
              <a:cs typeface="Calibri"/>
            </a:endParaRPr>
          </a:p>
          <a:p>
            <a:pPr marL="476250" lvl="1" indent="-285750">
              <a:lnSpc>
                <a:spcPct val="90000"/>
              </a:lnSpc>
              <a:spcAft>
                <a:spcPct val="50000"/>
              </a:spcAft>
              <a:buFont typeface="Courier New" panose="02070309020205020404" pitchFamily="49" charset="0"/>
              <a:buChar char="o"/>
              <a:defRPr/>
            </a:pPr>
            <a:r>
              <a:rPr lang="sv-SE" altLang="sv-SE" sz="2800" kern="0">
                <a:solidFill>
                  <a:srgbClr val="000000"/>
                </a:solidFill>
                <a:ea typeface="Calibri"/>
                <a:cs typeface="Calibri"/>
              </a:rPr>
              <a:t>Antal sjukhus som loggat in 52 av 71</a:t>
            </a:r>
          </a:p>
          <a:p>
            <a:pPr marL="1390650" lvl="3" indent="-285750">
              <a:lnSpc>
                <a:spcPct val="90000"/>
              </a:lnSpc>
              <a:spcAft>
                <a:spcPct val="50000"/>
              </a:spcAft>
              <a:buFont typeface="Courier New" panose="02070309020205020404" pitchFamily="49" charset="0"/>
              <a:buChar char="o"/>
              <a:defRPr/>
            </a:pPr>
            <a:endParaRPr lang="sv-SE" altLang="sv-SE" sz="2200" kern="0" dirty="0">
              <a:solidFill>
                <a:srgbClr val="000000"/>
              </a:solidFill>
              <a:ea typeface="Calibri"/>
              <a:cs typeface="Calibri"/>
            </a:endParaRPr>
          </a:p>
          <a:p>
            <a:pPr marL="933450" lvl="2" indent="-285750">
              <a:lnSpc>
                <a:spcPct val="90000"/>
              </a:lnSpc>
              <a:spcAft>
                <a:spcPct val="50000"/>
              </a:spcAft>
              <a:buFont typeface="Courier New" panose="02070309020205020404" pitchFamily="49" charset="0"/>
              <a:buChar char="o"/>
            </a:pPr>
            <a:endParaRPr lang="sv-SE" altLang="sv-SE" sz="2200" kern="0" dirty="0">
              <a:ea typeface="Calibri"/>
              <a:cs typeface="Calibri"/>
            </a:endParaRPr>
          </a:p>
          <a:p>
            <a:pPr marL="647700" lvl="2">
              <a:lnSpc>
                <a:spcPct val="90000"/>
              </a:lnSpc>
              <a:spcAft>
                <a:spcPct val="50000"/>
              </a:spcAft>
            </a:pPr>
            <a:endParaRPr lang="sv-SE" altLang="sv-SE" sz="2200" kern="0" dirty="0">
              <a:ea typeface="Calibri"/>
              <a:cs typeface="Calibri"/>
            </a:endParaRPr>
          </a:p>
          <a:p>
            <a:pPr marL="933450" lvl="2" indent="-285750">
              <a:lnSpc>
                <a:spcPct val="90000"/>
              </a:lnSpc>
              <a:spcAft>
                <a:spcPct val="50000"/>
              </a:spcAft>
              <a:buFont typeface="Courier New" panose="02070309020205020404" pitchFamily="49" charset="0"/>
              <a:buChar char="o"/>
            </a:pPr>
            <a:endParaRPr lang="sv-SE" altLang="sv-SE" sz="2200" kern="0" dirty="0">
              <a:ea typeface="Calibri"/>
              <a:cs typeface="Calibri"/>
            </a:endParaRPr>
          </a:p>
          <a:p>
            <a:pPr marL="190500" lvl="1">
              <a:lnSpc>
                <a:spcPct val="90000"/>
              </a:lnSpc>
              <a:spcAft>
                <a:spcPct val="50000"/>
              </a:spcAft>
            </a:pPr>
            <a:endParaRPr lang="sv-SE" altLang="sv-SE" sz="2400" kern="0" dirty="0">
              <a:ea typeface="Calibri"/>
              <a:cs typeface="Calibri"/>
            </a:endParaRPr>
          </a:p>
          <a:p>
            <a:pPr marL="933450" lvl="2" indent="-285750">
              <a:lnSpc>
                <a:spcPct val="90000"/>
              </a:lnSpc>
              <a:spcAft>
                <a:spcPct val="50000"/>
              </a:spcAft>
              <a:buFont typeface="Courier New" panose="02070309020205020404" pitchFamily="49" charset="0"/>
              <a:buChar char="o"/>
            </a:pPr>
            <a:endParaRPr lang="sv-SE" altLang="sv-SE" sz="2200" kern="0" dirty="0">
              <a:ea typeface="Calibri"/>
              <a:cs typeface="Calibri"/>
            </a:endParaRPr>
          </a:p>
          <a:p>
            <a:endParaRPr lang="sv-SE" dirty="0">
              <a:ea typeface="Calibri"/>
            </a:endParaRPr>
          </a:p>
        </p:txBody>
      </p:sp>
      <p:sp>
        <p:nvSpPr>
          <p:cNvPr id="4" name="Platshållare för text 3">
            <a:extLst>
              <a:ext uri="{FF2B5EF4-FFF2-40B4-BE49-F238E27FC236}">
                <a16:creationId xmlns:a16="http://schemas.microsoft.com/office/drawing/2014/main" id="{879FC2C3-49BA-B1FE-CC5D-D5E8E236A371}"/>
              </a:ext>
            </a:extLst>
          </p:cNvPr>
          <p:cNvSpPr>
            <a:spLocks noGrp="1"/>
          </p:cNvSpPr>
          <p:nvPr>
            <p:ph type="body" sz="quarter" idx="13"/>
          </p:nvPr>
        </p:nvSpPr>
        <p:spPr/>
        <p:txBody>
          <a:bodyPr>
            <a:normAutofit fontScale="92500" lnSpcReduction="10000"/>
          </a:bodyPr>
          <a:lstStyle/>
          <a:p>
            <a:endParaRPr lang="sv-SE"/>
          </a:p>
        </p:txBody>
      </p:sp>
      <p:pic>
        <p:nvPicPr>
          <p:cNvPr id="5" name="Bildobjekt 4">
            <a:extLst>
              <a:ext uri="{FF2B5EF4-FFF2-40B4-BE49-F238E27FC236}">
                <a16:creationId xmlns:a16="http://schemas.microsoft.com/office/drawing/2014/main" id="{4C8C260F-C8DE-A221-3FFE-5475ABB1F61A}"/>
              </a:ext>
            </a:extLst>
          </p:cNvPr>
          <p:cNvPicPr>
            <a:picLocks noChangeAspect="1"/>
          </p:cNvPicPr>
          <p:nvPr/>
        </p:nvPicPr>
        <p:blipFill>
          <a:blip r:embed="rId2"/>
          <a:stretch>
            <a:fillRect/>
          </a:stretch>
        </p:blipFill>
        <p:spPr>
          <a:xfrm>
            <a:off x="8404860" y="5810250"/>
            <a:ext cx="3733800" cy="1047750"/>
          </a:xfrm>
          <a:prstGeom prst="rect">
            <a:avLst/>
          </a:prstGeom>
        </p:spPr>
      </p:pic>
      <p:pic>
        <p:nvPicPr>
          <p:cNvPr id="6" name="Bildobjekt 5" descr="En bild som visar Teckensnitt, text, Grafik, logotyp&#10;&#10;Automatiskt genererad beskrivning">
            <a:extLst>
              <a:ext uri="{FF2B5EF4-FFF2-40B4-BE49-F238E27FC236}">
                <a16:creationId xmlns:a16="http://schemas.microsoft.com/office/drawing/2014/main" id="{7AF825B9-9FFD-CEFD-95BF-A80490156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91" y="5810250"/>
            <a:ext cx="2176461" cy="1018120"/>
          </a:xfrm>
          <a:prstGeom prst="rect">
            <a:avLst/>
          </a:prstGeom>
        </p:spPr>
      </p:pic>
      <p:sp>
        <p:nvSpPr>
          <p:cNvPr id="8" name="Platshållare för text 7">
            <a:extLst>
              <a:ext uri="{FF2B5EF4-FFF2-40B4-BE49-F238E27FC236}">
                <a16:creationId xmlns:a16="http://schemas.microsoft.com/office/drawing/2014/main" id="{8F9D6104-111B-E458-574C-4B1769705EAF}"/>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01565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4725-145F-5B8C-221A-158B55C136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9B6D41-A9D3-7DE0-BADD-764FEFD14283}"/>
              </a:ext>
            </a:extLst>
          </p:cNvPr>
          <p:cNvSpPr>
            <a:spLocks noGrp="1"/>
          </p:cNvSpPr>
          <p:nvPr>
            <p:ph type="title"/>
          </p:nvPr>
        </p:nvSpPr>
        <p:spPr>
          <a:xfrm>
            <a:off x="741855" y="93608"/>
            <a:ext cx="10515600" cy="1325563"/>
          </a:xfrm>
        </p:spPr>
        <p:txBody>
          <a:bodyPr/>
          <a:lstStyle/>
          <a:p>
            <a:pPr algn="ctr"/>
            <a:r>
              <a:rPr lang="sv-SE"/>
              <a:t>Tidsplan ITS plattform</a:t>
            </a:r>
          </a:p>
        </p:txBody>
      </p:sp>
      <p:sp>
        <p:nvSpPr>
          <p:cNvPr id="3" name="Underrubrik 2">
            <a:extLst>
              <a:ext uri="{FF2B5EF4-FFF2-40B4-BE49-F238E27FC236}">
                <a16:creationId xmlns:a16="http://schemas.microsoft.com/office/drawing/2014/main" id="{3182AFE8-198F-97EF-6E30-9DD005A19E4C}"/>
              </a:ext>
            </a:extLst>
          </p:cNvPr>
          <p:cNvSpPr>
            <a:spLocks noGrp="1"/>
          </p:cNvSpPr>
          <p:nvPr>
            <p:ph idx="1"/>
          </p:nvPr>
        </p:nvSpPr>
        <p:spPr>
          <a:xfrm>
            <a:off x="838200" y="1310432"/>
            <a:ext cx="10515600" cy="5024186"/>
          </a:xfrm>
        </p:spPr>
        <p:txBody>
          <a:bodyPr vert="horz" lIns="91440" tIns="45720" rIns="91440" bIns="45720" rtlCol="0" anchor="t">
            <a:noAutofit/>
          </a:bodyPr>
          <a:lstStyle/>
          <a:p>
            <a:r>
              <a:rPr lang="sv-SE">
                <a:ea typeface="Calibri"/>
                <a:cs typeface="Calibri"/>
              </a:rPr>
              <a:t>Alla insjuknanden för </a:t>
            </a:r>
            <a:r>
              <a:rPr lang="sv-SE" b="1">
                <a:solidFill>
                  <a:schemeClr val="tx1"/>
                </a:solidFill>
                <a:ea typeface="Calibri"/>
                <a:cs typeface="Calibri"/>
              </a:rPr>
              <a:t>2026</a:t>
            </a:r>
            <a:r>
              <a:rPr lang="sv-SE">
                <a:ea typeface="Calibri"/>
                <a:cs typeface="Calibri"/>
              </a:rPr>
              <a:t> registreras i INCA-plattformen</a:t>
            </a:r>
            <a:endParaRPr lang="sv-SE">
              <a:solidFill>
                <a:srgbClr val="000000"/>
              </a:solidFill>
              <a:ea typeface="Calibri"/>
              <a:cs typeface="Calibri"/>
            </a:endParaRPr>
          </a:p>
          <a:p>
            <a:endParaRPr lang="sv-SE">
              <a:ea typeface="Calibri"/>
              <a:cs typeface="Calibri"/>
            </a:endParaRPr>
          </a:p>
          <a:p>
            <a:r>
              <a:rPr lang="sv-SE"/>
              <a:t>Alla insjuknanden för </a:t>
            </a:r>
            <a:r>
              <a:rPr lang="sv-SE" b="1"/>
              <a:t>2025</a:t>
            </a:r>
            <a:r>
              <a:rPr lang="sv-SE"/>
              <a:t> registreras på ITS-plattformen</a:t>
            </a:r>
          </a:p>
          <a:p>
            <a:pPr marL="914400">
              <a:buFont typeface="Arial" panose="020B0604020202020204" pitchFamily="34" charset="0"/>
              <a:buChar char="•"/>
            </a:pPr>
            <a:r>
              <a:rPr lang="sv-SE"/>
              <a:t>Akutskedet, TIA, SAB </a:t>
            </a:r>
            <a:r>
              <a:rPr lang="sv-SE" b="1">
                <a:solidFill>
                  <a:srgbClr val="FF0000"/>
                </a:solidFill>
              </a:rPr>
              <a:t>16 mars 2026</a:t>
            </a:r>
            <a:endParaRPr lang="sv-SE" b="1">
              <a:solidFill>
                <a:srgbClr val="FF0000"/>
              </a:solidFill>
              <a:ea typeface="Calibri"/>
              <a:cs typeface="Calibri"/>
            </a:endParaRPr>
          </a:p>
          <a:p>
            <a:pPr marL="914400">
              <a:buFont typeface="Arial" panose="020B0604020202020204" pitchFamily="34" charset="0"/>
              <a:buChar char="•"/>
            </a:pPr>
            <a:r>
              <a:rPr lang="sv-SE"/>
              <a:t>3 Månaders uppföljning </a:t>
            </a:r>
            <a:r>
              <a:rPr lang="sv-SE" b="1">
                <a:solidFill>
                  <a:srgbClr val="FF0000"/>
                </a:solidFill>
              </a:rPr>
              <a:t>4 maj 2026</a:t>
            </a:r>
            <a:endParaRPr lang="sv-SE">
              <a:solidFill>
                <a:srgbClr val="FF0000"/>
              </a:solidFill>
              <a:ea typeface="Calibri"/>
              <a:cs typeface="Calibri"/>
            </a:endParaRPr>
          </a:p>
          <a:p>
            <a:pPr marL="914400"/>
            <a:endParaRPr lang="sv-SE" b="1">
              <a:solidFill>
                <a:srgbClr val="FF0000"/>
              </a:solidFill>
              <a:ea typeface="Calibri"/>
              <a:cs typeface="Calibri"/>
            </a:endParaRPr>
          </a:p>
          <a:p>
            <a:r>
              <a:rPr lang="sv-SE"/>
              <a:t>ITS plattformen stängs för registrering </a:t>
            </a:r>
            <a:r>
              <a:rPr lang="sv-SE" b="1">
                <a:solidFill>
                  <a:schemeClr val="tx1"/>
                </a:solidFill>
              </a:rPr>
              <a:t>5 maj</a:t>
            </a:r>
            <a:endParaRPr lang="sv-SE" b="1">
              <a:solidFill>
                <a:schemeClr val="tx1"/>
              </a:solidFill>
              <a:ea typeface="Calibri"/>
              <a:cs typeface="Calibri"/>
            </a:endParaRPr>
          </a:p>
          <a:p>
            <a:endParaRPr lang="sv-SE">
              <a:ea typeface="Calibri"/>
              <a:cs typeface="Calibri"/>
            </a:endParaRPr>
          </a:p>
          <a:p>
            <a:r>
              <a:rPr lang="sv-SE"/>
              <a:t>ITS plattformen stängs helt </a:t>
            </a:r>
            <a:r>
              <a:rPr lang="sv-SE" b="1"/>
              <a:t>före sommaren</a:t>
            </a:r>
            <a:r>
              <a:rPr lang="sv-SE"/>
              <a:t> 2026</a:t>
            </a:r>
          </a:p>
          <a:p>
            <a:endParaRPr lang="sv-SE" sz="3200">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88808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0F2B-ADBF-6C60-FF66-D88F22786D77}"/>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F988D6EE-1C0B-C087-C8FD-58DE4F16F89A}"/>
              </a:ext>
            </a:extLst>
          </p:cNvPr>
          <p:cNvSpPr>
            <a:spLocks noGrp="1"/>
          </p:cNvSpPr>
          <p:nvPr>
            <p:ph type="subTitle" idx="1"/>
          </p:nvPr>
        </p:nvSpPr>
        <p:spPr>
          <a:xfrm>
            <a:off x="1524000" y="1241571"/>
            <a:ext cx="9144000" cy="5093189"/>
          </a:xfrm>
        </p:spPr>
        <p:txBody>
          <a:bodyPr vert="horz" lIns="91440" tIns="45720" rIns="91440" bIns="45720" rtlCol="0" anchor="t">
            <a:normAutofit/>
          </a:bodyPr>
          <a:lstStyle/>
          <a:p>
            <a:pPr marL="342900" indent="-342900" algn="l" fontAlgn="base">
              <a:buFont typeface="Arial" panose="020B0604020202020204" pitchFamily="34" charset="0"/>
              <a:buChar char="•"/>
            </a:pPr>
            <a:r>
              <a:rPr lang="sv-SE"/>
              <a:t>Sjukhuset som skriver ut patienten skall göra uppföljningen</a:t>
            </a:r>
          </a:p>
          <a:p>
            <a:pPr marL="342900" indent="-342900" algn="l" fontAlgn="base">
              <a:buFont typeface="Arial" panose="020B0604020202020204" pitchFamily="34" charset="0"/>
              <a:buChar char="•"/>
            </a:pPr>
            <a:r>
              <a:rPr lang="sv-SE"/>
              <a:t>Patienten har möjlighet att fylla i enkäten digitalt via INCA-svar</a:t>
            </a:r>
            <a:endParaRPr lang="sv-SE">
              <a:ea typeface="Calibri"/>
              <a:cs typeface="Calibri"/>
            </a:endParaRPr>
          </a:p>
          <a:p>
            <a:pPr marL="800100" lvl="1" indent="-342900" algn="l">
              <a:buFont typeface="Calibri" panose="020B0604020202020204" pitchFamily="34" charset="0"/>
              <a:buChar char="-"/>
            </a:pPr>
            <a:r>
              <a:rPr lang="sv-SE">
                <a:ea typeface="Calibri"/>
                <a:cs typeface="Calibri"/>
              </a:rPr>
              <a:t>DVS ingen enkät på 1177</a:t>
            </a:r>
          </a:p>
          <a:p>
            <a:pPr marL="342900" indent="-342900" algn="l" fontAlgn="base">
              <a:buFont typeface="Arial" panose="020B0604020202020204" pitchFamily="34" charset="0"/>
              <a:buChar char="•"/>
            </a:pPr>
            <a:r>
              <a:rPr lang="sv-SE"/>
              <a:t>Systemet skickar automatiskt ut en meddelande från INCA till 1177, Patienten får ett meddelande från 1177 att det finns en enkät att besvara. Meddelandet innehåller information, länk till enkäten samt ett lösenord.</a:t>
            </a:r>
            <a:r>
              <a:rPr lang="en-US"/>
              <a:t>​</a:t>
            </a:r>
          </a:p>
          <a:p>
            <a:pPr marL="342900" indent="-342900" algn="l" fontAlgn="base">
              <a:buFont typeface="Arial" panose="020B0604020202020204" pitchFamily="34" charset="0"/>
              <a:buChar char="•"/>
            </a:pPr>
            <a:r>
              <a:rPr lang="sv-SE"/>
              <a:t>Det går att skicka påminnelser.</a:t>
            </a:r>
            <a:r>
              <a:rPr lang="en-US"/>
              <a:t>​</a:t>
            </a:r>
          </a:p>
          <a:p>
            <a:pPr marL="342900" indent="-342900" algn="l" fontAlgn="base">
              <a:buFont typeface="Arial" panose="020B0604020202020204" pitchFamily="34" charset="0"/>
              <a:buChar char="•"/>
            </a:pPr>
            <a:r>
              <a:rPr lang="sv-SE"/>
              <a:t>Om patienten inte har 1177 eller inte vill besvara den digitalt så får enheten/kliniken skicka ut en pappersenkät</a:t>
            </a:r>
            <a:r>
              <a:rPr lang="en-US"/>
              <a:t>​</a:t>
            </a:r>
          </a:p>
          <a:p>
            <a:pPr marL="342900" indent="-342900" algn="l">
              <a:buChar char="•"/>
            </a:pPr>
            <a:r>
              <a:rPr lang="en-US" dirty="0" err="1">
                <a:ea typeface="Calibri"/>
                <a:cs typeface="Calibri"/>
              </a:rPr>
              <a:t>Administrationsstöd</a:t>
            </a:r>
            <a:r>
              <a:rPr lang="en-US" dirty="0">
                <a:ea typeface="Calibri"/>
                <a:cs typeface="Calibri"/>
              </a:rPr>
              <a:t> I INCA för </a:t>
            </a:r>
            <a:r>
              <a:rPr lang="en-US" dirty="0" err="1">
                <a:ea typeface="Calibri" panose="020F0502020204030204"/>
                <a:cs typeface="Calibri" panose="020F0502020204030204"/>
              </a:rPr>
              <a:t>pappersutskick</a:t>
            </a:r>
          </a:p>
          <a:p>
            <a:pPr marL="342900" indent="-342900" algn="l">
              <a:buFont typeface="Arial" panose="020B0604020202020204" pitchFamily="34" charset="0"/>
              <a:buChar char="•"/>
            </a:pPr>
            <a:endParaRPr lang="en-US" dirty="0">
              <a:ea typeface="Calibri" panose="020F0502020204030204"/>
              <a:cs typeface="Calibri" panose="020F0502020204030204"/>
            </a:endParaRPr>
          </a:p>
          <a:p>
            <a:pPr marL="800100" lvl="1" indent="-342900" algn="l">
              <a:buFont typeface="Calibri" panose="020B0604020202020204" pitchFamily="34" charset="0"/>
              <a:buChar char="-"/>
            </a:pPr>
            <a:endParaRPr lang="en-US" dirty="0">
              <a:ea typeface="Calibri" panose="020F0502020204030204"/>
              <a:cs typeface="Calibri" panose="020F0502020204030204"/>
            </a:endParaRPr>
          </a:p>
          <a:p>
            <a:endParaRPr lang="sv-SE">
              <a:ea typeface="Calibri" panose="020F0502020204030204"/>
              <a:cs typeface="Calibri" panose="020F0502020204030204"/>
            </a:endParaRPr>
          </a:p>
        </p:txBody>
      </p:sp>
      <p:sp>
        <p:nvSpPr>
          <p:cNvPr id="4" name="Rubrik 1">
            <a:extLst>
              <a:ext uri="{FF2B5EF4-FFF2-40B4-BE49-F238E27FC236}">
                <a16:creationId xmlns:a16="http://schemas.microsoft.com/office/drawing/2014/main" id="{A4550640-A406-9E94-17B8-55286276CA51}"/>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spTree>
    <p:extLst>
      <p:ext uri="{BB962C8B-B14F-4D97-AF65-F5344CB8AC3E}">
        <p14:creationId xmlns:p14="http://schemas.microsoft.com/office/powerpoint/2010/main" val="303953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74CF-E769-A41E-6AF4-1943CFCB5FD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9BE8E63B-82FC-F2B8-ED71-21A275C9D0D6}"/>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nummer, Teckensnitt&#10;&#10;AI-genererat innehåll kan vara felaktigt.">
            <a:extLst>
              <a:ext uri="{FF2B5EF4-FFF2-40B4-BE49-F238E27FC236}">
                <a16:creationId xmlns:a16="http://schemas.microsoft.com/office/drawing/2014/main" id="{9AA6F812-5410-5F5A-4AE2-098F02CB4432}"/>
              </a:ext>
            </a:extLst>
          </p:cNvPr>
          <p:cNvPicPr>
            <a:picLocks noChangeAspect="1"/>
          </p:cNvPicPr>
          <p:nvPr/>
        </p:nvPicPr>
        <p:blipFill>
          <a:blip r:embed="rId2"/>
          <a:stretch>
            <a:fillRect/>
          </a:stretch>
        </p:blipFill>
        <p:spPr>
          <a:xfrm>
            <a:off x="2695575" y="2300288"/>
            <a:ext cx="6800850" cy="2257425"/>
          </a:xfrm>
          <a:prstGeom prst="rect">
            <a:avLst/>
          </a:prstGeom>
        </p:spPr>
      </p:pic>
    </p:spTree>
    <p:extLst>
      <p:ext uri="{BB962C8B-B14F-4D97-AF65-F5344CB8AC3E}">
        <p14:creationId xmlns:p14="http://schemas.microsoft.com/office/powerpoint/2010/main" val="339152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4196-EFC0-0615-5280-F0062E58AA7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567D2A00-DDCB-1B37-659E-2FD442B44C0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Teckensnitt, dokument&#10;&#10;AI-genererat innehåll kan vara felaktigt.">
            <a:extLst>
              <a:ext uri="{FF2B5EF4-FFF2-40B4-BE49-F238E27FC236}">
                <a16:creationId xmlns:a16="http://schemas.microsoft.com/office/drawing/2014/main" id="{B5A6E096-A7A5-5494-4ED7-7CF956DE0CF9}"/>
              </a:ext>
            </a:extLst>
          </p:cNvPr>
          <p:cNvPicPr>
            <a:picLocks noChangeAspect="1"/>
          </p:cNvPicPr>
          <p:nvPr/>
        </p:nvPicPr>
        <p:blipFill>
          <a:blip r:embed="rId2"/>
          <a:stretch>
            <a:fillRect/>
          </a:stretch>
        </p:blipFill>
        <p:spPr>
          <a:xfrm>
            <a:off x="2824163" y="1423988"/>
            <a:ext cx="6543675" cy="4010025"/>
          </a:xfrm>
          <a:prstGeom prst="rect">
            <a:avLst/>
          </a:prstGeom>
        </p:spPr>
      </p:pic>
    </p:spTree>
    <p:extLst>
      <p:ext uri="{BB962C8B-B14F-4D97-AF65-F5344CB8AC3E}">
        <p14:creationId xmlns:p14="http://schemas.microsoft.com/office/powerpoint/2010/main" val="18705301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2 Content pages - Light theme">
  <a:themeElements>
    <a:clrScheme name="Uman Sense">
      <a:dk1>
        <a:srgbClr val="797B80"/>
      </a:dk1>
      <a:lt1>
        <a:srgbClr val="F3F5F5"/>
      </a:lt1>
      <a:dk2>
        <a:srgbClr val="8B9999"/>
      </a:dk2>
      <a:lt2>
        <a:srgbClr val="FFFFFF"/>
      </a:lt2>
      <a:accent1>
        <a:srgbClr val="6D9C89"/>
      </a:accent1>
      <a:accent2>
        <a:srgbClr val="85A098"/>
      </a:accent2>
      <a:accent3>
        <a:srgbClr val="E2C25A"/>
      </a:accent3>
      <a:accent4>
        <a:srgbClr val="D75B4F"/>
      </a:accent4>
      <a:accent5>
        <a:srgbClr val="92645F"/>
      </a:accent5>
      <a:accent6>
        <a:srgbClr val="8A7E78"/>
      </a:accent6>
      <a:hlink>
        <a:srgbClr val="7C9C89"/>
      </a:hlink>
      <a:folHlink>
        <a:srgbClr val="7C9C89"/>
      </a:folHlink>
    </a:clrScheme>
    <a:fontScheme name="Uman Sen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E005A0DD79AAC94699F0D7158C669F4F" ma:contentTypeVersion="22" ma:contentTypeDescription="Innehållstyp för basdokument för Region Västerbotten" ma:contentTypeScope="" ma:versionID="200fd9b93bbf79583c6fdb5fa473720e">
  <xsd:schema xmlns:xsd="http://www.w3.org/2001/XMLSchema" xmlns:xs="http://www.w3.org/2001/XMLSchema" xmlns:p="http://schemas.microsoft.com/office/2006/metadata/properties" xmlns:ns2="44e49926-52f3-4098-8766-bbe9abc85108" xmlns:ns3="deaad6fb-f8b9-4adf-843c-de495c9f02ef" xmlns:ns4="44e49926-52f3-4098-8766-bbe9abc85108" xmlns:ns5="65f6f2fc-9f5c-40f4-a0e9-59868af8ca1d" targetNamespace="http://schemas.microsoft.com/office/2006/metadata/properties" ma:root="true" ma:fieldsID="1cdb0185323a71268a80d9da2f3ded97" ns4:_="" ns3:_="" ns5:_="">
    <xsd:import namespace="44e49926-52f3-4098-8766-bbe9abc85108"/>
    <xsd:import namespace="deaad6fb-f8b9-4adf-843c-de495c9f02ef"/>
    <xsd:import namespace="44e49926-52f3-4098-8766-bbe9abc85108"/>
    <xsd:import namespace="65f6f2fc-9f5c-40f4-a0e9-59868af8ca1d"/>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2:SharedWithUsers" minOccurs="0"/>
                <xsd:element ref="ns2:SharedWithDetails" minOccurs="0"/>
                <xsd:element ref="ns5:MediaServiceObjectDetectorVersions" minOccurs="0"/>
                <xsd:element ref="ns5:lcf76f155ced4ddcb4097134ff3c332f" minOccurs="0"/>
                <xsd:element ref="ns5:MediaServiceDateTaken" minOccurs="0"/>
                <xsd:element ref="ns5:MediaServiceSearchPropertie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af0f5e-2bb6-4d99-a487-46915104d3b1}" ma:internalName="TaxCatchAll" ma:showField="CatchAllData"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0af0f5e-2bb6-4d99-a487-46915104d3b1}" ma:internalName="TaxCatchAllLabel" ma:readOnly="true" ma:showField="CatchAllDataLabel"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6f2fc-9f5c-40f4-a0e9-59868af8ca1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lcf76f155ced4ddcb4097134ff3c332f" ma:index="27"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6bb563068ec40c6a3cac3c001bd9e53 xmlns="deaad6fb-f8b9-4adf-843c-de495c9f02ef">
      <Terms xmlns="http://schemas.microsoft.com/office/infopath/2007/PartnerControls"/>
    </e6bb563068ec40c6a3cac3c001bd9e53>
    <TaxCatchAll xmlns="44e49926-52f3-4098-8766-bbe9abc85108" xsi:nil="true"/>
    <DocumentOwner xmlns="44e49926-52f3-4098-8766-bbe9abc85108">
      <UserInfo>
        <DisplayName/>
        <AccountId xsi:nil="true"/>
        <AccountType/>
      </UserInfo>
    </DocumentOwner>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lcf76f155ced4ddcb4097134ff3c332f xmlns="65f6f2fc-9f5c-40f4-a0e9-59868af8ca1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6092A8-A452-4C38-85A4-E15DE44CEB48}">
  <ds:schemaRefs>
    <ds:schemaRef ds:uri="44e49926-52f3-4098-8766-bbe9abc85108"/>
    <ds:schemaRef ds:uri="65f6f2fc-9f5c-40f4-a0e9-59868af8ca1d"/>
    <ds:schemaRef ds:uri="deaad6fb-f8b9-4adf-843c-de495c9f0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37E217-BE1C-406A-81B7-F7D3993C76AA}">
  <ds:schemaRef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dcmitype/"/>
    <ds:schemaRef ds:uri="65f6f2fc-9f5c-40f4-a0e9-59868af8ca1d"/>
    <ds:schemaRef ds:uri="44e49926-52f3-4098-8766-bbe9abc85108"/>
    <ds:schemaRef ds:uri="http://schemas.microsoft.com/office/2006/documentManagement/types"/>
    <ds:schemaRef ds:uri="http://purl.org/dc/elements/1.1/"/>
    <ds:schemaRef ds:uri="deaad6fb-f8b9-4adf-843c-de495c9f02ef"/>
    <ds:schemaRef ds:uri="http://www.w3.org/XML/1998/namespace"/>
  </ds:schemaRefs>
</ds:datastoreItem>
</file>

<file path=customXml/itemProps3.xml><?xml version="1.0" encoding="utf-8"?>
<ds:datastoreItem xmlns:ds="http://schemas.openxmlformats.org/officeDocument/2006/customXml" ds:itemID="{4C0F5BC4-6BFC-47CF-B656-953484E69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Formulärsförändringar 2026</Template>
  <TotalTime>2</TotalTime>
  <Words>1248</Words>
  <Application>Microsoft Office PowerPoint</Application>
  <PresentationFormat>Bredbild</PresentationFormat>
  <Paragraphs>173</Paragraphs>
  <Slides>30</Slides>
  <Notes>3</Notes>
  <HiddenSlides>0</HiddenSlides>
  <MMClips>0</MMClips>
  <ScaleCrop>false</ScaleCrop>
  <HeadingPairs>
    <vt:vector size="4" baseType="variant">
      <vt:variant>
        <vt:lpstr>Tema</vt:lpstr>
      </vt:variant>
      <vt:variant>
        <vt:i4>5</vt:i4>
      </vt:variant>
      <vt:variant>
        <vt:lpstr>Bildrubriker</vt:lpstr>
      </vt:variant>
      <vt:variant>
        <vt:i4>30</vt:i4>
      </vt:variant>
    </vt:vector>
  </HeadingPairs>
  <TitlesOfParts>
    <vt:vector size="35" baseType="lpstr">
      <vt:lpstr>Office-tema</vt:lpstr>
      <vt:lpstr>Anpassad formgivning</vt:lpstr>
      <vt:lpstr>2_Office-tema</vt:lpstr>
      <vt:lpstr>1_Anpassad formgivning</vt:lpstr>
      <vt:lpstr>02 Content pages - Light theme</vt:lpstr>
      <vt:lpstr>PowerPoint-presentation</vt:lpstr>
      <vt:lpstr>Innehåll</vt:lpstr>
      <vt:lpstr>Information</vt:lpstr>
      <vt:lpstr>Tidsplan driftsättning av formulär </vt:lpstr>
      <vt:lpstr>PowerPoint-presentation</vt:lpstr>
      <vt:lpstr>Tidsplan ITS plattform</vt:lpstr>
      <vt:lpstr>PowerPoint-presentation</vt:lpstr>
      <vt:lpstr>PowerPoint-presentation</vt:lpstr>
      <vt:lpstr>PowerPoint-presentation</vt:lpstr>
      <vt:lpstr>PowerPoint-presentation</vt:lpstr>
      <vt:lpstr>Pilot för de som insjuknade i stroke under året 2024</vt:lpstr>
      <vt:lpstr>Till dig som insjuknade i stroke  under året 2024</vt:lpstr>
      <vt:lpstr>Till dig som insjuknade i stroke  under året 2024</vt:lpstr>
      <vt:lpstr>PowerPoint-presentation</vt:lpstr>
      <vt:lpstr>Etablera Vårdrelation</vt:lpstr>
      <vt:lpstr>Första sjukhus</vt:lpstr>
      <vt:lpstr>Endast vårdande sjukhus</vt:lpstr>
      <vt:lpstr>Utskrivande sjukhus</vt:lpstr>
      <vt:lpstr>Utskrivande sjukhus, vad behövs för att en registrering vid vårdrelation ska bli ”klar”</vt:lpstr>
      <vt:lpstr>Olika typer av vårdrelationer</vt:lpstr>
      <vt:lpstr>Vilken relation ska man välja?</vt:lpstr>
      <vt:lpstr>Att etablera vårdrelation</vt:lpstr>
      <vt:lpstr>Etablera vårdrelation</vt:lpstr>
      <vt:lpstr>PowerPoint-presentation</vt:lpstr>
      <vt:lpstr>Hantera vårdrelationsförfrågningar</vt:lpstr>
      <vt:lpstr>Hantera vårdrelationsförfrågan</vt:lpstr>
      <vt:lpstr>Hantera vårdrelation</vt:lpstr>
      <vt:lpstr>PowerPoint-presentation</vt:lpstr>
      <vt:lpstr>Formulär vid vårdrelation</vt:lpstr>
      <vt:lpstr>Information INCA plattform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Korpela</dc:creator>
  <cp:lastModifiedBy>Sara Korpela</cp:lastModifiedBy>
  <cp:revision>165</cp:revision>
  <dcterms:created xsi:type="dcterms:W3CDTF">2025-09-21T07:37:55Z</dcterms:created>
  <dcterms:modified xsi:type="dcterms:W3CDTF">2026-02-23T09:12:25Z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0x01010036F999449BE542DAA8A32B6CA622072200E005A0DD79AAC94699F0D7158C669F4F</vt:lpwstr>
  </property>
  <property fmtid="{D5CDD505-2E9C-101B-9397-08002B2CF9AE}" pid="3" name="DocumentCategory">
    <vt:lpwstr/>
  </property>
  <property fmtid="{D5CDD505-2E9C-101B-9397-08002B2CF9AE}" pid="4" name="HsaUnit">
    <vt:lpwstr/>
  </property>
  <property fmtid="{D5CDD505-2E9C-101B-9397-08002B2CF9AE}" pid="5" name="EconomyUnit">
    <vt:lpwstr/>
  </property>
  <property fmtid="{D5CDD505-2E9C-101B-9397-08002B2CF9AE}" pid="6" name="MediaServiceImageTags">
    <vt:lpwstr/>
  </property>
</Properties>
</file>