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0" r:id="rId6"/>
    <p:sldMasterId id="2147483685" r:id="rId7"/>
    <p:sldMasterId id="2147483707" r:id="rId8"/>
  </p:sldMasterIdLst>
  <p:notesMasterIdLst>
    <p:notesMasterId r:id="rId26"/>
  </p:notesMasterIdLst>
  <p:sldIdLst>
    <p:sldId id="8307" r:id="rId9"/>
    <p:sldId id="8308" r:id="rId10"/>
    <p:sldId id="8309" r:id="rId11"/>
    <p:sldId id="8311" r:id="rId12"/>
    <p:sldId id="8312" r:id="rId13"/>
    <p:sldId id="8276" r:id="rId14"/>
    <p:sldId id="8314" r:id="rId15"/>
    <p:sldId id="8315" r:id="rId16"/>
    <p:sldId id="8316" r:id="rId17"/>
    <p:sldId id="8290" r:id="rId18"/>
    <p:sldId id="8317" r:id="rId19"/>
    <p:sldId id="8319" r:id="rId20"/>
    <p:sldId id="8320" r:id="rId21"/>
    <p:sldId id="8285" r:id="rId22"/>
    <p:sldId id="8310" r:id="rId23"/>
    <p:sldId id="8278" r:id="rId24"/>
    <p:sldId id="8322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77089-92CD-4691-AAA1-9B025EBDB133}" v="179" dt="2026-03-18T13:42:17.646"/>
    <p1510:client id="{AE61CA7A-6510-4502-BF2D-7BD862A89A8B}" v="71" dt="2026-03-18T13:54:00.186"/>
    <p1510:client id="{AF42D5A9-B6FD-4822-B99A-05C27DB3A333}" v="9" dt="2026-03-20T13:03:08.579"/>
    <p1510:client id="{B14083FF-A051-4C89-B0D1-9E7B3A086E01}" v="6" dt="2026-03-19T14:34:52.877"/>
    <p1510:client id="{E4B97D17-9D4A-0A9C-328D-580060BC4D5A}" v="31" dt="2026-03-19T08:00:40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Ivarsson" userId="S::per.ivarsson@regionvasterbotten.se::837e59ff-8005-45d4-98c1-4b62352fa0d1" providerId="AD" clId="Web-{A213F783-D56D-4031-9446-E4787263A08A}"/>
    <pc:docChg chg="addSld modSld">
      <pc:chgData name="Per Ivarsson" userId="S::per.ivarsson@regionvasterbotten.se::837e59ff-8005-45d4-98c1-4b62352fa0d1" providerId="AD" clId="Web-{A213F783-D56D-4031-9446-E4787263A08A}" dt="2026-03-18T07:34:28.444" v="163" actId="20577"/>
      <pc:docMkLst>
        <pc:docMk/>
      </pc:docMkLst>
      <pc:sldChg chg="modSp">
        <pc:chgData name="Per Ivarsson" userId="S::per.ivarsson@regionvasterbotten.se::837e59ff-8005-45d4-98c1-4b62352fa0d1" providerId="AD" clId="Web-{A213F783-D56D-4031-9446-E4787263A08A}" dt="2026-03-18T07:34:28.444" v="163" actId="20577"/>
        <pc:sldMkLst>
          <pc:docMk/>
          <pc:sldMk cId="3039534160" sldId="8264"/>
        </pc:sldMkLst>
        <pc:spChg chg="mod">
          <ac:chgData name="Per Ivarsson" userId="S::per.ivarsson@regionvasterbotten.se::837e59ff-8005-45d4-98c1-4b62352fa0d1" providerId="AD" clId="Web-{A213F783-D56D-4031-9446-E4787263A08A}" dt="2026-03-18T07:34:28.444" v="163" actId="20577"/>
          <ac:spMkLst>
            <pc:docMk/>
            <pc:sldMk cId="3039534160" sldId="8264"/>
            <ac:spMk id="3" creationId="{F988D6EE-1C0B-C087-C8FD-58DE4F16F89A}"/>
          </ac:spMkLst>
        </pc:spChg>
      </pc:sldChg>
      <pc:sldChg chg="add replId">
        <pc:chgData name="Per Ivarsson" userId="S::per.ivarsson@regionvasterbotten.se::837e59ff-8005-45d4-98c1-4b62352fa0d1" providerId="AD" clId="Web-{A213F783-D56D-4031-9446-E4787263A08A}" dt="2026-03-18T07:31:36.414" v="0"/>
        <pc:sldMkLst>
          <pc:docMk/>
          <pc:sldMk cId="1190444190" sldId="8321"/>
        </pc:sldMkLst>
      </pc:sldChg>
    </pc:docChg>
  </pc:docChgLst>
  <pc:docChgLst>
    <pc:chgData name="Per Ivarsson" userId="S::per.ivarsson@regionvasterbotten.se::837e59ff-8005-45d4-98c1-4b62352fa0d1" providerId="AD" clId="Web-{B14083FF-A051-4C89-B0D1-9E7B3A086E01}"/>
    <pc:docChg chg="modSld">
      <pc:chgData name="Per Ivarsson" userId="S::per.ivarsson@regionvasterbotten.se::837e59ff-8005-45d4-98c1-4b62352fa0d1" providerId="AD" clId="Web-{B14083FF-A051-4C89-B0D1-9E7B3A086E01}" dt="2026-03-19T14:34:52.877" v="4" actId="20577"/>
      <pc:docMkLst>
        <pc:docMk/>
      </pc:docMkLst>
      <pc:sldChg chg="modSp">
        <pc:chgData name="Per Ivarsson" userId="S::per.ivarsson@regionvasterbotten.se::837e59ff-8005-45d4-98c1-4b62352fa0d1" providerId="AD" clId="Web-{B14083FF-A051-4C89-B0D1-9E7B3A086E01}" dt="2026-03-19T14:34:52.877" v="4" actId="20577"/>
        <pc:sldMkLst>
          <pc:docMk/>
          <pc:sldMk cId="808961604" sldId="262"/>
        </pc:sldMkLst>
        <pc:spChg chg="mod">
          <ac:chgData name="Per Ivarsson" userId="S::per.ivarsson@regionvasterbotten.se::837e59ff-8005-45d4-98c1-4b62352fa0d1" providerId="AD" clId="Web-{B14083FF-A051-4C89-B0D1-9E7B3A086E01}" dt="2026-03-19T14:34:52.877" v="4" actId="20577"/>
          <ac:spMkLst>
            <pc:docMk/>
            <pc:sldMk cId="808961604" sldId="262"/>
            <ac:spMk id="2" creationId="{A65B1C64-0359-753C-9C89-4E9B691CDAD4}"/>
          </ac:spMkLst>
        </pc:spChg>
      </pc:sldChg>
    </pc:docChg>
  </pc:docChgLst>
  <pc:docChgLst>
    <pc:chgData name="Per Ivarsson" userId="S::per.ivarsson@regionvasterbotten.se::837e59ff-8005-45d4-98c1-4b62352fa0d1" providerId="AD" clId="Web-{68DB7371-F2B9-4829-BE1D-83484D1145D8}"/>
    <pc:docChg chg="delSld modSld">
      <pc:chgData name="Per Ivarsson" userId="S::per.ivarsson@regionvasterbotten.se::837e59ff-8005-45d4-98c1-4b62352fa0d1" providerId="AD" clId="Web-{68DB7371-F2B9-4829-BE1D-83484D1145D8}" dt="2026-03-18T09:46:20.224" v="35"/>
      <pc:docMkLst>
        <pc:docMk/>
      </pc:docMkLst>
      <pc:sldChg chg="modSp">
        <pc:chgData name="Per Ivarsson" userId="S::per.ivarsson@regionvasterbotten.se::837e59ff-8005-45d4-98c1-4b62352fa0d1" providerId="AD" clId="Web-{68DB7371-F2B9-4829-BE1D-83484D1145D8}" dt="2026-03-18T09:44:54.334" v="34" actId="20577"/>
        <pc:sldMkLst>
          <pc:docMk/>
          <pc:sldMk cId="2566309617" sldId="8293"/>
        </pc:sldMkLst>
        <pc:spChg chg="mod">
          <ac:chgData name="Per Ivarsson" userId="S::per.ivarsson@regionvasterbotten.se::837e59ff-8005-45d4-98c1-4b62352fa0d1" providerId="AD" clId="Web-{68DB7371-F2B9-4829-BE1D-83484D1145D8}" dt="2026-03-18T09:44:54.334" v="34" actId="20577"/>
          <ac:spMkLst>
            <pc:docMk/>
            <pc:sldMk cId="2566309617" sldId="8293"/>
            <ac:spMk id="3" creationId="{5C567B31-DBB6-4B17-6A01-DA7D77B9E1D0}"/>
          </ac:spMkLst>
        </pc:spChg>
      </pc:sldChg>
    </pc:docChg>
  </pc:docChgLst>
  <pc:docChgLst>
    <pc:chgData clId="Web-{B14083FF-A051-4C89-B0D1-9E7B3A086E01}"/>
    <pc:docChg chg="modSld">
      <pc:chgData name="" userId="" providerId="" clId="Web-{B14083FF-A051-4C89-B0D1-9E7B3A086E01}" dt="2026-03-19T14:34:49.705" v="0" actId="20577"/>
      <pc:docMkLst>
        <pc:docMk/>
      </pc:docMkLst>
      <pc:sldChg chg="modSp">
        <pc:chgData name="" userId="" providerId="" clId="Web-{B14083FF-A051-4C89-B0D1-9E7B3A086E01}" dt="2026-03-19T14:34:49.705" v="0" actId="20577"/>
        <pc:sldMkLst>
          <pc:docMk/>
          <pc:sldMk cId="808961604" sldId="262"/>
        </pc:sldMkLst>
        <pc:spChg chg="mod">
          <ac:chgData name="" userId="" providerId="" clId="Web-{B14083FF-A051-4C89-B0D1-9E7B3A086E01}" dt="2026-03-19T14:34:49.705" v="0" actId="20577"/>
          <ac:spMkLst>
            <pc:docMk/>
            <pc:sldMk cId="808961604" sldId="262"/>
            <ac:spMk id="2" creationId="{A65B1C64-0359-753C-9C89-4E9B691CDAD4}"/>
          </ac:spMkLst>
        </pc:spChg>
      </pc:sldChg>
    </pc:docChg>
  </pc:docChgLst>
  <pc:docChgLst>
    <pc:chgData name="Sara Korpela" userId="S::sara.korpela@regionvasterbotten.se::8d0b7c14-59f9-4a69-8fcd-2537567cae8c" providerId="AD" clId="Web-{53AC1702-2D81-4B46-B853-F7564764D18C}"/>
    <pc:docChg chg="addSld delSld modSld">
      <pc:chgData name="Sara Korpela" userId="S::sara.korpela@regionvasterbotten.se::8d0b7c14-59f9-4a69-8fcd-2537567cae8c" providerId="AD" clId="Web-{53AC1702-2D81-4B46-B853-F7564764D18C}" dt="2026-03-18T10:02:40.077" v="185" actId="20577"/>
      <pc:docMkLst>
        <pc:docMk/>
      </pc:docMkLst>
      <pc:sldChg chg="modSp">
        <pc:chgData name="Sara Korpela" userId="S::sara.korpela@regionvasterbotten.se::8d0b7c14-59f9-4a69-8fcd-2537567cae8c" providerId="AD" clId="Web-{53AC1702-2D81-4B46-B853-F7564764D18C}" dt="2026-03-18T07:47:02.283" v="3" actId="20577"/>
        <pc:sldMkLst>
          <pc:docMk/>
          <pc:sldMk cId="2260036416" sldId="8213"/>
        </pc:sldMkLst>
        <pc:spChg chg="mod">
          <ac:chgData name="Sara Korpela" userId="S::sara.korpela@regionvasterbotten.se::8d0b7c14-59f9-4a69-8fcd-2537567cae8c" providerId="AD" clId="Web-{53AC1702-2D81-4B46-B853-F7564764D18C}" dt="2026-03-18T07:47:02.283" v="3" actId="20577"/>
          <ac:spMkLst>
            <pc:docMk/>
            <pc:sldMk cId="2260036416" sldId="8213"/>
            <ac:spMk id="3" creationId="{B25A1DF9-65BA-E37C-5CC0-77E7EDA1DF1C}"/>
          </ac:spMkLst>
        </pc:spChg>
      </pc:sldChg>
      <pc:sldChg chg="modSp">
        <pc:chgData name="Sara Korpela" userId="S::sara.korpela@regionvasterbotten.se::8d0b7c14-59f9-4a69-8fcd-2537567cae8c" providerId="AD" clId="Web-{53AC1702-2D81-4B46-B853-F7564764D18C}" dt="2026-03-18T10:02:40.077" v="185" actId="20577"/>
        <pc:sldMkLst>
          <pc:docMk/>
          <pc:sldMk cId="3039534160" sldId="8264"/>
        </pc:sldMkLst>
        <pc:spChg chg="mod">
          <ac:chgData name="Sara Korpela" userId="S::sara.korpela@regionvasterbotten.se::8d0b7c14-59f9-4a69-8fcd-2537567cae8c" providerId="AD" clId="Web-{53AC1702-2D81-4B46-B853-F7564764D18C}" dt="2026-03-18T10:02:40.077" v="185" actId="20577"/>
          <ac:spMkLst>
            <pc:docMk/>
            <pc:sldMk cId="3039534160" sldId="8264"/>
            <ac:spMk id="3" creationId="{F988D6EE-1C0B-C087-C8FD-58DE4F16F89A}"/>
          </ac:spMkLst>
        </pc:spChg>
      </pc:sldChg>
      <pc:sldChg chg="modSp">
        <pc:chgData name="Sara Korpela" userId="S::sara.korpela@regionvasterbotten.se::8d0b7c14-59f9-4a69-8fcd-2537567cae8c" providerId="AD" clId="Web-{53AC1702-2D81-4B46-B853-F7564764D18C}" dt="2026-03-18T07:48:46.689" v="8" actId="20577"/>
        <pc:sldMkLst>
          <pc:docMk/>
          <pc:sldMk cId="1190444190" sldId="8321"/>
        </pc:sldMkLst>
        <pc:spChg chg="mod">
          <ac:chgData name="Sara Korpela" userId="S::sara.korpela@regionvasterbotten.se::8d0b7c14-59f9-4a69-8fcd-2537567cae8c" providerId="AD" clId="Web-{53AC1702-2D81-4B46-B853-F7564764D18C}" dt="2026-03-18T07:48:46.689" v="8" actId="20577"/>
          <ac:spMkLst>
            <pc:docMk/>
            <pc:sldMk cId="1190444190" sldId="8321"/>
            <ac:spMk id="3" creationId="{3A01EA6B-883D-07ED-B5C8-F31C10027C77}"/>
          </ac:spMkLst>
        </pc:spChg>
      </pc:sldChg>
    </pc:docChg>
  </pc:docChgLst>
  <pc:docChgLst>
    <pc:chgData name="Per Ivarsson" userId="S::per.ivarsson@regionvasterbotten.se::837e59ff-8005-45d4-98c1-4b62352fa0d1" providerId="AD" clId="Web-{AE61CA7A-6510-4502-BF2D-7BD862A89A8B}"/>
    <pc:docChg chg="modSld">
      <pc:chgData name="Per Ivarsson" userId="S::per.ivarsson@regionvasterbotten.se::837e59ff-8005-45d4-98c1-4b62352fa0d1" providerId="AD" clId="Web-{AE61CA7A-6510-4502-BF2D-7BD862A89A8B}" dt="2026-03-18T13:54:00.186" v="70" actId="20577"/>
      <pc:docMkLst>
        <pc:docMk/>
      </pc:docMkLst>
      <pc:sldChg chg="modSp">
        <pc:chgData name="Per Ivarsson" userId="S::per.ivarsson@regionvasterbotten.se::837e59ff-8005-45d4-98c1-4b62352fa0d1" providerId="AD" clId="Web-{AE61CA7A-6510-4502-BF2D-7BD862A89A8B}" dt="2026-03-18T13:54:00.186" v="70" actId="20577"/>
        <pc:sldMkLst>
          <pc:docMk/>
          <pc:sldMk cId="2260036416" sldId="8213"/>
        </pc:sldMkLst>
        <pc:spChg chg="mod">
          <ac:chgData name="Per Ivarsson" userId="S::per.ivarsson@regionvasterbotten.se::837e59ff-8005-45d4-98c1-4b62352fa0d1" providerId="AD" clId="Web-{AE61CA7A-6510-4502-BF2D-7BD862A89A8B}" dt="2026-03-18T13:54:00.186" v="70" actId="20577"/>
          <ac:spMkLst>
            <pc:docMk/>
            <pc:sldMk cId="2260036416" sldId="8213"/>
            <ac:spMk id="3" creationId="{B25A1DF9-65BA-E37C-5CC0-77E7EDA1DF1C}"/>
          </ac:spMkLst>
        </pc:spChg>
      </pc:sldChg>
    </pc:docChg>
  </pc:docChgLst>
  <pc:docChgLst>
    <pc:chgData name="Per Ivarsson" userId="S::per.ivarsson@regionvasterbotten.se::837e59ff-8005-45d4-98c1-4b62352fa0d1" providerId="AD" clId="Web-{AF42D5A9-B6FD-4822-B99A-05C27DB3A333}"/>
    <pc:docChg chg="delSld">
      <pc:chgData name="Per Ivarsson" userId="S::per.ivarsson@regionvasterbotten.se::837e59ff-8005-45d4-98c1-4b62352fa0d1" providerId="AD" clId="Web-{AF42D5A9-B6FD-4822-B99A-05C27DB3A333}" dt="2026-03-20T13:03:08.579" v="8"/>
      <pc:docMkLst>
        <pc:docMk/>
      </pc:docMkLst>
      <pc:sldChg chg="del">
        <pc:chgData name="Per Ivarsson" userId="S::per.ivarsson@regionvasterbotten.se::837e59ff-8005-45d4-98c1-4b62352fa0d1" providerId="AD" clId="Web-{AF42D5A9-B6FD-4822-B99A-05C27DB3A333}" dt="2026-03-20T13:02:53.689" v="0"/>
        <pc:sldMkLst>
          <pc:docMk/>
          <pc:sldMk cId="808961604" sldId="262"/>
        </pc:sldMkLst>
      </pc:sldChg>
      <pc:sldChg chg="del">
        <pc:chgData name="Per Ivarsson" userId="S::per.ivarsson@regionvasterbotten.se::837e59ff-8005-45d4-98c1-4b62352fa0d1" providerId="AD" clId="Web-{AF42D5A9-B6FD-4822-B99A-05C27DB3A333}" dt="2026-03-20T13:03:08.579" v="8"/>
        <pc:sldMkLst>
          <pc:docMk/>
          <pc:sldMk cId="2260036416" sldId="8213"/>
        </pc:sldMkLst>
      </pc:sldChg>
      <pc:sldChg chg="del">
        <pc:chgData name="Per Ivarsson" userId="S::per.ivarsson@regionvasterbotten.se::837e59ff-8005-45d4-98c1-4b62352fa0d1" providerId="AD" clId="Web-{AF42D5A9-B6FD-4822-B99A-05C27DB3A333}" dt="2026-03-20T13:03:04.579" v="1"/>
        <pc:sldMkLst>
          <pc:docMk/>
          <pc:sldMk cId="3448012513" sldId="8220"/>
        </pc:sldMkLst>
      </pc:sldChg>
      <pc:sldChg chg="del">
        <pc:chgData name="Per Ivarsson" userId="S::per.ivarsson@regionvasterbotten.se::837e59ff-8005-45d4-98c1-4b62352fa0d1" providerId="AD" clId="Web-{AF42D5A9-B6FD-4822-B99A-05C27DB3A333}" dt="2026-03-20T13:03:04.579" v="2"/>
        <pc:sldMkLst>
          <pc:docMk/>
          <pc:sldMk cId="3765411889" sldId="8221"/>
        </pc:sldMkLst>
      </pc:sldChg>
      <pc:sldChg chg="del">
        <pc:chgData name="Per Ivarsson" userId="S::per.ivarsson@regionvasterbotten.se::837e59ff-8005-45d4-98c1-4b62352fa0d1" providerId="AD" clId="Web-{AF42D5A9-B6FD-4822-B99A-05C27DB3A333}" dt="2026-03-20T13:03:04.579" v="5"/>
        <pc:sldMkLst>
          <pc:docMk/>
          <pc:sldMk cId="888086577" sldId="8230"/>
        </pc:sldMkLst>
      </pc:sldChg>
      <pc:sldChg chg="del">
        <pc:chgData name="Per Ivarsson" userId="S::per.ivarsson@regionvasterbotten.se::837e59ff-8005-45d4-98c1-4b62352fa0d1" providerId="AD" clId="Web-{AF42D5A9-B6FD-4822-B99A-05C27DB3A333}" dt="2026-03-20T13:03:04.579" v="4"/>
        <pc:sldMkLst>
          <pc:docMk/>
          <pc:sldMk cId="3039534160" sldId="8264"/>
        </pc:sldMkLst>
      </pc:sldChg>
      <pc:sldChg chg="del">
        <pc:chgData name="Per Ivarsson" userId="S::per.ivarsson@regionvasterbotten.se::837e59ff-8005-45d4-98c1-4b62352fa0d1" providerId="AD" clId="Web-{AF42D5A9-B6FD-4822-B99A-05C27DB3A333}" dt="2026-03-20T13:03:04.595" v="7"/>
        <pc:sldMkLst>
          <pc:docMk/>
          <pc:sldMk cId="2566309617" sldId="8293"/>
        </pc:sldMkLst>
      </pc:sldChg>
      <pc:sldChg chg="del">
        <pc:chgData name="Per Ivarsson" userId="S::per.ivarsson@regionvasterbotten.se::837e59ff-8005-45d4-98c1-4b62352fa0d1" providerId="AD" clId="Web-{AF42D5A9-B6FD-4822-B99A-05C27DB3A333}" dt="2026-03-20T13:03:04.595" v="6"/>
        <pc:sldMkLst>
          <pc:docMk/>
          <pc:sldMk cId="2180964314" sldId="8301"/>
        </pc:sldMkLst>
      </pc:sldChg>
      <pc:sldChg chg="del">
        <pc:chgData name="Per Ivarsson" userId="S::per.ivarsson@regionvasterbotten.se::837e59ff-8005-45d4-98c1-4b62352fa0d1" providerId="AD" clId="Web-{AF42D5A9-B6FD-4822-B99A-05C27DB3A333}" dt="2026-03-20T13:03:04.579" v="3"/>
        <pc:sldMkLst>
          <pc:docMk/>
          <pc:sldMk cId="1190444190" sldId="8321"/>
        </pc:sldMkLst>
      </pc:sldChg>
    </pc:docChg>
  </pc:docChgLst>
  <pc:docChgLst>
    <pc:chgData name="Per Ivarsson" userId="S::per.ivarsson@regionvasterbotten.se::837e59ff-8005-45d4-98c1-4b62352fa0d1" providerId="AD" clId="Web-{A7577089-92CD-4691-AAA1-9B025EBDB133}"/>
    <pc:docChg chg="modSld">
      <pc:chgData name="Per Ivarsson" userId="S::per.ivarsson@regionvasterbotten.se::837e59ff-8005-45d4-98c1-4b62352fa0d1" providerId="AD" clId="Web-{A7577089-92CD-4691-AAA1-9B025EBDB133}" dt="2026-03-18T13:42:17.646" v="176" actId="1076"/>
      <pc:docMkLst>
        <pc:docMk/>
      </pc:docMkLst>
      <pc:sldChg chg="modSp">
        <pc:chgData name="Per Ivarsson" userId="S::per.ivarsson@regionvasterbotten.se::837e59ff-8005-45d4-98c1-4b62352fa0d1" providerId="AD" clId="Web-{A7577089-92CD-4691-AAA1-9B025EBDB133}" dt="2026-03-18T13:42:17.646" v="176" actId="1076"/>
        <pc:sldMkLst>
          <pc:docMk/>
          <pc:sldMk cId="3448012513" sldId="8220"/>
        </pc:sldMkLst>
        <pc:spChg chg="mod">
          <ac:chgData name="Per Ivarsson" userId="S::per.ivarsson@regionvasterbotten.se::837e59ff-8005-45d4-98c1-4b62352fa0d1" providerId="AD" clId="Web-{A7577089-92CD-4691-AAA1-9B025EBDB133}" dt="2026-03-18T13:42:10.849" v="175" actId="20577"/>
          <ac:spMkLst>
            <pc:docMk/>
            <pc:sldMk cId="3448012513" sldId="8220"/>
            <ac:spMk id="4" creationId="{D3F752A8-DD33-1BC3-A4D4-716C1CA01375}"/>
          </ac:spMkLst>
        </pc:spChg>
        <pc:spChg chg="mod">
          <ac:chgData name="Per Ivarsson" userId="S::per.ivarsson@regionvasterbotten.se::837e59ff-8005-45d4-98c1-4b62352fa0d1" providerId="AD" clId="Web-{A7577089-92CD-4691-AAA1-9B025EBDB133}" dt="2026-03-18T13:42:17.646" v="176" actId="1076"/>
          <ac:spMkLst>
            <pc:docMk/>
            <pc:sldMk cId="3448012513" sldId="8220"/>
            <ac:spMk id="5" creationId="{A87D7745-9206-74D6-6390-85CFB875B7E5}"/>
          </ac:spMkLst>
        </pc:spChg>
      </pc:sldChg>
      <pc:sldChg chg="addSp delSp modSp">
        <pc:chgData name="Per Ivarsson" userId="S::per.ivarsson@regionvasterbotten.se::837e59ff-8005-45d4-98c1-4b62352fa0d1" providerId="AD" clId="Web-{A7577089-92CD-4691-AAA1-9B025EBDB133}" dt="2026-03-18T13:39:59.190" v="147" actId="1076"/>
        <pc:sldMkLst>
          <pc:docMk/>
          <pc:sldMk cId="3765411889" sldId="8221"/>
        </pc:sldMkLst>
        <pc:spChg chg="mod">
          <ac:chgData name="Per Ivarsson" userId="S::per.ivarsson@regionvasterbotten.se::837e59ff-8005-45d4-98c1-4b62352fa0d1" providerId="AD" clId="Web-{A7577089-92CD-4691-AAA1-9B025EBDB133}" dt="2026-03-18T13:37:50.953" v="123" actId="20577"/>
          <ac:spMkLst>
            <pc:docMk/>
            <pc:sldMk cId="3765411889" sldId="8221"/>
            <ac:spMk id="4" creationId="{11AF6D58-96E3-DE55-7461-5F7F7506DE58}"/>
          </ac:spMkLst>
        </pc:spChg>
        <pc:spChg chg="mod">
          <ac:chgData name="Per Ivarsson" userId="S::per.ivarsson@regionvasterbotten.se::837e59ff-8005-45d4-98c1-4b62352fa0d1" providerId="AD" clId="Web-{A7577089-92CD-4691-AAA1-9B025EBDB133}" dt="2026-03-18T13:39:59.190" v="147" actId="1076"/>
          <ac:spMkLst>
            <pc:docMk/>
            <pc:sldMk cId="3765411889" sldId="8221"/>
            <ac:spMk id="5" creationId="{C1D1469B-D7A3-B733-4DF1-A789E415D988}"/>
          </ac:spMkLst>
        </pc:spChg>
      </pc:sldChg>
      <pc:sldChg chg="modSp">
        <pc:chgData name="Per Ivarsson" userId="S::per.ivarsson@regionvasterbotten.se::837e59ff-8005-45d4-98c1-4b62352fa0d1" providerId="AD" clId="Web-{A7577089-92CD-4691-AAA1-9B025EBDB133}" dt="2026-03-18T13:35:52.762" v="107" actId="20577"/>
        <pc:sldMkLst>
          <pc:docMk/>
          <pc:sldMk cId="3039534160" sldId="8264"/>
        </pc:sldMkLst>
        <pc:spChg chg="mod">
          <ac:chgData name="Per Ivarsson" userId="S::per.ivarsson@regionvasterbotten.se::837e59ff-8005-45d4-98c1-4b62352fa0d1" providerId="AD" clId="Web-{A7577089-92CD-4691-AAA1-9B025EBDB133}" dt="2026-03-18T13:35:52.762" v="107" actId="20577"/>
          <ac:spMkLst>
            <pc:docMk/>
            <pc:sldMk cId="3039534160" sldId="8264"/>
            <ac:spMk id="3" creationId="{F988D6EE-1C0B-C087-C8FD-58DE4F16F89A}"/>
          </ac:spMkLst>
        </pc:spChg>
        <pc:spChg chg="mod">
          <ac:chgData name="Per Ivarsson" userId="S::per.ivarsson@regionvasterbotten.se::837e59ff-8005-45d4-98c1-4b62352fa0d1" providerId="AD" clId="Web-{A7577089-92CD-4691-AAA1-9B025EBDB133}" dt="2026-03-18T13:34:48.543" v="101" actId="20577"/>
          <ac:spMkLst>
            <pc:docMk/>
            <pc:sldMk cId="3039534160" sldId="8264"/>
            <ac:spMk id="4" creationId="{A4550640-A406-9E94-17B8-55286276CA51}"/>
          </ac:spMkLst>
        </pc:spChg>
      </pc:sldChg>
      <pc:sldChg chg="modSp">
        <pc:chgData name="Per Ivarsson" userId="S::per.ivarsson@regionvasterbotten.se::837e59ff-8005-45d4-98c1-4b62352fa0d1" providerId="AD" clId="Web-{A7577089-92CD-4691-AAA1-9B025EBDB133}" dt="2026-03-18T13:39:35.862" v="146" actId="20577"/>
        <pc:sldMkLst>
          <pc:docMk/>
          <pc:sldMk cId="1190444190" sldId="8321"/>
        </pc:sldMkLst>
        <pc:spChg chg="mod">
          <ac:chgData name="Per Ivarsson" userId="S::per.ivarsson@regionvasterbotten.se::837e59ff-8005-45d4-98c1-4b62352fa0d1" providerId="AD" clId="Web-{A7577089-92CD-4691-AAA1-9B025EBDB133}" dt="2026-03-18T13:39:35.862" v="146" actId="20577"/>
          <ac:spMkLst>
            <pc:docMk/>
            <pc:sldMk cId="1190444190" sldId="8321"/>
            <ac:spMk id="3" creationId="{3A01EA6B-883D-07ED-B5C8-F31C10027C77}"/>
          </ac:spMkLst>
        </pc:spChg>
        <pc:spChg chg="mod">
          <ac:chgData name="Per Ivarsson" userId="S::per.ivarsson@regionvasterbotten.se::837e59ff-8005-45d4-98c1-4b62352fa0d1" providerId="AD" clId="Web-{A7577089-92CD-4691-AAA1-9B025EBDB133}" dt="2026-03-18T13:36:11.871" v="108" actId="20577"/>
          <ac:spMkLst>
            <pc:docMk/>
            <pc:sldMk cId="1190444190" sldId="8321"/>
            <ac:spMk id="4" creationId="{870E7C3B-7132-5114-5C7C-B548A244F20B}"/>
          </ac:spMkLst>
        </pc:spChg>
      </pc:sldChg>
    </pc:docChg>
  </pc:docChgLst>
  <pc:docChgLst>
    <pc:chgData name="Sara Korpela" userId="S::sara.korpela@regionvasterbotten.se::8d0b7c14-59f9-4a69-8fcd-2537567cae8c" providerId="AD" clId="Web-{E4B97D17-9D4A-0A9C-328D-580060BC4D5A}"/>
    <pc:docChg chg="addSld modSld">
      <pc:chgData name="Sara Korpela" userId="S::sara.korpela@regionvasterbotten.se::8d0b7c14-59f9-4a69-8fcd-2537567cae8c" providerId="AD" clId="Web-{E4B97D17-9D4A-0A9C-328D-580060BC4D5A}" dt="2026-03-19T08:00:40.925" v="30" actId="1076"/>
      <pc:docMkLst>
        <pc:docMk/>
      </pc:docMkLst>
      <pc:sldChg chg="modSp">
        <pc:chgData name="Sara Korpela" userId="S::sara.korpela@regionvasterbotten.se::8d0b7c14-59f9-4a69-8fcd-2537567cae8c" providerId="AD" clId="Web-{E4B97D17-9D4A-0A9C-328D-580060BC4D5A}" dt="2026-03-19T07:43:26.284" v="1" actId="20577"/>
        <pc:sldMkLst>
          <pc:docMk/>
          <pc:sldMk cId="1190444190" sldId="8321"/>
        </pc:sldMkLst>
        <pc:spChg chg="mod">
          <ac:chgData name="Sara Korpela" userId="S::sara.korpela@regionvasterbotten.se::8d0b7c14-59f9-4a69-8fcd-2537567cae8c" providerId="AD" clId="Web-{E4B97D17-9D4A-0A9C-328D-580060BC4D5A}" dt="2026-03-19T07:43:26.284" v="1" actId="20577"/>
          <ac:spMkLst>
            <pc:docMk/>
            <pc:sldMk cId="1190444190" sldId="8321"/>
            <ac:spMk id="3" creationId="{3A01EA6B-883D-07ED-B5C8-F31C10027C77}"/>
          </ac:spMkLst>
        </pc:spChg>
      </pc:sldChg>
      <pc:sldChg chg="addSp delSp modSp new mod modClrScheme chgLayout">
        <pc:chgData name="Sara Korpela" userId="S::sara.korpela@regionvasterbotten.se::8d0b7c14-59f9-4a69-8fcd-2537567cae8c" providerId="AD" clId="Web-{E4B97D17-9D4A-0A9C-328D-580060BC4D5A}" dt="2026-03-19T08:00:40.925" v="30" actId="1076"/>
        <pc:sldMkLst>
          <pc:docMk/>
          <pc:sldMk cId="768059994" sldId="8322"/>
        </pc:sldMkLst>
        <pc:spChg chg="mod ord">
          <ac:chgData name="Sara Korpela" userId="S::sara.korpela@regionvasterbotten.se::8d0b7c14-59f9-4a69-8fcd-2537567cae8c" providerId="AD" clId="Web-{E4B97D17-9D4A-0A9C-328D-580060BC4D5A}" dt="2026-03-19T08:00:16.440" v="25" actId="20577"/>
          <ac:spMkLst>
            <pc:docMk/>
            <pc:sldMk cId="768059994" sldId="8322"/>
            <ac:spMk id="2" creationId="{E82076CF-94F4-668A-2199-3FB700B44AD7}"/>
          </ac:spMkLst>
        </pc:spChg>
        <pc:spChg chg="del mod ord">
          <ac:chgData name="Sara Korpela" userId="S::sara.korpela@regionvasterbotten.se::8d0b7c14-59f9-4a69-8fcd-2537567cae8c" providerId="AD" clId="Web-{E4B97D17-9D4A-0A9C-328D-580060BC4D5A}" dt="2026-03-19T07:59:13.002" v="4"/>
          <ac:spMkLst>
            <pc:docMk/>
            <pc:sldMk cId="768059994" sldId="8322"/>
            <ac:spMk id="3" creationId="{8B58AD1D-4E55-5B68-29F8-9AD3F8210982}"/>
          </ac:spMkLst>
        </pc:spChg>
        <pc:spChg chg="add mod">
          <ac:chgData name="Sara Korpela" userId="S::sara.korpela@regionvasterbotten.se::8d0b7c14-59f9-4a69-8fcd-2537567cae8c" providerId="AD" clId="Web-{E4B97D17-9D4A-0A9C-328D-580060BC4D5A}" dt="2026-03-19T08:00:40.925" v="30" actId="1076"/>
          <ac:spMkLst>
            <pc:docMk/>
            <pc:sldMk cId="768059994" sldId="8322"/>
            <ac:spMk id="5" creationId="{D9287E01-1D30-E6BB-AAF8-05CB7ABBF8FC}"/>
          </ac:spMkLst>
        </pc:spChg>
        <pc:picChg chg="add mod ord">
          <ac:chgData name="Sara Korpela" userId="S::sara.korpela@regionvasterbotten.se::8d0b7c14-59f9-4a69-8fcd-2537567cae8c" providerId="AD" clId="Web-{E4B97D17-9D4A-0A9C-328D-580060BC4D5A}" dt="2026-03-19T07:59:19.237" v="6" actId="1076"/>
          <ac:picMkLst>
            <pc:docMk/>
            <pc:sldMk cId="768059994" sldId="8322"/>
            <ac:picMk id="4" creationId="{37AAD9B7-C313-2B73-77AB-B6CF6DDFC9EC}"/>
          </ac:picMkLst>
        </pc:picChg>
      </pc:sldChg>
    </pc:docChg>
  </pc:docChgLst>
  <pc:docChgLst>
    <pc:chgData name="Per Ivarsson" userId="S::per.ivarsson@regionvasterbotten.se::837e59ff-8005-45d4-98c1-4b62352fa0d1" providerId="AD" clId="Web-{F1943387-069E-4B22-BFE7-ED9556BAE30E}"/>
    <pc:docChg chg="addSld delSld modSld sldOrd">
      <pc:chgData name="Per Ivarsson" userId="S::per.ivarsson@regionvasterbotten.se::837e59ff-8005-45d4-98c1-4b62352fa0d1" providerId="AD" clId="Web-{F1943387-069E-4B22-BFE7-ED9556BAE30E}" dt="2026-03-18T07:45:42.353" v="5"/>
      <pc:docMkLst>
        <pc:docMk/>
      </pc:docMkLst>
      <pc:sldChg chg="add ord">
        <pc:chgData name="Per Ivarsson" userId="S::per.ivarsson@regionvasterbotten.se::837e59ff-8005-45d4-98c1-4b62352fa0d1" providerId="AD" clId="Web-{F1943387-069E-4B22-BFE7-ED9556BAE30E}" dt="2026-03-18T07:44:57.087" v="3"/>
        <pc:sldMkLst>
          <pc:docMk/>
          <pc:sldMk cId="3448012513" sldId="8220"/>
        </pc:sldMkLst>
      </pc:sldChg>
      <pc:sldChg chg="add">
        <pc:chgData name="Per Ivarsson" userId="S::per.ivarsson@regionvasterbotten.se::837e59ff-8005-45d4-98c1-4b62352fa0d1" providerId="AD" clId="Web-{F1943387-069E-4B22-BFE7-ED9556BAE30E}" dt="2026-03-18T07:45:42.353" v="5"/>
        <pc:sldMkLst>
          <pc:docMk/>
          <pc:sldMk cId="3765411889" sldId="8221"/>
        </pc:sldMkLst>
      </pc:sldChg>
      <pc:sldChg chg="addSp delSp modSp">
        <pc:chgData name="Per Ivarsson" userId="S::per.ivarsson@regionvasterbotten.se::837e59ff-8005-45d4-98c1-4b62352fa0d1" providerId="AD" clId="Web-{F1943387-069E-4B22-BFE7-ED9556BAE30E}" dt="2026-03-18T07:44:27.306" v="1"/>
        <pc:sldMkLst>
          <pc:docMk/>
          <pc:sldMk cId="2566309617" sldId="8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79CB-38B2-4997-ABFA-392E75ECF0EE}" type="datetimeFigureOut">
              <a:rPr lang="sv-SE" smtClean="0"/>
              <a:t>2026-03-20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B1F60-1D92-4669-9076-74890E1090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517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3E05C8-6F26-ADA9-8178-4DDC1ACE3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6C890D5-077F-4503-250C-447FAFA9C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F29F42-1E45-D278-AD92-A1A80D91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6D02F9-8F27-A22A-460A-AA0FF288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8F74F8-6CA5-1368-90AB-782FBA8D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29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80D921-B270-338B-A504-ABF2140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899A216-09A1-AF23-5DE7-A7ED6B91A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C7BD26-F5C6-BAA6-C3AB-FEBED782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088CE3-6EEC-E31A-34B0-55C80CE5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F00446-3281-2FF5-B3F5-53A6E990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16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EF06136-CE92-78FF-B1CE-06294B5F6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D84866A-6FEA-3DC6-4433-893FF08D6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C27F48-1288-979A-961F-CF0B6312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4612AD-D6C3-BF52-310B-59918E2C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C3635F-314D-97AA-C739-6745FE45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563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12BF8-FB90-4410-AF56-A5439AE3A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C5B3D9-96A2-4D65-A3EC-ABE6833D26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r>
              <a:rPr lang="sv-SE"/>
              <a:t>Byte från ITS plattform(egenutvecklad) till INCA </a:t>
            </a:r>
          </a:p>
          <a:p>
            <a:r>
              <a:rPr lang="sv-SE"/>
              <a:t>Riksstroke registercentrum(RC Norr) tillhandahåller INCA som plattform</a:t>
            </a:r>
          </a:p>
          <a:p>
            <a:r>
              <a:rPr lang="sv-SE"/>
              <a:t>INCA är plattform som alla cancerregister använder</a:t>
            </a:r>
          </a:p>
          <a:p>
            <a:r>
              <a:rPr lang="sv-SE"/>
              <a:t>Ett antal icke register använder den t ex Bråckregistret, Psoriasisregistret, Psykiatriregister  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5426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E6EA8-6BDC-449E-9C43-233A47061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869B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4064FA-CBE1-4B28-A768-99EFF6B9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059943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C7867-BD58-4A4C-974D-FABB3E9D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E50469-B43C-4F53-9249-B6BA5BF6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9598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1368A-42D5-4D5E-9438-1913452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84F75-EB9D-4290-9644-21CA6E256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87B0C1-D590-4414-B2EF-0494AF74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48222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90CBB-AF56-486D-97D6-75B7809F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734AD5-CAA0-4583-8F36-9268ED95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0E139E-EEB8-43DD-B6CC-429310D0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E111A0-59C6-4E0F-9C2E-AD084FA1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B4BFF3-E95F-4912-AE84-174AAE199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4804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E7CC37-8D45-4C95-B8A2-B648D69D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10501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433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8A70A-F166-4867-89E9-0F5C6BC3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7E2CF4-0017-4C4E-B687-CFB567AB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EF0F70-2A4E-4544-9E0F-83D4E02C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29457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49FCB2-71BF-9D69-E3B1-D56770C8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3F9356-4841-0A8D-9878-214C079A1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D25370-2A49-4FEC-D723-2DCB05E2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1571A4-CC6E-A3FB-6D24-B10D9274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B4DD9-48CF-45E9-DADB-AFF4A88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650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79184-D40C-4B8E-8731-9146C875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8A7CF9-436F-4020-9BCB-361D6651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311F81-E294-4D12-84DA-2B4F94F4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88343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5858256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4" y="765176"/>
            <a:ext cx="10272185" cy="792163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3" y="1782358"/>
            <a:ext cx="10272185" cy="38163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0" y="332111"/>
            <a:ext cx="4607983" cy="21716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23331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38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68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9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7017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53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56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13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100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8EC46D-7CF5-7843-AFE8-C5E625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53B67C-57D5-7FCE-E2AE-A9A6C1725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5778A2-1E47-7371-1604-C39FC2BE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82B3EF-407A-F8A8-27E3-C47DE3EF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A9844-A77F-A770-496D-07F56CED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608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10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1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3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 me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27"/>
            <a:ext cx="9623749" cy="85566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</a:t>
            </a:r>
            <a:r>
              <a:rPr kumimoji="0" lang="en-US" sz="3300" b="1" i="0" u="none" strike="noStrike" kern="1200" cap="none" spc="0" normalizeH="0" baseline="0" noProof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Rubrik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300" b="1" i="0" u="none" strike="noStrike" kern="1200" cap="none" spc="0" normalizeH="0" baseline="0" noProof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presentation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495424"/>
            <a:ext cx="9619488" cy="3950208"/>
          </a:xfrm>
        </p:spPr>
        <p:txBody>
          <a:bodyPr/>
          <a:lstStyle>
            <a:lvl1pPr>
              <a:defRPr baseline="0"/>
            </a:lvl1pPr>
            <a:lvl2pPr>
              <a:spcBef>
                <a:spcPts val="1400"/>
              </a:spcBef>
              <a:spcAft>
                <a:spcPts val="600"/>
              </a:spcAft>
              <a:buSzPct val="80000"/>
              <a:defRPr/>
            </a:lvl2pPr>
            <a:lvl3pPr>
              <a:spcBef>
                <a:spcPts val="1400"/>
              </a:spcBef>
              <a:spcAft>
                <a:spcPts val="400"/>
              </a:spcAft>
              <a:defRPr/>
            </a:lvl3pPr>
            <a:lvl4pPr>
              <a:spcBef>
                <a:spcPts val="1400"/>
              </a:spcBef>
              <a:spcAft>
                <a:spcPts val="300"/>
              </a:spcAft>
              <a:defRPr baseline="0"/>
            </a:lvl4pPr>
            <a:lvl5pPr>
              <a:spcBef>
                <a:spcPts val="1400"/>
              </a:spcBef>
              <a:spcAft>
                <a:spcPts val="300"/>
              </a:spcAft>
              <a:buSzPct val="80000"/>
              <a:defRPr/>
            </a:lvl5pPr>
          </a:lstStyle>
          <a:p>
            <a:pPr lvl="0"/>
            <a:r>
              <a:rPr lang="en-US" err="1"/>
              <a:t>Klicka</a:t>
            </a:r>
            <a:r>
              <a:rPr lang="en-US"/>
              <a:t> </a:t>
            </a:r>
            <a:r>
              <a:rPr lang="en-US" err="1"/>
              <a:t>för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ändra</a:t>
            </a:r>
            <a:endParaRPr lang="en-US"/>
          </a:p>
          <a:p>
            <a:pPr lvl="1"/>
            <a:r>
              <a:rPr lang="en-US" err="1"/>
              <a:t>Andra</a:t>
            </a:r>
            <a:r>
              <a:rPr lang="en-US"/>
              <a:t> </a:t>
            </a:r>
            <a:r>
              <a:rPr lang="en-US" err="1"/>
              <a:t>nivån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nivån</a:t>
            </a:r>
            <a:endParaRPr lang="en-US"/>
          </a:p>
          <a:p>
            <a:pPr lvl="3"/>
            <a:r>
              <a:rPr lang="en-US" err="1"/>
              <a:t>Fjärde</a:t>
            </a:r>
            <a:r>
              <a:rPr lang="en-US"/>
              <a:t> </a:t>
            </a:r>
            <a:r>
              <a:rPr lang="en-US" err="1"/>
              <a:t>nivån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nivån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3068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800">
          <p15:clr>
            <a:srgbClr val="FBAE40"/>
          </p15:clr>
        </p15:guide>
        <p15:guide id="3" pos="6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 med 3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27"/>
            <a:ext cx="9623749" cy="855662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</a:t>
            </a:r>
            <a:r>
              <a:rPr kumimoji="0" lang="en-US" sz="3300" b="1" i="0" u="none" strike="noStrike" kern="1200" cap="none" spc="0" normalizeH="0" baseline="0" noProof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Rubrik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med </a:t>
            </a:r>
            <a:r>
              <a:rPr kumimoji="0" lang="en-US" sz="3300" b="1" i="0" u="none" strike="noStrike" kern="1200" cap="none" spc="0" normalizeH="0" baseline="0" noProof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exempeltext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92352" y="1499616"/>
            <a:ext cx="9619488" cy="39502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sz="2400" b="1" i="1">
                <a:solidFill>
                  <a:srgbClr val="3994AE"/>
                </a:solidFill>
              </a:defRPr>
            </a:lvl2pPr>
            <a:lvl3pPr marL="228600" indent="-22860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"/>
              <a:defRPr sz="2400">
                <a:solidFill>
                  <a:schemeClr val="tx1"/>
                </a:solidFill>
              </a:defRPr>
            </a:lvl3pPr>
            <a:lvl4pPr marL="457200" indent="-228600">
              <a:lnSpc>
                <a:spcPct val="100000"/>
              </a:lnSpc>
              <a:spcBef>
                <a:spcPts val="1400"/>
              </a:spcBef>
              <a:buSzPct val="80000"/>
              <a:buFont typeface="Calibri" panose="020F0502020204030204" pitchFamily="34" charset="0"/>
              <a:buChar char="○"/>
              <a:defRPr sz="2400">
                <a:solidFill>
                  <a:schemeClr val="tx1"/>
                </a:solidFill>
              </a:defRPr>
            </a:lvl4pPr>
            <a:lvl5pPr marL="801688" indent="-265176">
              <a:lnSpc>
                <a:spcPct val="100000"/>
              </a:lnSpc>
              <a:spcBef>
                <a:spcPts val="14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H2 </a:t>
            </a:r>
            <a:r>
              <a:rPr lang="en-US" err="1"/>
              <a:t>Rubrik</a:t>
            </a:r>
            <a:r>
              <a:rPr lang="en-US"/>
              <a:t> med </a:t>
            </a:r>
            <a:r>
              <a:rPr lang="en-US" err="1"/>
              <a:t>exempeltext</a:t>
            </a:r>
            <a:endParaRPr lang="en-US"/>
          </a:p>
          <a:p>
            <a:pPr lvl="1"/>
            <a:r>
              <a:rPr lang="en-US"/>
              <a:t>H3 Rubrik med exempeltext</a:t>
            </a:r>
          </a:p>
          <a:p>
            <a:pPr lvl="2"/>
            <a:r>
              <a:rPr lang="en-US" err="1"/>
              <a:t>Punktlista</a:t>
            </a:r>
            <a:r>
              <a:rPr lang="en-US"/>
              <a:t> med </a:t>
            </a:r>
            <a:r>
              <a:rPr lang="en-US" err="1"/>
              <a:t>exempeltext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ligger under en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flera</a:t>
            </a:r>
            <a:r>
              <a:rPr lang="en-US"/>
              <a:t> </a:t>
            </a:r>
            <a:r>
              <a:rPr lang="en-US" err="1"/>
              <a:t>rubrik</a:t>
            </a:r>
            <a:endParaRPr lang="en-US"/>
          </a:p>
          <a:p>
            <a:pPr lvl="3"/>
            <a:r>
              <a:rPr lang="en-US" err="1"/>
              <a:t>Punktlista</a:t>
            </a:r>
            <a:r>
              <a:rPr lang="en-US"/>
              <a:t> nivå </a:t>
            </a:r>
            <a:r>
              <a:rPr lang="en-US" err="1"/>
              <a:t>två</a:t>
            </a:r>
            <a:endParaRPr lang="en-US"/>
          </a:p>
          <a:p>
            <a:pPr lvl="4"/>
            <a:r>
              <a:rPr lang="en-US"/>
              <a:t>Punktlista nivå </a:t>
            </a:r>
            <a:r>
              <a:rPr lang="en-US" err="1"/>
              <a:t>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6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800">
          <p15:clr>
            <a:srgbClr val="FBAE40"/>
          </p15:clr>
        </p15:guide>
        <p15:guide id="3" pos="688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sektion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01750" y="3454401"/>
            <a:ext cx="6431407" cy="3982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500" b="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 err="1"/>
              <a:t>Underrubrik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1327" y="2976750"/>
            <a:ext cx="6431885" cy="477462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Mellansektion</a:t>
            </a:r>
            <a:r>
              <a:rPr lang="en-US"/>
              <a:t>, </a:t>
            </a:r>
            <a:r>
              <a:rPr lang="en-US" err="1"/>
              <a:t>rubrik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47191" r="50360"/>
          <a:stretch/>
        </p:blipFill>
        <p:spPr>
          <a:xfrm>
            <a:off x="6446026" y="0"/>
            <a:ext cx="57459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93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12BF8-FB90-4410-AF56-A5439AE3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C5B3D9-96A2-4D65-A3EC-ABE6833D2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78715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E6EA8-6BDC-449E-9C43-233A47061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869B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4064FA-CBE1-4B28-A768-99EFF6B9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399574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C7867-BD58-4A4C-974D-FABB3E9D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E50469-B43C-4F53-9249-B6BA5BF6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59605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1368A-42D5-4D5E-9438-1913452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84F75-EB9D-4290-9644-21CA6E256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87B0C1-D590-4414-B2EF-0494AF74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0785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5289B5-3B02-DFE7-1B02-DC70B50B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23E339-4D97-5602-C116-62A13DB8D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5B3711-55BA-BED4-C3CE-EB5DCE0C7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5A8C72B-3994-AE65-5A47-987B6C8C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2026-03-20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A0BC94-76B4-5329-D840-2D92CC05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289986-8426-B4E5-8A9E-475F7545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126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90CBB-AF56-486D-97D6-75B7809F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734AD5-CAA0-4583-8F36-9268ED95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0E139E-EEB8-43DD-B6CC-429310D0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E111A0-59C6-4E0F-9C2E-AD084FA1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B4BFF3-E95F-4912-AE84-174AAE199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29146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E7CC37-8D45-4C95-B8A2-B648D69D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73360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783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8A70A-F166-4867-89E9-0F5C6BC3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7E2CF4-0017-4C4E-B687-CFB567AB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EF0F70-2A4E-4544-9E0F-83D4E02C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524986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79184-D40C-4B8E-8731-9146C875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8A7CF9-436F-4020-9BCB-361D6651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311F81-E294-4D12-84DA-2B4F94F4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58217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AE3325-BC7C-054A-AFCB-3779B77B6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6000" y="1643063"/>
            <a:ext cx="9000000" cy="36226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F140082-4DCE-6E01-67DB-1EAA8CE7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8C3715D-9569-B041-9A51-B736E10FDF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9996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F337EE5-445B-5940-9D60-01EE0541A5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666509"/>
            <a:ext cx="10515599" cy="35992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9FAB12-0829-40E5-B3D2-2BC1D911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286085A-605C-BE74-1E24-11D0E329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87169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- 2 col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1DFDF1E-2CBD-CA4B-B01F-7D25C22C22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9638" y="1666510"/>
            <a:ext cx="5065200" cy="3599228"/>
          </a:xfrm>
        </p:spPr>
        <p:txBody>
          <a:bodyPr anchor="ctr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3CA242A7-3EC6-004C-8CC8-58CD0DCBFF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8775" y="1666510"/>
            <a:ext cx="5065200" cy="3599228"/>
          </a:xfrm>
        </p:spPr>
        <p:txBody>
          <a:bodyPr anchor="ctr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3E5E90F1-BE40-DB90-7160-2FB0E0C887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0C15694-4018-6512-1764-2CE59665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48705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1/3 image and 2/3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773A7FC-E041-0F40-BAC1-E852631F20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64100" y="1666510"/>
            <a:ext cx="6489700" cy="3599228"/>
          </a:xfrm>
        </p:spPr>
        <p:txBody>
          <a:bodyPr anchor="ctr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AB502DA-9575-3014-18E2-0C73648A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53DCA8D-7807-304D-935F-65793DEABC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7E2759B-12E8-BC43-87B3-A6FD8632D78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200" y="1666510"/>
            <a:ext cx="3599228" cy="3599228"/>
          </a:xfrm>
          <a:custGeom>
            <a:avLst/>
            <a:gdLst>
              <a:gd name="connsiteX0" fmla="*/ 1816100 w 3632200"/>
              <a:gd name="connsiteY0" fmla="*/ 0 h 3632200"/>
              <a:gd name="connsiteX1" fmla="*/ 3632200 w 3632200"/>
              <a:gd name="connsiteY1" fmla="*/ 1816100 h 3632200"/>
              <a:gd name="connsiteX2" fmla="*/ 1816100 w 3632200"/>
              <a:gd name="connsiteY2" fmla="*/ 3632200 h 3632200"/>
              <a:gd name="connsiteX3" fmla="*/ 0 w 3632200"/>
              <a:gd name="connsiteY3" fmla="*/ 1816100 h 3632200"/>
              <a:gd name="connsiteX4" fmla="*/ 1816100 w 3632200"/>
              <a:gd name="connsiteY4" fmla="*/ 0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2200" h="3632200">
                <a:moveTo>
                  <a:pt x="1816100" y="0"/>
                </a:moveTo>
                <a:cubicBezTo>
                  <a:pt x="2819104" y="0"/>
                  <a:pt x="3632200" y="813096"/>
                  <a:pt x="3632200" y="1816100"/>
                </a:cubicBezTo>
                <a:cubicBezTo>
                  <a:pt x="3632200" y="2819104"/>
                  <a:pt x="2819104" y="3632200"/>
                  <a:pt x="1816100" y="3632200"/>
                </a:cubicBezTo>
                <a:cubicBezTo>
                  <a:pt x="813096" y="3632200"/>
                  <a:pt x="0" y="2819104"/>
                  <a:pt x="0" y="1816100"/>
                </a:cubicBezTo>
                <a:cubicBezTo>
                  <a:pt x="0" y="813096"/>
                  <a:pt x="813096" y="0"/>
                  <a:pt x="1816100" y="0"/>
                </a:cubicBezTo>
                <a:close/>
              </a:path>
            </a:pathLst>
          </a:custGeom>
          <a:solidFill>
            <a:srgbClr val="F4F5F5"/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9305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2/3 text and 1/3 image_arc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9BBD8C6-E58B-535E-0EE1-58317A8596DF}"/>
              </a:ext>
            </a:extLst>
          </p:cNvPr>
          <p:cNvSpPr/>
          <p:nvPr userDrawn="1"/>
        </p:nvSpPr>
        <p:spPr>
          <a:xfrm>
            <a:off x="0" y="-704"/>
            <a:ext cx="12192000" cy="6858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D846FD-3262-0B25-9C89-86A65A7751FF}"/>
              </a:ext>
            </a:extLst>
          </p:cNvPr>
          <p:cNvSpPr txBox="1">
            <a:spLocks/>
          </p:cNvSpPr>
          <p:nvPr userDrawn="1"/>
        </p:nvSpPr>
        <p:spPr>
          <a:xfrm>
            <a:off x="599677" y="6376598"/>
            <a:ext cx="2444373" cy="299338"/>
          </a:xfrm>
          <a:prstGeom prst="rect">
            <a:avLst/>
          </a:prstGeom>
        </p:spPr>
        <p:txBody>
          <a:bodyPr vert="horz" lIns="0" tIns="72000" rIns="0" bIns="0" rtlCol="0" anchor="ctr" anchorCtr="0"/>
          <a:lstStyle>
            <a:defPPr>
              <a:defRPr lang="en-SE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Strictly</a:t>
            </a:r>
            <a:r>
              <a:rPr lang="en-GB" sz="1000" spc="-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private and</a:t>
            </a:r>
            <a:r>
              <a:rPr lang="en-GB" sz="1000" spc="3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spc="-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confidential.</a:t>
            </a:r>
            <a:endParaRPr lang="sv-SE" sz="1000">
              <a:solidFill>
                <a:schemeClr val="tx1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8481D15-114F-E641-B2E1-148B55B2F3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23224"/>
            <a:ext cx="6934200" cy="37425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34385C-6B82-9CF4-B036-A7F80CAE8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0824"/>
            <a:ext cx="6934200" cy="114240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Ange rubrik</a:t>
            </a:r>
          </a:p>
        </p:txBody>
      </p:sp>
      <p:sp>
        <p:nvSpPr>
          <p:cNvPr id="18" name="Platshållare för bildnummer 17">
            <a:extLst>
              <a:ext uri="{FF2B5EF4-FFF2-40B4-BE49-F238E27FC236}">
                <a16:creationId xmlns:a16="http://schemas.microsoft.com/office/drawing/2014/main" id="{C66D2579-7A78-1A44-9615-6FED836E62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0B213598-6F6E-AD42-CBA5-D441238F2D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10598" y="0"/>
            <a:ext cx="3581020" cy="6857302"/>
          </a:xfrm>
          <a:custGeom>
            <a:avLst/>
            <a:gdLst>
              <a:gd name="connsiteX0" fmla="*/ 2953101 w 3581020"/>
              <a:gd name="connsiteY0" fmla="*/ 6282912 h 6857302"/>
              <a:gd name="connsiteX1" fmla="*/ 2989422 w 3581020"/>
              <a:gd name="connsiteY1" fmla="*/ 6299199 h 6857302"/>
              <a:gd name="connsiteX2" fmla="*/ 2989486 w 3581020"/>
              <a:gd name="connsiteY2" fmla="*/ 6299199 h 6857302"/>
              <a:gd name="connsiteX3" fmla="*/ 3016489 w 3581020"/>
              <a:gd name="connsiteY3" fmla="*/ 6420167 h 6857302"/>
              <a:gd name="connsiteX4" fmla="*/ 3008502 w 3581020"/>
              <a:gd name="connsiteY4" fmla="*/ 6492557 h 6857302"/>
              <a:gd name="connsiteX5" fmla="*/ 2935099 w 3581020"/>
              <a:gd name="connsiteY5" fmla="*/ 6500495 h 6857302"/>
              <a:gd name="connsiteX6" fmla="*/ 2814472 w 3581020"/>
              <a:gd name="connsiteY6" fmla="*/ 6473571 h 6857302"/>
              <a:gd name="connsiteX7" fmla="*/ 2811430 w 3581020"/>
              <a:gd name="connsiteY7" fmla="*/ 6402323 h 6857302"/>
              <a:gd name="connsiteX8" fmla="*/ 2881410 w 3581020"/>
              <a:gd name="connsiteY8" fmla="*/ 6403847 h 6857302"/>
              <a:gd name="connsiteX9" fmla="*/ 2919442 w 3581020"/>
              <a:gd name="connsiteY9" fmla="*/ 6403847 h 6857302"/>
              <a:gd name="connsiteX10" fmla="*/ 2919442 w 3581020"/>
              <a:gd name="connsiteY10" fmla="*/ 6365938 h 6857302"/>
              <a:gd name="connsiteX11" fmla="*/ 2917921 w 3581020"/>
              <a:gd name="connsiteY11" fmla="*/ 6296152 h 6857302"/>
              <a:gd name="connsiteX12" fmla="*/ 2953101 w 3581020"/>
              <a:gd name="connsiteY12" fmla="*/ 6282912 h 6857302"/>
              <a:gd name="connsiteX13" fmla="*/ 2953110 w 3581020"/>
              <a:gd name="connsiteY13" fmla="*/ 6229271 h 6857302"/>
              <a:gd name="connsiteX14" fmla="*/ 2879889 w 3581020"/>
              <a:gd name="connsiteY14" fmla="*/ 6258179 h 6857302"/>
              <a:gd name="connsiteX15" fmla="*/ 2850604 w 3581020"/>
              <a:gd name="connsiteY15" fmla="*/ 6335141 h 6857302"/>
              <a:gd name="connsiteX16" fmla="*/ 2773398 w 3581020"/>
              <a:gd name="connsiteY16" fmla="*/ 6364351 h 6857302"/>
              <a:gd name="connsiteX17" fmla="*/ 2776441 w 3581020"/>
              <a:gd name="connsiteY17" fmla="*/ 6511481 h 6857302"/>
              <a:gd name="connsiteX18" fmla="*/ 2897955 w 3581020"/>
              <a:gd name="connsiteY18" fmla="*/ 6553962 h 6857302"/>
              <a:gd name="connsiteX19" fmla="*/ 2901822 w 3581020"/>
              <a:gd name="connsiteY19" fmla="*/ 6554153 h 6857302"/>
              <a:gd name="connsiteX20" fmla="*/ 2912471 w 3581020"/>
              <a:gd name="connsiteY20" fmla="*/ 6554597 h 6857302"/>
              <a:gd name="connsiteX21" fmla="*/ 3045458 w 3581020"/>
              <a:gd name="connsiteY21" fmla="*/ 6648387 h 6857302"/>
              <a:gd name="connsiteX22" fmla="*/ 3135328 w 3581020"/>
              <a:gd name="connsiteY22" fmla="*/ 6560921 h 6857302"/>
              <a:gd name="connsiteX23" fmla="*/ 3183728 w 3581020"/>
              <a:gd name="connsiteY23" fmla="*/ 6554534 h 6857302"/>
              <a:gd name="connsiteX24" fmla="*/ 3184213 w 3581020"/>
              <a:gd name="connsiteY24" fmla="*/ 6554534 h 6857302"/>
              <a:gd name="connsiteX25" fmla="*/ 3190489 w 3581020"/>
              <a:gd name="connsiteY25" fmla="*/ 6554406 h 6857302"/>
              <a:gd name="connsiteX26" fmla="*/ 3184213 w 3581020"/>
              <a:gd name="connsiteY26" fmla="*/ 6554470 h 6857302"/>
              <a:gd name="connsiteX27" fmla="*/ 3183728 w 3581020"/>
              <a:gd name="connsiteY27" fmla="*/ 6554534 h 6857302"/>
              <a:gd name="connsiteX28" fmla="*/ 3182946 w 3581020"/>
              <a:gd name="connsiteY28" fmla="*/ 6554534 h 6857302"/>
              <a:gd name="connsiteX29" fmla="*/ 3314412 w 3581020"/>
              <a:gd name="connsiteY29" fmla="*/ 6511544 h 6857302"/>
              <a:gd name="connsiteX30" fmla="*/ 3314475 w 3581020"/>
              <a:gd name="connsiteY30" fmla="*/ 6511481 h 6857302"/>
              <a:gd name="connsiteX31" fmla="*/ 3317517 w 3581020"/>
              <a:gd name="connsiteY31" fmla="*/ 6364351 h 6857302"/>
              <a:gd name="connsiteX32" fmla="*/ 3240311 w 3581020"/>
              <a:gd name="connsiteY32" fmla="*/ 6335141 h 6857302"/>
              <a:gd name="connsiteX33" fmla="*/ 3211026 w 3581020"/>
              <a:gd name="connsiteY33" fmla="*/ 6258179 h 6857302"/>
              <a:gd name="connsiteX34" fmla="*/ 3063397 w 3581020"/>
              <a:gd name="connsiteY34" fmla="*/ 6261227 h 6857302"/>
              <a:gd name="connsiteX35" fmla="*/ 3045458 w 3581020"/>
              <a:gd name="connsiteY35" fmla="*/ 6285103 h 6857302"/>
              <a:gd name="connsiteX36" fmla="*/ 3027519 w 3581020"/>
              <a:gd name="connsiteY36" fmla="*/ 6261227 h 6857302"/>
              <a:gd name="connsiteX37" fmla="*/ 2953110 w 3581020"/>
              <a:gd name="connsiteY37" fmla="*/ 6229271 h 6857302"/>
              <a:gd name="connsiteX38" fmla="*/ 327397 w 3581020"/>
              <a:gd name="connsiteY38" fmla="*/ 0 h 6857302"/>
              <a:gd name="connsiteX39" fmla="*/ 3581020 w 3581020"/>
              <a:gd name="connsiteY39" fmla="*/ 0 h 6857302"/>
              <a:gd name="connsiteX40" fmla="*/ 3581020 w 3581020"/>
              <a:gd name="connsiteY40" fmla="*/ 6857302 h 6857302"/>
              <a:gd name="connsiteX41" fmla="*/ 327207 w 3581020"/>
              <a:gd name="connsiteY41" fmla="*/ 6857302 h 6857302"/>
              <a:gd name="connsiteX42" fmla="*/ 0 w 3581020"/>
              <a:gd name="connsiteY42" fmla="*/ 3429000 h 6857302"/>
              <a:gd name="connsiteX43" fmla="*/ 327397 w 3581020"/>
              <a:gd name="connsiteY43" fmla="*/ 0 h 685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581020" h="6857302">
                <a:moveTo>
                  <a:pt x="2953101" y="6282912"/>
                </a:moveTo>
                <a:cubicBezTo>
                  <a:pt x="2966032" y="6283484"/>
                  <a:pt x="2979153" y="6288976"/>
                  <a:pt x="2989422" y="6299199"/>
                </a:cubicBezTo>
                <a:lnTo>
                  <a:pt x="2989486" y="6299199"/>
                </a:lnTo>
                <a:cubicBezTo>
                  <a:pt x="3008882" y="6318567"/>
                  <a:pt x="3019151" y="6361429"/>
                  <a:pt x="3016489" y="6420167"/>
                </a:cubicBezTo>
                <a:cubicBezTo>
                  <a:pt x="3015348" y="6449314"/>
                  <a:pt x="3011544" y="6475857"/>
                  <a:pt x="3008502" y="6492557"/>
                </a:cubicBezTo>
                <a:cubicBezTo>
                  <a:pt x="2991768" y="6495541"/>
                  <a:pt x="2964384" y="6499352"/>
                  <a:pt x="2935099" y="6500495"/>
                </a:cubicBezTo>
                <a:cubicBezTo>
                  <a:pt x="2876465" y="6502781"/>
                  <a:pt x="2833869" y="6492874"/>
                  <a:pt x="2814472" y="6473571"/>
                </a:cubicBezTo>
                <a:cubicBezTo>
                  <a:pt x="2793935" y="6453123"/>
                  <a:pt x="2792413" y="6421246"/>
                  <a:pt x="2811430" y="6402323"/>
                </a:cubicBezTo>
                <a:cubicBezTo>
                  <a:pt x="2830446" y="6383337"/>
                  <a:pt x="2861633" y="6384162"/>
                  <a:pt x="2881410" y="6403847"/>
                </a:cubicBezTo>
                <a:cubicBezTo>
                  <a:pt x="2892059" y="6414452"/>
                  <a:pt x="2908793" y="6414452"/>
                  <a:pt x="2919442" y="6403847"/>
                </a:cubicBezTo>
                <a:cubicBezTo>
                  <a:pt x="2930091" y="6393243"/>
                  <a:pt x="2930091" y="6376542"/>
                  <a:pt x="2919442" y="6365938"/>
                </a:cubicBezTo>
                <a:cubicBezTo>
                  <a:pt x="2899665" y="6346190"/>
                  <a:pt x="2898905" y="6315074"/>
                  <a:pt x="2917921" y="6296152"/>
                </a:cubicBezTo>
                <a:cubicBezTo>
                  <a:pt x="2927429" y="6286690"/>
                  <a:pt x="2940170" y="6282340"/>
                  <a:pt x="2953101" y="6282912"/>
                </a:cubicBezTo>
                <a:close/>
                <a:moveTo>
                  <a:pt x="2953110" y="6229271"/>
                </a:moveTo>
                <a:cubicBezTo>
                  <a:pt x="2926384" y="6228699"/>
                  <a:pt x="2899856" y="6238272"/>
                  <a:pt x="2879889" y="6258179"/>
                </a:cubicBezTo>
                <a:cubicBezTo>
                  <a:pt x="2858972" y="6279007"/>
                  <a:pt x="2849083" y="6307074"/>
                  <a:pt x="2850604" y="6335141"/>
                </a:cubicBezTo>
                <a:cubicBezTo>
                  <a:pt x="2822460" y="6333617"/>
                  <a:pt x="2794316" y="6343523"/>
                  <a:pt x="2773398" y="6364351"/>
                </a:cubicBezTo>
                <a:cubicBezTo>
                  <a:pt x="2733464" y="6404166"/>
                  <a:pt x="2734985" y="6470142"/>
                  <a:pt x="2776441" y="6511481"/>
                </a:cubicBezTo>
                <a:cubicBezTo>
                  <a:pt x="2801796" y="6536754"/>
                  <a:pt x="2842744" y="6551041"/>
                  <a:pt x="2897955" y="6553962"/>
                </a:cubicBezTo>
                <a:cubicBezTo>
                  <a:pt x="2897955" y="6553962"/>
                  <a:pt x="2897955" y="6553962"/>
                  <a:pt x="2901822" y="6554153"/>
                </a:cubicBezTo>
                <a:cubicBezTo>
                  <a:pt x="2907970" y="6554406"/>
                  <a:pt x="2910189" y="6554597"/>
                  <a:pt x="2912471" y="6554597"/>
                </a:cubicBezTo>
                <a:cubicBezTo>
                  <a:pt x="2975478" y="6558217"/>
                  <a:pt x="3044887" y="6587109"/>
                  <a:pt x="3045458" y="6648387"/>
                </a:cubicBezTo>
                <a:cubicBezTo>
                  <a:pt x="3045838" y="6600667"/>
                  <a:pt x="3087329" y="6572664"/>
                  <a:pt x="3135328" y="6560921"/>
                </a:cubicBezTo>
                <a:lnTo>
                  <a:pt x="3183728" y="6554534"/>
                </a:lnTo>
                <a:lnTo>
                  <a:pt x="3184213" y="6554534"/>
                </a:lnTo>
                <a:cubicBezTo>
                  <a:pt x="3186305" y="6554470"/>
                  <a:pt x="3188397" y="6554406"/>
                  <a:pt x="3190489" y="6554406"/>
                </a:cubicBezTo>
                <a:cubicBezTo>
                  <a:pt x="3190489" y="6554406"/>
                  <a:pt x="3187763" y="6554406"/>
                  <a:pt x="3184213" y="6554470"/>
                </a:cubicBezTo>
                <a:lnTo>
                  <a:pt x="3183728" y="6554534"/>
                </a:lnTo>
                <a:lnTo>
                  <a:pt x="3182946" y="6554534"/>
                </a:lnTo>
                <a:cubicBezTo>
                  <a:pt x="3243291" y="6552946"/>
                  <a:pt x="3287535" y="6538341"/>
                  <a:pt x="3314412" y="6511544"/>
                </a:cubicBezTo>
                <a:lnTo>
                  <a:pt x="3314475" y="6511481"/>
                </a:lnTo>
                <a:cubicBezTo>
                  <a:pt x="3355930" y="6470142"/>
                  <a:pt x="3357452" y="6404166"/>
                  <a:pt x="3317517" y="6364351"/>
                </a:cubicBezTo>
                <a:cubicBezTo>
                  <a:pt x="3296600" y="6343460"/>
                  <a:pt x="3268456" y="6333617"/>
                  <a:pt x="3240311" y="6335141"/>
                </a:cubicBezTo>
                <a:cubicBezTo>
                  <a:pt x="3241833" y="6307074"/>
                  <a:pt x="3231944" y="6279007"/>
                  <a:pt x="3211026" y="6258179"/>
                </a:cubicBezTo>
                <a:cubicBezTo>
                  <a:pt x="3171092" y="6218365"/>
                  <a:pt x="3104852" y="6219889"/>
                  <a:pt x="3063397" y="6261227"/>
                </a:cubicBezTo>
                <a:cubicBezTo>
                  <a:pt x="3056551" y="6268022"/>
                  <a:pt x="3050719" y="6276150"/>
                  <a:pt x="3045458" y="6285103"/>
                </a:cubicBezTo>
                <a:cubicBezTo>
                  <a:pt x="3040197" y="6276086"/>
                  <a:pt x="3034302" y="6268022"/>
                  <a:pt x="3027519" y="6261227"/>
                </a:cubicBezTo>
                <a:cubicBezTo>
                  <a:pt x="3006760" y="6240558"/>
                  <a:pt x="2979836" y="6229842"/>
                  <a:pt x="2953110" y="6229271"/>
                </a:cubicBezTo>
                <a:close/>
                <a:moveTo>
                  <a:pt x="327397" y="0"/>
                </a:moveTo>
                <a:lnTo>
                  <a:pt x="3581020" y="0"/>
                </a:lnTo>
                <a:lnTo>
                  <a:pt x="3581020" y="6857302"/>
                </a:lnTo>
                <a:lnTo>
                  <a:pt x="327207" y="6857302"/>
                </a:lnTo>
                <a:cubicBezTo>
                  <a:pt x="120183" y="5869813"/>
                  <a:pt x="0" y="4693031"/>
                  <a:pt x="0" y="3429000"/>
                </a:cubicBezTo>
                <a:cubicBezTo>
                  <a:pt x="0" y="2164969"/>
                  <a:pt x="120246" y="987616"/>
                  <a:pt x="3273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4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2F670-AD84-E832-7A0A-AC2AFDC0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CEA006-1572-531D-1F6D-D79141766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B9AB86-AFFB-C981-22CD-93F24A686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41C0C39-A8B1-D825-96DF-CF60359A4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401B98E-ACBC-F480-C2BC-719E5281F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10CC521-031D-789B-FB2D-914A1B84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2026-03-20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0D74399-853F-BF47-8068-610F28DC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4F316F0-EAE4-6656-BC48-719E4E05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354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1/2 text and 1/2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46C1F0F-5F1B-7813-35C7-13BA5748757B}"/>
              </a:ext>
            </a:extLst>
          </p:cNvPr>
          <p:cNvSpPr/>
          <p:nvPr userDrawn="1"/>
        </p:nvSpPr>
        <p:spPr>
          <a:xfrm>
            <a:off x="0" y="-704"/>
            <a:ext cx="12192000" cy="6858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8A22C48-AC3E-1D43-AF8A-46FE7AE497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B9A52B-A7CE-7CC0-DD57-C7F6F748539B}"/>
              </a:ext>
            </a:extLst>
          </p:cNvPr>
          <p:cNvSpPr txBox="1">
            <a:spLocks/>
          </p:cNvSpPr>
          <p:nvPr userDrawn="1"/>
        </p:nvSpPr>
        <p:spPr>
          <a:xfrm>
            <a:off x="599677" y="6376598"/>
            <a:ext cx="2444373" cy="299338"/>
          </a:xfrm>
          <a:prstGeom prst="rect">
            <a:avLst/>
          </a:prstGeom>
        </p:spPr>
        <p:txBody>
          <a:bodyPr vert="horz" lIns="0" tIns="72000" rIns="0" bIns="0" rtlCol="0" anchor="ctr" anchorCtr="0"/>
          <a:lstStyle>
            <a:defPPr>
              <a:defRPr lang="en-SE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Strictly</a:t>
            </a:r>
            <a:r>
              <a:rPr lang="en-GB" sz="1000" spc="-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private and</a:t>
            </a:r>
            <a:r>
              <a:rPr lang="en-GB" sz="1000" spc="3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spc="-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confidential.</a:t>
            </a:r>
            <a:endParaRPr lang="sv-SE" sz="100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9E2897-25F7-7DAF-88CF-941D95A5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90916"/>
            <a:ext cx="4419600" cy="1142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8AA056FA-24C7-D546-A7AB-05A2C76FDB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2084116"/>
            <a:ext cx="4419599" cy="31816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" name="Platshållare för bild 19">
            <a:extLst>
              <a:ext uri="{FF2B5EF4-FFF2-40B4-BE49-F238E27FC236}">
                <a16:creationId xmlns:a16="http://schemas.microsoft.com/office/drawing/2014/main" id="{7FFF950F-A05E-0AB6-563E-460C6E0170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5997" y="-4"/>
            <a:ext cx="6096000" cy="6857302"/>
          </a:xfrm>
          <a:custGeom>
            <a:avLst/>
            <a:gdLst>
              <a:gd name="connsiteX0" fmla="*/ 5466969 w 6096000"/>
              <a:gd name="connsiteY0" fmla="*/ 6282594 h 6857302"/>
              <a:gd name="connsiteX1" fmla="*/ 5503354 w 6096000"/>
              <a:gd name="connsiteY1" fmla="*/ 6298882 h 6857302"/>
              <a:gd name="connsiteX2" fmla="*/ 5503418 w 6096000"/>
              <a:gd name="connsiteY2" fmla="*/ 6298882 h 6857302"/>
              <a:gd name="connsiteX3" fmla="*/ 5530469 w 6096000"/>
              <a:gd name="connsiteY3" fmla="*/ 6419849 h 6857302"/>
              <a:gd name="connsiteX4" fmla="*/ 5522468 w 6096000"/>
              <a:gd name="connsiteY4" fmla="*/ 6492239 h 6857302"/>
              <a:gd name="connsiteX5" fmla="*/ 5448935 w 6096000"/>
              <a:gd name="connsiteY5" fmla="*/ 6500177 h 6857302"/>
              <a:gd name="connsiteX6" fmla="*/ 5328094 w 6096000"/>
              <a:gd name="connsiteY6" fmla="*/ 6473252 h 6857302"/>
              <a:gd name="connsiteX7" fmla="*/ 5325046 w 6096000"/>
              <a:gd name="connsiteY7" fmla="*/ 6402006 h 6857302"/>
              <a:gd name="connsiteX8" fmla="*/ 5395150 w 6096000"/>
              <a:gd name="connsiteY8" fmla="*/ 6403530 h 6857302"/>
              <a:gd name="connsiteX9" fmla="*/ 5433250 w 6096000"/>
              <a:gd name="connsiteY9" fmla="*/ 6403530 h 6857302"/>
              <a:gd name="connsiteX10" fmla="*/ 5433250 w 6096000"/>
              <a:gd name="connsiteY10" fmla="*/ 6365620 h 6857302"/>
              <a:gd name="connsiteX11" fmla="*/ 5431726 w 6096000"/>
              <a:gd name="connsiteY11" fmla="*/ 6295833 h 6857302"/>
              <a:gd name="connsiteX12" fmla="*/ 5466969 w 6096000"/>
              <a:gd name="connsiteY12" fmla="*/ 6282594 h 6857302"/>
              <a:gd name="connsiteX13" fmla="*/ 5467001 w 6096000"/>
              <a:gd name="connsiteY13" fmla="*/ 6228890 h 6857302"/>
              <a:gd name="connsiteX14" fmla="*/ 5393627 w 6096000"/>
              <a:gd name="connsiteY14" fmla="*/ 6257798 h 6857302"/>
              <a:gd name="connsiteX15" fmla="*/ 5364290 w 6096000"/>
              <a:gd name="connsiteY15" fmla="*/ 6334760 h 6857302"/>
              <a:gd name="connsiteX16" fmla="*/ 5286947 w 6096000"/>
              <a:gd name="connsiteY16" fmla="*/ 6363970 h 6857302"/>
              <a:gd name="connsiteX17" fmla="*/ 5289995 w 6096000"/>
              <a:gd name="connsiteY17" fmla="*/ 6511100 h 6857302"/>
              <a:gd name="connsiteX18" fmla="*/ 5411724 w 6096000"/>
              <a:gd name="connsiteY18" fmla="*/ 6553582 h 6857302"/>
              <a:gd name="connsiteX19" fmla="*/ 5415598 w 6096000"/>
              <a:gd name="connsiteY19" fmla="*/ 6553772 h 6857302"/>
              <a:gd name="connsiteX20" fmla="*/ 5426266 w 6096000"/>
              <a:gd name="connsiteY20" fmla="*/ 6554216 h 6857302"/>
              <a:gd name="connsiteX21" fmla="*/ 5559489 w 6096000"/>
              <a:gd name="connsiteY21" fmla="*/ 6648006 h 6857302"/>
              <a:gd name="connsiteX22" fmla="*/ 5649518 w 6096000"/>
              <a:gd name="connsiteY22" fmla="*/ 6560540 h 6857302"/>
              <a:gd name="connsiteX23" fmla="*/ 5698004 w 6096000"/>
              <a:gd name="connsiteY23" fmla="*/ 6554153 h 6857302"/>
              <a:gd name="connsiteX24" fmla="*/ 5698490 w 6096000"/>
              <a:gd name="connsiteY24" fmla="*/ 6554153 h 6857302"/>
              <a:gd name="connsiteX25" fmla="*/ 5704777 w 6096000"/>
              <a:gd name="connsiteY25" fmla="*/ 6554026 h 6857302"/>
              <a:gd name="connsiteX26" fmla="*/ 5698490 w 6096000"/>
              <a:gd name="connsiteY26" fmla="*/ 6554089 h 6857302"/>
              <a:gd name="connsiteX27" fmla="*/ 5698004 w 6096000"/>
              <a:gd name="connsiteY27" fmla="*/ 6554153 h 6857302"/>
              <a:gd name="connsiteX28" fmla="*/ 5697220 w 6096000"/>
              <a:gd name="connsiteY28" fmla="*/ 6554153 h 6857302"/>
              <a:gd name="connsiteX29" fmla="*/ 5828919 w 6096000"/>
              <a:gd name="connsiteY29" fmla="*/ 6511163 h 6857302"/>
              <a:gd name="connsiteX30" fmla="*/ 5828983 w 6096000"/>
              <a:gd name="connsiteY30" fmla="*/ 6511100 h 6857302"/>
              <a:gd name="connsiteX31" fmla="*/ 5832031 w 6096000"/>
              <a:gd name="connsiteY31" fmla="*/ 6363970 h 6857302"/>
              <a:gd name="connsiteX32" fmla="*/ 5754688 w 6096000"/>
              <a:gd name="connsiteY32" fmla="*/ 6334760 h 6857302"/>
              <a:gd name="connsiteX33" fmla="*/ 5725351 w 6096000"/>
              <a:gd name="connsiteY33" fmla="*/ 6257798 h 6857302"/>
              <a:gd name="connsiteX34" fmla="*/ 5577459 w 6096000"/>
              <a:gd name="connsiteY34" fmla="*/ 6260846 h 6857302"/>
              <a:gd name="connsiteX35" fmla="*/ 5559489 w 6096000"/>
              <a:gd name="connsiteY35" fmla="*/ 6284722 h 6857302"/>
              <a:gd name="connsiteX36" fmla="*/ 5541518 w 6096000"/>
              <a:gd name="connsiteY36" fmla="*/ 6260846 h 6857302"/>
              <a:gd name="connsiteX37" fmla="*/ 5467001 w 6096000"/>
              <a:gd name="connsiteY37" fmla="*/ 6228890 h 6857302"/>
              <a:gd name="connsiteX38" fmla="*/ 327978 w 6096000"/>
              <a:gd name="connsiteY38" fmla="*/ 0 h 6857302"/>
              <a:gd name="connsiteX39" fmla="*/ 6096000 w 6096000"/>
              <a:gd name="connsiteY39" fmla="*/ 0 h 6857302"/>
              <a:gd name="connsiteX40" fmla="*/ 6096000 w 6096000"/>
              <a:gd name="connsiteY40" fmla="*/ 6857302 h 6857302"/>
              <a:gd name="connsiteX41" fmla="*/ 327787 w 6096000"/>
              <a:gd name="connsiteY41" fmla="*/ 6857302 h 6857302"/>
              <a:gd name="connsiteX42" fmla="*/ 0 w 6096000"/>
              <a:gd name="connsiteY42" fmla="*/ 3429000 h 6857302"/>
              <a:gd name="connsiteX43" fmla="*/ 327978 w 6096000"/>
              <a:gd name="connsiteY43" fmla="*/ 0 h 685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96000" h="6857302">
                <a:moveTo>
                  <a:pt x="5466969" y="6282594"/>
                </a:moveTo>
                <a:cubicBezTo>
                  <a:pt x="5479923" y="6283165"/>
                  <a:pt x="5493067" y="6288658"/>
                  <a:pt x="5503354" y="6298882"/>
                </a:cubicBezTo>
                <a:lnTo>
                  <a:pt x="5503418" y="6298882"/>
                </a:lnTo>
                <a:cubicBezTo>
                  <a:pt x="5522849" y="6318249"/>
                  <a:pt x="5533136" y="6361112"/>
                  <a:pt x="5530469" y="6419849"/>
                </a:cubicBezTo>
                <a:cubicBezTo>
                  <a:pt x="5529326" y="6448996"/>
                  <a:pt x="5525516" y="6475539"/>
                  <a:pt x="5522468" y="6492239"/>
                </a:cubicBezTo>
                <a:cubicBezTo>
                  <a:pt x="5505704" y="6495224"/>
                  <a:pt x="5478272" y="6499033"/>
                  <a:pt x="5448935" y="6500177"/>
                </a:cubicBezTo>
                <a:cubicBezTo>
                  <a:pt x="5390197" y="6502463"/>
                  <a:pt x="5347525" y="6492557"/>
                  <a:pt x="5328094" y="6473252"/>
                </a:cubicBezTo>
                <a:cubicBezTo>
                  <a:pt x="5307520" y="6452806"/>
                  <a:pt x="5305996" y="6420928"/>
                  <a:pt x="5325046" y="6402006"/>
                </a:cubicBezTo>
                <a:cubicBezTo>
                  <a:pt x="5344096" y="6383019"/>
                  <a:pt x="5375338" y="6383845"/>
                  <a:pt x="5395150" y="6403530"/>
                </a:cubicBezTo>
                <a:cubicBezTo>
                  <a:pt x="5405818" y="6414134"/>
                  <a:pt x="5422582" y="6414134"/>
                  <a:pt x="5433250" y="6403530"/>
                </a:cubicBezTo>
                <a:cubicBezTo>
                  <a:pt x="5443918" y="6392925"/>
                  <a:pt x="5443918" y="6376225"/>
                  <a:pt x="5433250" y="6365620"/>
                </a:cubicBezTo>
                <a:cubicBezTo>
                  <a:pt x="5413438" y="6345871"/>
                  <a:pt x="5412676" y="6314757"/>
                  <a:pt x="5431726" y="6295833"/>
                </a:cubicBezTo>
                <a:cubicBezTo>
                  <a:pt x="5441251" y="6286372"/>
                  <a:pt x="5454015" y="6282022"/>
                  <a:pt x="5466969" y="6282594"/>
                </a:cubicBezTo>
                <a:close/>
                <a:moveTo>
                  <a:pt x="5467001" y="6228890"/>
                </a:moveTo>
                <a:cubicBezTo>
                  <a:pt x="5440220" y="6228319"/>
                  <a:pt x="5413629" y="6237891"/>
                  <a:pt x="5393627" y="6257798"/>
                </a:cubicBezTo>
                <a:cubicBezTo>
                  <a:pt x="5372672" y="6278626"/>
                  <a:pt x="5362766" y="6306693"/>
                  <a:pt x="5364290" y="6334760"/>
                </a:cubicBezTo>
                <a:cubicBezTo>
                  <a:pt x="5336096" y="6333236"/>
                  <a:pt x="5307902" y="6343142"/>
                  <a:pt x="5286947" y="6363970"/>
                </a:cubicBezTo>
                <a:cubicBezTo>
                  <a:pt x="5246942" y="6403785"/>
                  <a:pt x="5248466" y="6469761"/>
                  <a:pt x="5289995" y="6511100"/>
                </a:cubicBezTo>
                <a:cubicBezTo>
                  <a:pt x="5315395" y="6536373"/>
                  <a:pt x="5356416" y="6550660"/>
                  <a:pt x="5411724" y="6553582"/>
                </a:cubicBezTo>
                <a:cubicBezTo>
                  <a:pt x="5411724" y="6553582"/>
                  <a:pt x="5411724" y="6553582"/>
                  <a:pt x="5415598" y="6553772"/>
                </a:cubicBezTo>
                <a:cubicBezTo>
                  <a:pt x="5421757" y="6554026"/>
                  <a:pt x="5423916" y="6554216"/>
                  <a:pt x="5426266" y="6554216"/>
                </a:cubicBezTo>
                <a:cubicBezTo>
                  <a:pt x="5489385" y="6557836"/>
                  <a:pt x="5558917" y="6586728"/>
                  <a:pt x="5559489" y="6648006"/>
                </a:cubicBezTo>
                <a:cubicBezTo>
                  <a:pt x="5559870" y="6600286"/>
                  <a:pt x="5601434" y="6572283"/>
                  <a:pt x="5649518" y="6560540"/>
                </a:cubicBezTo>
                <a:lnTo>
                  <a:pt x="5698004" y="6554153"/>
                </a:lnTo>
                <a:lnTo>
                  <a:pt x="5698490" y="6554153"/>
                </a:lnTo>
                <a:cubicBezTo>
                  <a:pt x="5700586" y="6554089"/>
                  <a:pt x="5702681" y="6554026"/>
                  <a:pt x="5704777" y="6554026"/>
                </a:cubicBezTo>
                <a:cubicBezTo>
                  <a:pt x="5704777" y="6554026"/>
                  <a:pt x="5702046" y="6554026"/>
                  <a:pt x="5698490" y="6554089"/>
                </a:cubicBezTo>
                <a:lnTo>
                  <a:pt x="5698004" y="6554153"/>
                </a:lnTo>
                <a:lnTo>
                  <a:pt x="5697220" y="6554153"/>
                </a:lnTo>
                <a:cubicBezTo>
                  <a:pt x="5757672" y="6552565"/>
                  <a:pt x="5801995" y="6537960"/>
                  <a:pt x="5828919" y="6511163"/>
                </a:cubicBezTo>
                <a:lnTo>
                  <a:pt x="5828983" y="6511100"/>
                </a:lnTo>
                <a:cubicBezTo>
                  <a:pt x="5870512" y="6469761"/>
                  <a:pt x="5872036" y="6403785"/>
                  <a:pt x="5832031" y="6363970"/>
                </a:cubicBezTo>
                <a:cubicBezTo>
                  <a:pt x="5811076" y="6343079"/>
                  <a:pt x="5782882" y="6333236"/>
                  <a:pt x="5754688" y="6334760"/>
                </a:cubicBezTo>
                <a:cubicBezTo>
                  <a:pt x="5756212" y="6306693"/>
                  <a:pt x="5746306" y="6278626"/>
                  <a:pt x="5725351" y="6257798"/>
                </a:cubicBezTo>
                <a:cubicBezTo>
                  <a:pt x="5685346" y="6217984"/>
                  <a:pt x="5618988" y="6219508"/>
                  <a:pt x="5577459" y="6260846"/>
                </a:cubicBezTo>
                <a:cubicBezTo>
                  <a:pt x="5570601" y="6267641"/>
                  <a:pt x="5564759" y="6275769"/>
                  <a:pt x="5559489" y="6284722"/>
                </a:cubicBezTo>
                <a:cubicBezTo>
                  <a:pt x="5554218" y="6275705"/>
                  <a:pt x="5548313" y="6267641"/>
                  <a:pt x="5541518" y="6260846"/>
                </a:cubicBezTo>
                <a:cubicBezTo>
                  <a:pt x="5520754" y="6240177"/>
                  <a:pt x="5493782" y="6229462"/>
                  <a:pt x="5467001" y="6228890"/>
                </a:cubicBezTo>
                <a:close/>
                <a:moveTo>
                  <a:pt x="327978" y="0"/>
                </a:moveTo>
                <a:lnTo>
                  <a:pt x="6096000" y="0"/>
                </a:lnTo>
                <a:lnTo>
                  <a:pt x="6096000" y="6857302"/>
                </a:lnTo>
                <a:lnTo>
                  <a:pt x="327787" y="6857302"/>
                </a:lnTo>
                <a:cubicBezTo>
                  <a:pt x="120396" y="5869813"/>
                  <a:pt x="0" y="4693031"/>
                  <a:pt x="0" y="3429000"/>
                </a:cubicBezTo>
                <a:cubicBezTo>
                  <a:pt x="0" y="2164969"/>
                  <a:pt x="120459" y="987616"/>
                  <a:pt x="3279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246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 and 3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AA0D0F-1792-5F80-42CF-C347582DEEE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274691" y="2771633"/>
            <a:ext cx="1944000" cy="1944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BA4CEF5-C292-593D-610A-5801B85A8C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1158" y="4929303"/>
            <a:ext cx="2411067" cy="539115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spcBef>
                <a:spcPts val="100"/>
              </a:spcBef>
              <a:defRPr sz="1400" b="1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CA9740F-2C6F-B461-0E0A-E8DA083A2B8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123999" y="2771633"/>
            <a:ext cx="1944000" cy="1944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FCB4AADE-FF6D-CE62-3CFA-3D7CDC9078E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73308" y="2771633"/>
            <a:ext cx="1944000" cy="1944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FDD285-C35A-AE4A-5674-B2361D7B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6B9465F5-984C-E44A-922E-EAA5042F6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0466" y="4929303"/>
            <a:ext cx="2411067" cy="539115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spcBef>
                <a:spcPts val="100"/>
              </a:spcBef>
              <a:defRPr sz="1400" b="1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940E1D3C-EC05-414D-ADF0-61189C7709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775" y="4929303"/>
            <a:ext cx="2411067" cy="539115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spcBef>
                <a:spcPts val="100"/>
              </a:spcBef>
              <a:defRPr sz="1400" b="1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FDBCF91-F5B2-5A47-95A8-03D380158FF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404CEB0-1C72-9E4D-8BA0-771FF088CBC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96000" y="1586724"/>
            <a:ext cx="9000000" cy="1190078"/>
          </a:xfrm>
        </p:spPr>
        <p:txBody>
          <a:bodyPr/>
          <a:lstStyle>
            <a:lvl1pPr algn="ctr">
              <a:spcBef>
                <a:spcPts val="1200"/>
              </a:spcBef>
              <a:defRPr sz="1800" b="0" spc="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5514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 and 6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AA0D0F-1792-5F80-42CF-C347582DEEE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BA4CEF5-C292-593D-610A-5801B85A8C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9C33C1AC-EC26-22A0-939B-A8EE9A18B16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264612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7DFFA707-FEE3-C7CA-1E58-1CE6A839F41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45404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94157ED0-4549-03E2-CD63-D7CD22700E5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6196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36BDFA9-0FC1-034B-BA0E-BD2E72A57AC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806988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B8F96D08-49AB-8701-2BBD-92A53B81855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87780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F986E6-3D31-5FA9-E574-AD2731D3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824"/>
            <a:ext cx="10515600" cy="11424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B235058-EE32-43EC-3ECC-3603B147C1A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96000" y="1586724"/>
            <a:ext cx="9000000" cy="1190078"/>
          </a:xfrm>
        </p:spPr>
        <p:txBody>
          <a:bodyPr/>
          <a:lstStyle>
            <a:lvl1pPr algn="ctr">
              <a:spcBef>
                <a:spcPts val="1200"/>
              </a:spcBef>
              <a:defRPr sz="1800" b="0" spc="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00988929-479D-D048-B76C-3AE100F22D2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6120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1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47F20924-5FE3-7A4E-9B68-776E91AD81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54040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560FA80B-7AEC-D849-AC48-27D95ABC4E6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61960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6B146536-EB93-0544-AD6D-BE9C3AACDD7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69880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F7053036-8443-5C4D-96F0-C0656C41573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77800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1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9CF1ADF-C600-D840-AFB6-77FA9412D3CD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110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B4C-138B-474C-AE55-721708274A9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A3BB-D850-2F4F-B3A7-C5CDD760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4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E83982-D124-9B69-E711-9810A006A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D5B9CB-0291-CBB9-9211-6A0BC4AA9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5FCA71-3220-1C4A-5BB0-956FF00A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7CF-048E-49C2-964C-13BDD817EE86}" type="datetimeFigureOut">
              <a:rPr lang="sv-SE" smtClean="0"/>
              <a:t>2026-03-20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0407AE-A37D-8FBA-B918-7A587008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EB91C6-207D-902C-9E45-D5FEF338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1B9E-5AE1-4B96-A721-48EA9ADC9F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6318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80824"/>
            <a:ext cx="105156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200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593991" y="6147212"/>
            <a:ext cx="9140031" cy="10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675"/>
              <a:buNone/>
              <a:defRPr sz="675">
                <a:solidFill>
                  <a:srgbClr val="ADAEB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237867" y="6376598"/>
            <a:ext cx="300850" cy="29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86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F45F47-FCD4-EB22-189F-54085B47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0689DEE-DFF1-F33A-BA11-D1FC6132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2026-03-20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86B3AB-2B83-BF8A-1445-8C514704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7744D9-83E5-E841-5084-639E8C6B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78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1EEA3FE-CED4-18AE-9941-48CB84D8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2026-03-20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E0CA0CE-7D82-7EA1-58E3-96D4CA99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0556DC-216B-3448-112B-6FB9EB89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52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F8C95-01FB-D2E7-80A2-0738E89C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C43839-4B5A-F844-545F-3F2EAD146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712A61-4E3F-A65C-E5A2-25451B785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B115DA-1C2D-C12F-2D66-3986F1AA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2026-03-20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0B67FF-556E-8B4E-322E-EE038231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80B41B3-151C-E36C-6E97-54F5C6D0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137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397DE-B5C7-AD24-39B1-18FD1BF9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BEFEF45-BC83-A733-DC5D-2F06432F1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8AF92E-1895-B8B8-46A9-5103DD07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79A1D6-FD29-082C-83D8-CB1B3394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2026-03-20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FE09A2-D45E-002D-A9F4-6211570A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50A90B-FE0C-32E1-E2A4-665F3BF7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62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12B099D-753F-98F3-B49A-AF503853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F56A42-F01B-757A-544A-27EEB5EE2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208A7D-B141-6816-2B64-0CC67C41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488B1-162F-4C07-9B4E-40D43927549A}" type="datetimeFigureOut">
              <a:rPr lang="sv-SE" smtClean="0"/>
              <a:t>2026-03-20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E0CCC9-D0E0-74A2-C39D-47FB77D8D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C4BA47-9DEB-DA40-5674-C7BC1A1DF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50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83B8C7-A5DF-4700-A20C-06B1402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Möte Riksstroke referensgrupp 6 februari 2025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A8D85F-C997-4036-A6C8-4CC4583C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Bakgrund och projektinfo</a:t>
            </a:r>
          </a:p>
          <a:p>
            <a:pPr lvl="0"/>
            <a:r>
              <a:rPr lang="sv-SE"/>
              <a:t>Formulär</a:t>
            </a:r>
          </a:p>
          <a:p>
            <a:pPr lvl="0"/>
            <a:r>
              <a:rPr lang="sv-SE"/>
              <a:t>Demo INCA</a:t>
            </a:r>
          </a:p>
          <a:p>
            <a:pPr lvl="3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7E33CB-350F-435A-91EA-D1B40F43B0BA}"/>
              </a:ext>
            </a:extLst>
          </p:cNvPr>
          <p:cNvSpPr txBox="1"/>
          <p:nvPr userDrawn="1"/>
        </p:nvSpPr>
        <p:spPr>
          <a:xfrm>
            <a:off x="8" y="6496577"/>
            <a:ext cx="10515600" cy="360000"/>
          </a:xfrm>
          <a:prstGeom prst="rect">
            <a:avLst/>
          </a:prstGeom>
          <a:solidFill>
            <a:srgbClr val="B50B1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311C8EF-EA09-4C83-B5F7-F8E408BE4C5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37" y="6165130"/>
            <a:ext cx="138309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7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2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869B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869B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83B8C7-A5DF-4700-A20C-06B1402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A8D85F-C997-4036-A6C8-4CC4583C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7E33CB-350F-435A-91EA-D1B40F43B0BA}"/>
              </a:ext>
            </a:extLst>
          </p:cNvPr>
          <p:cNvSpPr txBox="1"/>
          <p:nvPr userDrawn="1"/>
        </p:nvSpPr>
        <p:spPr>
          <a:xfrm>
            <a:off x="8" y="6496577"/>
            <a:ext cx="10515600" cy="360000"/>
          </a:xfrm>
          <a:prstGeom prst="rect">
            <a:avLst/>
          </a:prstGeom>
          <a:solidFill>
            <a:srgbClr val="B50B1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311C8EF-EA09-4C83-B5F7-F8E408BE4C5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37" y="6165130"/>
            <a:ext cx="138309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869B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869B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ihandsfigur 21">
            <a:extLst>
              <a:ext uri="{FF2B5EF4-FFF2-40B4-BE49-F238E27FC236}">
                <a16:creationId xmlns:a16="http://schemas.microsoft.com/office/drawing/2014/main" id="{B6E8CE0E-7FAE-407E-843C-A85185DC6B2F}"/>
              </a:ext>
            </a:extLst>
          </p:cNvPr>
          <p:cNvSpPr/>
          <p:nvPr/>
        </p:nvSpPr>
        <p:spPr>
          <a:xfrm>
            <a:off x="0" y="5653048"/>
            <a:ext cx="12192000" cy="1126514"/>
          </a:xfrm>
          <a:custGeom>
            <a:avLst/>
            <a:gdLst>
              <a:gd name="connsiteX0" fmla="*/ 6798501 w 12192000"/>
              <a:gd name="connsiteY0" fmla="*/ 374833 h 1126514"/>
              <a:gd name="connsiteX1" fmla="*/ 0 w 12192000"/>
              <a:gd name="connsiteY1" fmla="*/ 125264 h 1126514"/>
              <a:gd name="connsiteX2" fmla="*/ 0 w 12192000"/>
              <a:gd name="connsiteY2" fmla="*/ 1126515 h 1126514"/>
              <a:gd name="connsiteX3" fmla="*/ 12192000 w 12192000"/>
              <a:gd name="connsiteY3" fmla="*/ 1126515 h 1126514"/>
              <a:gd name="connsiteX4" fmla="*/ 12192000 w 12192000"/>
              <a:gd name="connsiteY4" fmla="*/ 112675 h 1126514"/>
              <a:gd name="connsiteX5" fmla="*/ 6798501 w 12192000"/>
              <a:gd name="connsiteY5" fmla="*/ 374770 h 112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126514">
                <a:moveTo>
                  <a:pt x="6798501" y="374833"/>
                </a:moveTo>
                <a:cubicBezTo>
                  <a:pt x="3657854" y="958680"/>
                  <a:pt x="1136904" y="446320"/>
                  <a:pt x="0" y="125264"/>
                </a:cubicBezTo>
                <a:lnTo>
                  <a:pt x="0" y="1126515"/>
                </a:lnTo>
                <a:lnTo>
                  <a:pt x="12192000" y="1126515"/>
                </a:lnTo>
                <a:lnTo>
                  <a:pt x="12192000" y="112675"/>
                </a:lnTo>
                <a:cubicBezTo>
                  <a:pt x="10959656" y="-62372"/>
                  <a:pt x="9213469" y="-74138"/>
                  <a:pt x="6798501" y="37477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ihandsfigur 25">
            <a:extLst>
              <a:ext uri="{FF2B5EF4-FFF2-40B4-BE49-F238E27FC236}">
                <a16:creationId xmlns:a16="http://schemas.microsoft.com/office/drawing/2014/main" id="{11D828D5-6C28-EE29-8AEC-CB84E8C39613}"/>
              </a:ext>
            </a:extLst>
          </p:cNvPr>
          <p:cNvSpPr/>
          <p:nvPr userDrawn="1"/>
        </p:nvSpPr>
        <p:spPr>
          <a:xfrm>
            <a:off x="0" y="5778601"/>
            <a:ext cx="12192000" cy="1079399"/>
          </a:xfrm>
          <a:custGeom>
            <a:avLst/>
            <a:gdLst>
              <a:gd name="connsiteX0" fmla="*/ 0 w 12192000"/>
              <a:gd name="connsiteY0" fmla="*/ 0 h 1079399"/>
              <a:gd name="connsiteX1" fmla="*/ 7256463 w 12192000"/>
              <a:gd name="connsiteY1" fmla="*/ 432460 h 1079399"/>
              <a:gd name="connsiteX2" fmla="*/ 12192000 w 12192000"/>
              <a:gd name="connsiteY2" fmla="*/ 74207 h 1079399"/>
              <a:gd name="connsiteX3" fmla="*/ 12192000 w 12192000"/>
              <a:gd name="connsiteY3" fmla="*/ 780061 h 1079399"/>
              <a:gd name="connsiteX4" fmla="*/ 12192000 w 12192000"/>
              <a:gd name="connsiteY4" fmla="*/ 1013840 h 1079399"/>
              <a:gd name="connsiteX5" fmla="*/ 12192000 w 12192000"/>
              <a:gd name="connsiteY5" fmla="*/ 1079399 h 1079399"/>
              <a:gd name="connsiteX6" fmla="*/ 0 w 12192000"/>
              <a:gd name="connsiteY6" fmla="*/ 1079399 h 1079399"/>
              <a:gd name="connsiteX7" fmla="*/ 0 w 12192000"/>
              <a:gd name="connsiteY7" fmla="*/ 1013840 h 1079399"/>
              <a:gd name="connsiteX8" fmla="*/ 0 w 12192000"/>
              <a:gd name="connsiteY8" fmla="*/ 780061 h 107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079399">
                <a:moveTo>
                  <a:pt x="0" y="0"/>
                </a:moveTo>
                <a:cubicBezTo>
                  <a:pt x="542163" y="195670"/>
                  <a:pt x="3432683" y="1134228"/>
                  <a:pt x="7256463" y="432460"/>
                </a:cubicBezTo>
                <a:cubicBezTo>
                  <a:pt x="9475915" y="25178"/>
                  <a:pt x="11067161" y="-24925"/>
                  <a:pt x="12192000" y="74207"/>
                </a:cubicBezTo>
                <a:lnTo>
                  <a:pt x="12192000" y="780061"/>
                </a:lnTo>
                <a:lnTo>
                  <a:pt x="12192000" y="1013840"/>
                </a:lnTo>
                <a:lnTo>
                  <a:pt x="12192000" y="1079399"/>
                </a:lnTo>
                <a:lnTo>
                  <a:pt x="0" y="1079399"/>
                </a:lnTo>
                <a:lnTo>
                  <a:pt x="0" y="1013840"/>
                </a:lnTo>
                <a:lnTo>
                  <a:pt x="0" y="7800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0F24BD-3573-F056-C9CC-75E2759A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824"/>
            <a:ext cx="10515600" cy="11424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BBEE3-57B8-B6D8-E2EE-EF767879A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666510"/>
            <a:ext cx="10515600" cy="3599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FF9DB0-B98A-B249-9ECB-772F1E548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7867" y="6376598"/>
            <a:ext cx="300850" cy="299338"/>
          </a:xfrm>
          <a:prstGeom prst="rect">
            <a:avLst/>
          </a:prstGeom>
        </p:spPr>
        <p:txBody>
          <a:bodyPr vert="horz" lIns="0" tIns="72000" rIns="0" bIns="0" rtlCol="0" anchor="ctr" anchorCtr="0"/>
          <a:lstStyle>
            <a:lvl1pPr algn="l">
              <a:defRPr sz="1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DEB8A0A-FAE5-0645-974F-D947F7DE2251}"/>
              </a:ext>
            </a:extLst>
          </p:cNvPr>
          <p:cNvSpPr txBox="1">
            <a:spLocks/>
          </p:cNvSpPr>
          <p:nvPr userDrawn="1"/>
        </p:nvSpPr>
        <p:spPr>
          <a:xfrm>
            <a:off x="599677" y="6376598"/>
            <a:ext cx="2444373" cy="299338"/>
          </a:xfrm>
          <a:prstGeom prst="rect">
            <a:avLst/>
          </a:prstGeom>
        </p:spPr>
        <p:txBody>
          <a:bodyPr vert="horz" lIns="0" tIns="72000" rIns="0" bIns="0" rtlCol="0" anchor="ctr" anchorCtr="0"/>
          <a:lstStyle>
            <a:defPPr>
              <a:defRPr lang="en-SE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Strictly</a:t>
            </a:r>
            <a:r>
              <a:rPr lang="en-GB" sz="1000" spc="-5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private and</a:t>
            </a:r>
            <a:r>
              <a:rPr lang="en-GB" sz="1000" spc="3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spc="-5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confidential.</a:t>
            </a:r>
            <a:endParaRPr lang="sv-SE" sz="1000">
              <a:solidFill>
                <a:schemeClr val="bg2"/>
              </a:solidFill>
            </a:endParaRPr>
          </a:p>
        </p:txBody>
      </p:sp>
      <p:sp>
        <p:nvSpPr>
          <p:cNvPr id="27" name="Graphic 11">
            <a:extLst>
              <a:ext uri="{FF2B5EF4-FFF2-40B4-BE49-F238E27FC236}">
                <a16:creationId xmlns:a16="http://schemas.microsoft.com/office/drawing/2014/main" id="{55F7EDEB-2ED0-FC45-D304-F677A81A7A53}"/>
              </a:ext>
            </a:extLst>
          </p:cNvPr>
          <p:cNvSpPr/>
          <p:nvPr/>
        </p:nvSpPr>
        <p:spPr>
          <a:xfrm>
            <a:off x="11353783" y="6228673"/>
            <a:ext cx="600675" cy="419178"/>
          </a:xfrm>
          <a:custGeom>
            <a:avLst/>
            <a:gdLst>
              <a:gd name="connsiteX0" fmla="*/ 271473 w 600675"/>
              <a:gd name="connsiteY0" fmla="*/ 190849 h 419178"/>
              <a:gd name="connsiteX1" fmla="*/ 263499 w 600675"/>
              <a:gd name="connsiteY1" fmla="*/ 263269 h 419178"/>
              <a:gd name="connsiteX2" fmla="*/ 190254 w 600675"/>
              <a:gd name="connsiteY2" fmla="*/ 271237 h 419178"/>
              <a:gd name="connsiteX3" fmla="*/ 69953 w 600675"/>
              <a:gd name="connsiteY3" fmla="*/ 244315 h 419178"/>
              <a:gd name="connsiteX4" fmla="*/ 66921 w 600675"/>
              <a:gd name="connsiteY4" fmla="*/ 173027 h 419178"/>
              <a:gd name="connsiteX5" fmla="*/ 136745 w 600675"/>
              <a:gd name="connsiteY5" fmla="*/ 174547 h 419178"/>
              <a:gd name="connsiteX6" fmla="*/ 174695 w 600675"/>
              <a:gd name="connsiteY6" fmla="*/ 174547 h 419178"/>
              <a:gd name="connsiteX7" fmla="*/ 174695 w 600675"/>
              <a:gd name="connsiteY7" fmla="*/ 136628 h 419178"/>
              <a:gd name="connsiteX8" fmla="*/ 173174 w 600675"/>
              <a:gd name="connsiteY8" fmla="*/ 66860 h 419178"/>
              <a:gd name="connsiteX9" fmla="*/ 244519 w 600675"/>
              <a:gd name="connsiteY9" fmla="*/ 69890 h 419178"/>
              <a:gd name="connsiteX10" fmla="*/ 271463 w 600675"/>
              <a:gd name="connsiteY10" fmla="*/ 190849 h 419178"/>
              <a:gd name="connsiteX11" fmla="*/ 167691 w 600675"/>
              <a:gd name="connsiteY11" fmla="*/ 325366 h 419178"/>
              <a:gd name="connsiteX12" fmla="*/ 300316 w 600675"/>
              <a:gd name="connsiteY12" fmla="*/ 419179 h 419178"/>
              <a:gd name="connsiteX13" fmla="*/ 300377 w 600675"/>
              <a:gd name="connsiteY13" fmla="*/ 419179 h 419178"/>
              <a:gd name="connsiteX14" fmla="*/ 445080 w 600675"/>
              <a:gd name="connsiteY14" fmla="*/ 325141 h 419178"/>
              <a:gd name="connsiteX15" fmla="*/ 437524 w 600675"/>
              <a:gd name="connsiteY15" fmla="*/ 325243 h 419178"/>
              <a:gd name="connsiteX16" fmla="*/ 568679 w 600675"/>
              <a:gd name="connsiteY16" fmla="*/ 282234 h 419178"/>
              <a:gd name="connsiteX17" fmla="*/ 571711 w 600675"/>
              <a:gd name="connsiteY17" fmla="*/ 135108 h 419178"/>
              <a:gd name="connsiteX18" fmla="*/ 494678 w 600675"/>
              <a:gd name="connsiteY18" fmla="*/ 105911 h 419178"/>
              <a:gd name="connsiteX19" fmla="*/ 465458 w 600675"/>
              <a:gd name="connsiteY19" fmla="*/ 28941 h 419178"/>
              <a:gd name="connsiteX20" fmla="*/ 318213 w 600675"/>
              <a:gd name="connsiteY20" fmla="*/ 31971 h 419178"/>
              <a:gd name="connsiteX21" fmla="*/ 300336 w 600675"/>
              <a:gd name="connsiteY21" fmla="*/ 55822 h 419178"/>
              <a:gd name="connsiteX22" fmla="*/ 282459 w 600675"/>
              <a:gd name="connsiteY22" fmla="*/ 31971 h 419178"/>
              <a:gd name="connsiteX23" fmla="*/ 135214 w 600675"/>
              <a:gd name="connsiteY23" fmla="*/ 28941 h 419178"/>
              <a:gd name="connsiteX24" fmla="*/ 105993 w 600675"/>
              <a:gd name="connsiteY24" fmla="*/ 105911 h 419178"/>
              <a:gd name="connsiteX25" fmla="*/ 28961 w 600675"/>
              <a:gd name="connsiteY25" fmla="*/ 135108 h 419178"/>
              <a:gd name="connsiteX26" fmla="*/ 31993 w 600675"/>
              <a:gd name="connsiteY26" fmla="*/ 282234 h 419178"/>
              <a:gd name="connsiteX27" fmla="*/ 153203 w 600675"/>
              <a:gd name="connsiteY27" fmla="*/ 324713 h 419178"/>
              <a:gd name="connsiteX28" fmla="*/ 157042 w 600675"/>
              <a:gd name="connsiteY28" fmla="*/ 324927 h 419178"/>
              <a:gd name="connsiteX29" fmla="*/ 167681 w 600675"/>
              <a:gd name="connsiteY29" fmla="*/ 325356 h 41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0675" h="419178">
                <a:moveTo>
                  <a:pt x="271473" y="190849"/>
                </a:moveTo>
                <a:cubicBezTo>
                  <a:pt x="270340" y="220035"/>
                  <a:pt x="266542" y="246590"/>
                  <a:pt x="263499" y="263269"/>
                </a:cubicBezTo>
                <a:cubicBezTo>
                  <a:pt x="246806" y="266309"/>
                  <a:pt x="219485" y="270104"/>
                  <a:pt x="190254" y="271237"/>
                </a:cubicBezTo>
                <a:cubicBezTo>
                  <a:pt x="131814" y="273512"/>
                  <a:pt x="89311" y="263647"/>
                  <a:pt x="69953" y="244315"/>
                </a:cubicBezTo>
                <a:cubicBezTo>
                  <a:pt x="49462" y="223841"/>
                  <a:pt x="47941" y="191981"/>
                  <a:pt x="66921" y="173027"/>
                </a:cubicBezTo>
                <a:cubicBezTo>
                  <a:pt x="85890" y="154062"/>
                  <a:pt x="117010" y="154828"/>
                  <a:pt x="136745" y="174547"/>
                </a:cubicBezTo>
                <a:cubicBezTo>
                  <a:pt x="147374" y="185167"/>
                  <a:pt x="164066" y="185167"/>
                  <a:pt x="174695" y="174547"/>
                </a:cubicBezTo>
                <a:cubicBezTo>
                  <a:pt x="185323" y="163927"/>
                  <a:pt x="185323" y="147248"/>
                  <a:pt x="174695" y="136628"/>
                </a:cubicBezTo>
                <a:cubicBezTo>
                  <a:pt x="154959" y="116909"/>
                  <a:pt x="154204" y="85814"/>
                  <a:pt x="173174" y="66860"/>
                </a:cubicBezTo>
                <a:cubicBezTo>
                  <a:pt x="192143" y="47896"/>
                  <a:pt x="224018" y="49416"/>
                  <a:pt x="244519" y="69890"/>
                </a:cubicBezTo>
                <a:cubicBezTo>
                  <a:pt x="263867" y="89222"/>
                  <a:pt x="274128" y="132078"/>
                  <a:pt x="271463" y="190849"/>
                </a:cubicBezTo>
                <a:moveTo>
                  <a:pt x="167691" y="325366"/>
                </a:moveTo>
                <a:cubicBezTo>
                  <a:pt x="230481" y="329008"/>
                  <a:pt x="299774" y="357919"/>
                  <a:pt x="300316" y="419179"/>
                </a:cubicBezTo>
                <a:lnTo>
                  <a:pt x="300377" y="419179"/>
                </a:lnTo>
                <a:cubicBezTo>
                  <a:pt x="300949" y="353450"/>
                  <a:pt x="379176" y="325141"/>
                  <a:pt x="445080" y="325141"/>
                </a:cubicBezTo>
                <a:cubicBezTo>
                  <a:pt x="445100" y="325141"/>
                  <a:pt x="441751" y="325192"/>
                  <a:pt x="437524" y="325243"/>
                </a:cubicBezTo>
                <a:cubicBezTo>
                  <a:pt x="497752" y="323642"/>
                  <a:pt x="541858" y="309023"/>
                  <a:pt x="568679" y="282234"/>
                </a:cubicBezTo>
                <a:cubicBezTo>
                  <a:pt x="610049" y="240897"/>
                  <a:pt x="611560" y="174914"/>
                  <a:pt x="571711" y="135108"/>
                </a:cubicBezTo>
                <a:cubicBezTo>
                  <a:pt x="550842" y="114246"/>
                  <a:pt x="522755" y="104391"/>
                  <a:pt x="494678" y="105911"/>
                </a:cubicBezTo>
                <a:cubicBezTo>
                  <a:pt x="496200" y="77857"/>
                  <a:pt x="486337" y="49793"/>
                  <a:pt x="465458" y="28941"/>
                </a:cubicBezTo>
                <a:cubicBezTo>
                  <a:pt x="425620" y="-10875"/>
                  <a:pt x="359583" y="-9355"/>
                  <a:pt x="318213" y="31971"/>
                </a:cubicBezTo>
                <a:cubicBezTo>
                  <a:pt x="311424" y="38755"/>
                  <a:pt x="305563" y="46855"/>
                  <a:pt x="300336" y="55822"/>
                </a:cubicBezTo>
                <a:cubicBezTo>
                  <a:pt x="295109" y="46855"/>
                  <a:pt x="289248" y="38755"/>
                  <a:pt x="282459" y="31971"/>
                </a:cubicBezTo>
                <a:cubicBezTo>
                  <a:pt x="241089" y="-9365"/>
                  <a:pt x="175062" y="-10875"/>
                  <a:pt x="135214" y="28941"/>
                </a:cubicBezTo>
                <a:cubicBezTo>
                  <a:pt x="114345" y="49793"/>
                  <a:pt x="104472" y="77857"/>
                  <a:pt x="105993" y="105911"/>
                </a:cubicBezTo>
                <a:cubicBezTo>
                  <a:pt x="77917" y="104391"/>
                  <a:pt x="49830" y="114246"/>
                  <a:pt x="28961" y="135108"/>
                </a:cubicBezTo>
                <a:cubicBezTo>
                  <a:pt x="-10888" y="174914"/>
                  <a:pt x="-9366" y="240897"/>
                  <a:pt x="31993" y="282234"/>
                </a:cubicBezTo>
                <a:cubicBezTo>
                  <a:pt x="57293" y="307513"/>
                  <a:pt x="98132" y="321805"/>
                  <a:pt x="153203" y="324713"/>
                </a:cubicBezTo>
                <a:cubicBezTo>
                  <a:pt x="153203" y="324713"/>
                  <a:pt x="153183" y="324733"/>
                  <a:pt x="157042" y="324927"/>
                </a:cubicBezTo>
                <a:cubicBezTo>
                  <a:pt x="163178" y="325182"/>
                  <a:pt x="165373" y="325325"/>
                  <a:pt x="167681" y="325356"/>
                </a:cubicBezTo>
              </a:path>
            </a:pathLst>
          </a:custGeom>
          <a:solidFill>
            <a:srgbClr val="FFFFFF"/>
          </a:solidFill>
          <a:ln w="10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0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200" b="0" i="0" kern="1200" cap="none" spc="0" baseline="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None/>
        <a:tabLst/>
        <a:defRPr lang="en-GB" sz="2500" b="0" kern="1200" spc="0" dirty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84150" indent="-184150" algn="l" defTabSz="914400" rtl="0" eaLnBrk="1" latinLnBrk="0" hangingPunct="1">
        <a:lnSpc>
          <a:spcPct val="100000"/>
        </a:lnSpc>
        <a:spcBef>
          <a:spcPts val="8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tabLst/>
        <a:defRPr lang="en-GB" sz="2400" b="0" i="0" kern="1200" cap="none" spc="0" baseline="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800" b="0" i="0" kern="1200" cap="none" spc="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113" indent="0" algn="l" defTabSz="9144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Font typeface="Arial" panose="020B0604020202020204" pitchFamily="34" charset="0"/>
        <a:buNone/>
        <a:tabLst/>
        <a:defRPr sz="1400" b="1" i="0" kern="1200" cap="all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113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tabLst/>
        <a:defRPr sz="1400" b="0" i="0" kern="1200" spc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317">
          <p15:clr>
            <a:srgbClr val="F26B43"/>
          </p15:clr>
        </p15:guide>
        <p15:guide id="5" pos="529">
          <p15:clr>
            <a:srgbClr val="F26B43"/>
          </p15:clr>
        </p15:guide>
        <p15:guide id="6" pos="7151">
          <p15:clr>
            <a:srgbClr val="F26B43"/>
          </p15:clr>
        </p15:guide>
        <p15:guide id="7" orient="horz" pos="5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B5A23BB-49C6-6B1E-7BC0-0C364DDA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Etablera Vårdrelation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432D184-0D95-ABAB-F238-1144D7706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Vårdrelation = Patienten har vårdats för samma strokeinsjuknande vid två eller flera sjukhus</a:t>
            </a:r>
          </a:p>
        </p:txBody>
      </p:sp>
      <p:pic>
        <p:nvPicPr>
          <p:cNvPr id="7" name="Bildobjekt 6" descr="En bild som visar text, skärmbild, Teckensnitt, linje&#10;&#10;AI-genererat innehåll kan vara felaktigt.">
            <a:extLst>
              <a:ext uri="{FF2B5EF4-FFF2-40B4-BE49-F238E27FC236}">
                <a16:creationId xmlns:a16="http://schemas.microsoft.com/office/drawing/2014/main" id="{DFE647A4-C2A1-3B10-8370-5187FB873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08" y="3014537"/>
            <a:ext cx="8874868" cy="1973514"/>
          </a:xfrm>
          <a:prstGeom prst="rect">
            <a:avLst/>
          </a:prstGeom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55B1573B-EE5D-57B9-500C-3FD558963F1A}"/>
              </a:ext>
            </a:extLst>
          </p:cNvPr>
          <p:cNvSpPr/>
          <p:nvPr/>
        </p:nvSpPr>
        <p:spPr>
          <a:xfrm>
            <a:off x="681486" y="4282923"/>
            <a:ext cx="904121" cy="4098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044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D7FE1-38AD-FCFC-8D4A-9FC2953FD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19ABBDB-1AB4-FA7E-D8F7-315B8D9A2A8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27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2869B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err="1"/>
              <a:t>Riksstroke@INCA</a:t>
            </a:r>
            <a:endParaRPr lang="sv-SE" sz="2800"/>
          </a:p>
        </p:txBody>
      </p:sp>
      <p:pic>
        <p:nvPicPr>
          <p:cNvPr id="2" name="Bildobjekt 1" descr="En bild som visar text, skärmbild, nummer, Teckensnitt">
            <a:extLst>
              <a:ext uri="{FF2B5EF4-FFF2-40B4-BE49-F238E27FC236}">
                <a16:creationId xmlns:a16="http://schemas.microsoft.com/office/drawing/2014/main" id="{6D243088-143C-DE83-9F13-F71CE480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70" y="1432686"/>
            <a:ext cx="11290480" cy="37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9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35FD6E0-C4F6-D124-0F90-4D9AEA8E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Hantera vårdrelationsförfrågningar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8CDC768D-A5FC-25BA-D1B3-472931FAF3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När ni loggar in titta alltid först och hantera om ni har vårdrelationsförfrågningar eller meddelanden i inkorgen</a:t>
            </a:r>
          </a:p>
          <a:p>
            <a:r>
              <a:rPr lang="sv-SE"/>
              <a:t>Funktionen att skicka meddelande aktiveras inte förrän vårdrelation etablerad.</a:t>
            </a:r>
          </a:p>
          <a:p>
            <a:endParaRPr lang="sv-SE"/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2DC5E8EF-D289-6DF9-AEB4-AEEB4A46FA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583078"/>
            <a:ext cx="5121084" cy="3090940"/>
          </a:xfrm>
          <a:prstGeom prst="rect">
            <a:avLst/>
          </a:prstGeom>
        </p:spPr>
      </p:pic>
      <p:sp>
        <p:nvSpPr>
          <p:cNvPr id="13" name="Pil: nedåt 12">
            <a:extLst>
              <a:ext uri="{FF2B5EF4-FFF2-40B4-BE49-F238E27FC236}">
                <a16:creationId xmlns:a16="http://schemas.microsoft.com/office/drawing/2014/main" id="{1EC900A4-0FDB-8A0E-4D93-A6E05D7F22CC}"/>
              </a:ext>
            </a:extLst>
          </p:cNvPr>
          <p:cNvSpPr/>
          <p:nvPr/>
        </p:nvSpPr>
        <p:spPr>
          <a:xfrm>
            <a:off x="10732452" y="26393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20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7CEEF890-7177-B5EB-804A-19EECB64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Hantera vårdrelationsförfrågan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529268F-4BBE-AD99-D71B-86DE9983CB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I fältet Anmälan syns sändande sjukhus åtagande</a:t>
            </a:r>
          </a:p>
          <a:p>
            <a:r>
              <a:rPr lang="sv-SE"/>
              <a:t>I nedre fältet väljs mottagande sjukhus åtagande.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E646DB7-43F7-AE57-C5DA-FA1AECDBAA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5608" y="2153834"/>
            <a:ext cx="5181600" cy="3890600"/>
          </a:xfrm>
          <a:prstGeom prst="rect">
            <a:avLst/>
          </a:prstGeom>
        </p:spPr>
      </p:pic>
      <p:sp>
        <p:nvSpPr>
          <p:cNvPr id="10" name="Pil: nedåt 9">
            <a:extLst>
              <a:ext uri="{FF2B5EF4-FFF2-40B4-BE49-F238E27FC236}">
                <a16:creationId xmlns:a16="http://schemas.microsoft.com/office/drawing/2014/main" id="{DA788A82-8F76-EEBD-12BD-077984A45BC7}"/>
              </a:ext>
            </a:extLst>
          </p:cNvPr>
          <p:cNvSpPr/>
          <p:nvPr/>
        </p:nvSpPr>
        <p:spPr>
          <a:xfrm>
            <a:off x="7971214" y="18256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E112AEA5-A96E-BFB8-C142-94B462E88CB7}"/>
              </a:ext>
            </a:extLst>
          </p:cNvPr>
          <p:cNvSpPr/>
          <p:nvPr/>
        </p:nvSpPr>
        <p:spPr>
          <a:xfrm>
            <a:off x="4978219" y="47645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1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19214734-359F-ECD1-C43D-58CB9FB7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Hantera vårdrelation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912F71A-6B9D-D722-4A80-D3303B627F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/>
              <a:t>Stämmer vårdrelationen med vad sändande klinik anger:</a:t>
            </a:r>
          </a:p>
          <a:p>
            <a:r>
              <a:rPr lang="sv-SE"/>
              <a:t>Klicka etablera vårdrelation och patienten hamnar i enhetsöversikten</a:t>
            </a:r>
          </a:p>
          <a:p>
            <a:pPr marL="0" indent="0">
              <a:buNone/>
            </a:pPr>
            <a:r>
              <a:rPr lang="sv-SE"/>
              <a:t>Något som inte stämmer:</a:t>
            </a:r>
          </a:p>
          <a:p>
            <a:r>
              <a:rPr lang="sv-SE"/>
              <a:t>Klicka avvisa vårdrelation och välj anledning. </a:t>
            </a:r>
          </a:p>
          <a:p>
            <a:pPr marL="0" indent="0">
              <a:buNone/>
            </a:pPr>
            <a:r>
              <a:rPr lang="sv-SE"/>
              <a:t>Förfrågan går då tillbaka till sändande klinik.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0514DB3D-0A02-6687-37FD-165166D4E8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84185"/>
            <a:ext cx="5181600" cy="3834217"/>
          </a:xfrm>
          <a:prstGeom prst="rect">
            <a:avLst/>
          </a:prstGeom>
        </p:spPr>
      </p:pic>
      <p:sp>
        <p:nvSpPr>
          <p:cNvPr id="13" name="Pil: vänster 12">
            <a:extLst>
              <a:ext uri="{FF2B5EF4-FFF2-40B4-BE49-F238E27FC236}">
                <a16:creationId xmlns:a16="http://schemas.microsoft.com/office/drawing/2014/main" id="{E0D420CA-AB56-F27D-8FDB-E8573CBECF03}"/>
              </a:ext>
            </a:extLst>
          </p:cNvPr>
          <p:cNvSpPr/>
          <p:nvPr/>
        </p:nvSpPr>
        <p:spPr>
          <a:xfrm>
            <a:off x="11213592" y="5433770"/>
            <a:ext cx="598963" cy="4846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il: uppåt 13">
            <a:extLst>
              <a:ext uri="{FF2B5EF4-FFF2-40B4-BE49-F238E27FC236}">
                <a16:creationId xmlns:a16="http://schemas.microsoft.com/office/drawing/2014/main" id="{39092B7D-9035-FBE5-BC56-13FA04C7517B}"/>
              </a:ext>
            </a:extLst>
          </p:cNvPr>
          <p:cNvSpPr/>
          <p:nvPr/>
        </p:nvSpPr>
        <p:spPr>
          <a:xfrm>
            <a:off x="9535886" y="5822695"/>
            <a:ext cx="484632" cy="6701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l: nedåt 14">
            <a:extLst>
              <a:ext uri="{FF2B5EF4-FFF2-40B4-BE49-F238E27FC236}">
                <a16:creationId xmlns:a16="http://schemas.microsoft.com/office/drawing/2014/main" id="{AB691259-D038-9806-D612-23CB35385F63}"/>
              </a:ext>
            </a:extLst>
          </p:cNvPr>
          <p:cNvSpPr/>
          <p:nvPr/>
        </p:nvSpPr>
        <p:spPr>
          <a:xfrm>
            <a:off x="8520684" y="1488721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78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16183-BB05-68B2-4A09-79E54EF96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14D7598A-9235-6874-A601-08AF733179C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27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2869B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err="1"/>
              <a:t>Riksstroke@INCA</a:t>
            </a:r>
            <a:r>
              <a:rPr lang="sv-SE" sz="2800"/>
              <a:t> -Vårdrelation</a:t>
            </a:r>
          </a:p>
        </p:txBody>
      </p:sp>
      <p:pic>
        <p:nvPicPr>
          <p:cNvPr id="3" name="Bildobjekt 2" descr="En bild som visar text, skärmbild, programvara, Datorikon">
            <a:extLst>
              <a:ext uri="{FF2B5EF4-FFF2-40B4-BE49-F238E27FC236}">
                <a16:creationId xmlns:a16="http://schemas.microsoft.com/office/drawing/2014/main" id="{A4CA0FF7-3167-1171-2294-6053A27B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3" y="1000130"/>
            <a:ext cx="11746302" cy="51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86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227B288-249E-8E0F-D947-7521511DB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Formulär vid vårdrelation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FC801C0-A7B2-704B-94AA-E302F54A8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Beroende på vilken del av patientens vårdkedja sjukhuset ansvarar för skapas de formulär som är aktuella.</a:t>
            </a:r>
          </a:p>
          <a:p>
            <a:r>
              <a:rPr lang="sv-SE"/>
              <a:t>Alla sjukhus som vårdat patienten fyller i formulären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/>
              <a:t>Vård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/>
              <a:t>Reperfusion/operation (I63, G45)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/>
              <a:t>Hjärnblödning (I61)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/>
              <a:t>NIHSS (I61,I63 samt G45 som behandlats  med trombolys/trombektomi</a:t>
            </a:r>
          </a:p>
          <a:p>
            <a:pPr lvl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1460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FB67A-283C-6467-C69D-68314EBDE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E146825-3ED5-BA13-B290-D9A08F83B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1571"/>
            <a:ext cx="9144000" cy="4016229"/>
          </a:xfrm>
        </p:spPr>
        <p:txBody>
          <a:bodyPr>
            <a:normAutofit/>
          </a:bodyPr>
          <a:lstStyle/>
          <a:p>
            <a:pPr algn="l" fontAlgn="base"/>
            <a:r>
              <a:rPr lang="sv-SE" sz="3200" b="1"/>
              <a:t>Vårdrelation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800"/>
              <a:t>På ITS kallas det dubbelregistreringar förflyttningar mellan sjukhus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800"/>
              <a:t>På INCA kallar vi det vårdrelation mellan sjukhus/kliniker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v-SE" sz="2800"/>
              <a:t>Etablera vårdrelation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v-SE" sz="2800"/>
              <a:t>Acceptera vårdrelation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v-SE" sz="2800"/>
              <a:t>Avvisa vårdrelation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0FECB40-7507-8CEC-5A0D-C0533F7CA55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27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2869B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/>
              <a:t>Patient som förflyttas mellan sjukhus/kliniker</a:t>
            </a:r>
          </a:p>
        </p:txBody>
      </p:sp>
    </p:spTree>
    <p:extLst>
      <p:ext uri="{BB962C8B-B14F-4D97-AF65-F5344CB8AC3E}">
        <p14:creationId xmlns:p14="http://schemas.microsoft.com/office/powerpoint/2010/main" val="133348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76CF-94F4-668A-2199-3FB700B4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Om </a:t>
            </a:r>
            <a:r>
              <a:rPr lang="en-US" err="1">
                <a:ea typeface="Calibri Light"/>
                <a:cs typeface="Calibri Light"/>
              </a:rPr>
              <a:t>vårdrelation</a:t>
            </a:r>
            <a:r>
              <a:rPr lang="en-US">
                <a:ea typeface="Calibri Light"/>
                <a:cs typeface="Calibri Light"/>
              </a:rPr>
              <a:t> redan </a:t>
            </a:r>
            <a:r>
              <a:rPr lang="en-US" err="1">
                <a:ea typeface="Calibri Light"/>
                <a:cs typeface="Calibri Light"/>
              </a:rPr>
              <a:t>etablerad</a:t>
            </a:r>
            <a:r>
              <a:rPr lang="en-US">
                <a:ea typeface="Calibri Light"/>
                <a:cs typeface="Calibri Light"/>
              </a:rPr>
              <a:t> och </a:t>
            </a:r>
            <a:r>
              <a:rPr lang="en-US" err="1">
                <a:ea typeface="Calibri Light"/>
                <a:cs typeface="Calibri Light"/>
              </a:rPr>
              <a:t>makulering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AAD9B7-C313-2B73-77AB-B6CF6DDFC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162" y="2575550"/>
            <a:ext cx="9493170" cy="131784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9287E01-1D30-E6BB-AAF8-05CB7ABBF8FC}"/>
              </a:ext>
            </a:extLst>
          </p:cNvPr>
          <p:cNvSpPr/>
          <p:nvPr/>
        </p:nvSpPr>
        <p:spPr>
          <a:xfrm rot="10800000">
            <a:off x="10344678" y="3155764"/>
            <a:ext cx="418964" cy="1566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E713EE8-2B57-5F73-4772-C8BDE858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Första sjukhus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DECDE43-FCA1-E8C6-E5C3-0C7296B13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69B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Första sjukhus= Det </a:t>
            </a:r>
            <a:r>
              <a:rPr kumimoji="0" lang="sv-SE" sz="28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första</a:t>
            </a: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sjukhus patienten hade kontakt med för aktuellt strokeinsjuknande. Sjukhuset ansvarar för att registrera i formulär Start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69BB"/>
              </a:buClr>
              <a:buSz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sv-SE"/>
          </a:p>
        </p:txBody>
      </p:sp>
      <p:pic>
        <p:nvPicPr>
          <p:cNvPr id="9" name="Bildobjekt 8" descr="En bild som visar text, skärmbild, Teckensnitt, programvara&#10;&#10;AI-genererat innehåll kan vara felaktigt.">
            <a:extLst>
              <a:ext uri="{FF2B5EF4-FFF2-40B4-BE49-F238E27FC236}">
                <a16:creationId xmlns:a16="http://schemas.microsoft.com/office/drawing/2014/main" id="{29297AC1-0AD4-3128-0526-E9FA89DF2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40232"/>
            <a:ext cx="10069903" cy="2279723"/>
          </a:xfrm>
          <a:prstGeom prst="rect">
            <a:avLst/>
          </a:prstGeom>
        </p:spPr>
      </p:pic>
      <p:sp>
        <p:nvSpPr>
          <p:cNvPr id="2" name="Pil: höger 1">
            <a:extLst>
              <a:ext uri="{FF2B5EF4-FFF2-40B4-BE49-F238E27FC236}">
                <a16:creationId xmlns:a16="http://schemas.microsoft.com/office/drawing/2014/main" id="{ABD6FAA5-8372-C429-43E2-7217EB59411A}"/>
              </a:ext>
            </a:extLst>
          </p:cNvPr>
          <p:cNvSpPr/>
          <p:nvPr/>
        </p:nvSpPr>
        <p:spPr>
          <a:xfrm>
            <a:off x="271408" y="5232875"/>
            <a:ext cx="566792" cy="2490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018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F4E3518-8EFF-00C7-0592-E4077C5C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Endast vårdande sjukhus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431379D-DB94-4DCA-04CD-6694713E0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Endast vårdande sjukhus = Sjukhus som vårdat patienten för aktuellt stroke/TIA insjuknande men</a:t>
            </a:r>
            <a:r>
              <a:rPr lang="sv-SE" u="sng">
                <a:solidFill>
                  <a:srgbClr val="FF0000"/>
                </a:solidFill>
              </a:rPr>
              <a:t> inte </a:t>
            </a:r>
            <a:r>
              <a:rPr lang="sv-SE"/>
              <a:t>är Första sjukhus (Start)  </a:t>
            </a:r>
            <a:r>
              <a:rPr lang="sv-SE" u="sng">
                <a:solidFill>
                  <a:srgbClr val="FF0000"/>
                </a:solidFill>
              </a:rPr>
              <a:t>eller </a:t>
            </a:r>
            <a:r>
              <a:rPr lang="sv-SE">
                <a:solidFill>
                  <a:schemeClr val="tx1"/>
                </a:solidFill>
              </a:rPr>
              <a:t>Utskrivande sjukhus (Slut)</a:t>
            </a:r>
          </a:p>
          <a:p>
            <a:pPr marL="0" indent="0">
              <a:buNone/>
            </a:pPr>
            <a:endParaRPr lang="sv-SE" u="sng">
              <a:solidFill>
                <a:srgbClr val="FF0000"/>
              </a:solidFill>
            </a:endParaRPr>
          </a:p>
        </p:txBody>
      </p:sp>
      <p:pic>
        <p:nvPicPr>
          <p:cNvPr id="9" name="Bildobjekt 8" descr="En bild som visar text, skärmbild, Teckensnitt, programvara&#10;&#10;AI-genererat innehåll kan vara felaktigt.">
            <a:extLst>
              <a:ext uri="{FF2B5EF4-FFF2-40B4-BE49-F238E27FC236}">
                <a16:creationId xmlns:a16="http://schemas.microsoft.com/office/drawing/2014/main" id="{275E828D-A3D9-5953-8F0B-FD5FD87A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11" y="3429000"/>
            <a:ext cx="9069238" cy="19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3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253B1D5-891E-A3F3-2221-5528B4F8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sv-SE"/>
              <a:t>Utskrivande sjukhus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863E3FC-0066-FA00-1B47-D82F1B10F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/>
              <a:t>Det sjukhus</a:t>
            </a:r>
            <a:r>
              <a:rPr lang="sv-SE" sz="2000">
                <a:effectLst/>
              </a:rPr>
              <a:t> som slutgiltigt skriver ut patienten från slutenvården för aktuellt strokeinsjuknande.</a:t>
            </a:r>
            <a:r>
              <a:rPr lang="sv-SE" sz="200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/>
              <a:t>Ansvarar för att registrera formulär Slut.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/>
              <a:t>Ansvarar för 3 månaders uppföljningen </a:t>
            </a:r>
            <a:r>
              <a:rPr lang="sv-SE" sz="2000" i="1"/>
              <a:t>(oavsett längden på vårdtiden på utskrivande sjukhus)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/>
              <a:t>Ansvarar för att patientens registrering blir komplett. </a:t>
            </a:r>
          </a:p>
        </p:txBody>
      </p:sp>
      <p:pic>
        <p:nvPicPr>
          <p:cNvPr id="3" name="Bildobjekt 2" descr="En bild som visar skärmbild, text, programvara, Webbsida">
            <a:extLst>
              <a:ext uri="{FF2B5EF4-FFF2-40B4-BE49-F238E27FC236}">
                <a16:creationId xmlns:a16="http://schemas.microsoft.com/office/drawing/2014/main" id="{1056B592-7DDF-7EC0-1789-DD944AF6D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1" y="4001294"/>
            <a:ext cx="9881937" cy="15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9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B9B1E91-F696-A57B-F56E-698CB4BE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857"/>
            <a:ext cx="10515600" cy="1325563"/>
          </a:xfrm>
        </p:spPr>
        <p:txBody>
          <a:bodyPr/>
          <a:lstStyle/>
          <a:p>
            <a:pPr algn="ctr"/>
            <a:r>
              <a:rPr lang="sv-SE"/>
              <a:t>Utskrivande sjukhus, vad behövs för att en registrering vid vårdrelation ska bli ”klar”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3605032-3370-CD45-79DD-0102BCFB7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0420"/>
            <a:ext cx="10515600" cy="4351338"/>
          </a:xfrm>
        </p:spPr>
        <p:txBody>
          <a:bodyPr/>
          <a:lstStyle/>
          <a:p>
            <a:r>
              <a:rPr lang="sv-SE"/>
              <a:t>Startformulär klart – även om  annat sjukhus är Första sjukhus</a:t>
            </a:r>
          </a:p>
          <a:p>
            <a:r>
              <a:rPr lang="sv-SE"/>
              <a:t>Reperfusion/operation klart – för eget sjukhus </a:t>
            </a:r>
            <a:r>
              <a:rPr lang="sv-SE" u="sng">
                <a:solidFill>
                  <a:srgbClr val="FF0000"/>
                </a:solidFill>
              </a:rPr>
              <a:t>och</a:t>
            </a:r>
            <a:r>
              <a:rPr lang="sv-SE">
                <a:solidFill>
                  <a:schemeClr val="tx1"/>
                </a:solidFill>
              </a:rPr>
              <a:t> för trombektomisjukhus om patienten vårdats vid trombektomisjukhus.</a:t>
            </a:r>
          </a:p>
          <a:p>
            <a:r>
              <a:rPr lang="sv-SE"/>
              <a:t>Utskrivande sjukhus kommer kunna se formulärsstatus för övriga i vårdrelationen för att se vilket/ vilka formulär som ej är kompletta.</a:t>
            </a:r>
          </a:p>
          <a:p>
            <a:pPr marL="0" indent="0" algn="ctr">
              <a:buNone/>
            </a:pPr>
            <a:r>
              <a:rPr lang="sv-SE">
                <a:solidFill>
                  <a:srgbClr val="FF0000"/>
                </a:solidFill>
              </a:rPr>
              <a:t>Vid vårdrelation registrera Start och Reperfusion/operation när ni accepterar vårdrelation för att inte utskrivande sjukhus ska behöva vänta på komplett registrering.</a:t>
            </a:r>
          </a:p>
        </p:txBody>
      </p:sp>
    </p:spTree>
    <p:extLst>
      <p:ext uri="{BB962C8B-B14F-4D97-AF65-F5344CB8AC3E}">
        <p14:creationId xmlns:p14="http://schemas.microsoft.com/office/powerpoint/2010/main" val="155233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D3A6C-A951-F2DB-15CF-F7E75E751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DA9580D-4D43-2DEB-5588-E9522D31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Olika typer av vårdrelationer</a:t>
            </a:r>
          </a:p>
        </p:txBody>
      </p:sp>
      <p:pic>
        <p:nvPicPr>
          <p:cNvPr id="9" name="Bildobjekt 8" descr="En bild som visar skärmbild, diagram, linje&#10;&#10;Automatiskt genererad beskrivning">
            <a:extLst>
              <a:ext uri="{FF2B5EF4-FFF2-40B4-BE49-F238E27FC236}">
                <a16:creationId xmlns:a16="http://schemas.microsoft.com/office/drawing/2014/main" id="{0E563A7D-EB79-2E5F-ED30-4013E170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499722"/>
            <a:ext cx="4400550" cy="4993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60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BF36E1A-3EDC-9A8C-0543-32552175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041"/>
          </a:xfrm>
        </p:spPr>
        <p:txBody>
          <a:bodyPr>
            <a:normAutofit/>
          </a:bodyPr>
          <a:lstStyle/>
          <a:p>
            <a:pPr algn="ctr"/>
            <a:r>
              <a:rPr lang="sv-SE" sz="2800"/>
              <a:t>Vilken relation ska man välja?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77E9CF4-3163-CAC0-5A58-7D948BA5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167"/>
            <a:ext cx="10515600" cy="5257781"/>
          </a:xfrm>
        </p:spPr>
        <p:txBody>
          <a:bodyPr>
            <a:normAutofit/>
          </a:bodyPr>
          <a:lstStyle/>
          <a:p>
            <a:r>
              <a:rPr lang="sv-SE" sz="1600"/>
              <a:t>Sjukhuset vårdar patienten som första sjukhus och förflyttar patienten för fortsatt vård på annat sjukhus </a:t>
            </a:r>
            <a:r>
              <a:rPr lang="sv-SE" sz="1600" i="1"/>
              <a:t>(bara ett sjukhus kan ha det åtagandet i vårdrelationen)</a:t>
            </a:r>
          </a:p>
          <a:p>
            <a:endParaRPr lang="sv-SE" sz="1600" i="1"/>
          </a:p>
          <a:p>
            <a:pPr marL="0" indent="0">
              <a:buNone/>
            </a:pPr>
            <a:endParaRPr lang="sv-SE" sz="1600" i="1"/>
          </a:p>
          <a:p>
            <a:r>
              <a:rPr lang="sv-SE" sz="1600"/>
              <a:t>Sjukhuset tar över patienten för vård och sedan förflyttades hen igen  från sjukhuset för fortsatt</a:t>
            </a:r>
          </a:p>
          <a:p>
            <a:pPr marL="0" indent="0">
              <a:buNone/>
            </a:pPr>
            <a:r>
              <a:rPr lang="sv-SE" sz="1600"/>
              <a:t>   vård på annat sjukhus (flera sjukhus kan ha det åtagandet i vårdrelationen)</a:t>
            </a:r>
          </a:p>
          <a:p>
            <a:pPr marL="0" indent="0">
              <a:buNone/>
            </a:pPr>
            <a:endParaRPr lang="sv-SE" sz="1600" i="1"/>
          </a:p>
          <a:p>
            <a:pPr marL="0" indent="0">
              <a:buNone/>
            </a:pPr>
            <a:endParaRPr lang="sv-SE" sz="1600" i="1"/>
          </a:p>
          <a:p>
            <a:r>
              <a:rPr lang="sv-SE" sz="1600"/>
              <a:t>Sjukhuset tog över vården vid förflyttning från annat sjukhus och patienten skrivs ut därifrån. </a:t>
            </a:r>
            <a:r>
              <a:rPr lang="sv-SE" sz="1600" i="1"/>
              <a:t>(bara ett sjukhus kan ha det åtagandet i vårdrelationen)</a:t>
            </a:r>
          </a:p>
          <a:p>
            <a:endParaRPr lang="sv-SE" sz="1600" i="1"/>
          </a:p>
          <a:p>
            <a:pPr marL="0" indent="0">
              <a:buNone/>
            </a:pPr>
            <a:endParaRPr lang="sv-SE" sz="1600" i="1"/>
          </a:p>
          <a:p>
            <a:r>
              <a:rPr lang="sv-SE" sz="1600"/>
              <a:t>Sjukhuset vårdade patienten som första sjukhus, förflyttning till annat sjukhus för vård och patienten kommer tillbaka till första sjukhus och skrivs ut därifrån </a:t>
            </a:r>
            <a:r>
              <a:rPr lang="sv-SE" sz="1600" i="1"/>
              <a:t>(bara ett sjukhus kan ha det åtagandet i vårdrelationen)</a:t>
            </a:r>
          </a:p>
          <a:p>
            <a:endParaRPr lang="sv-SE" sz="1600" i="1"/>
          </a:p>
          <a:p>
            <a:endParaRPr lang="sv-SE" sz="1600" i="1"/>
          </a:p>
          <a:p>
            <a:endParaRPr lang="sv-SE" sz="1600" i="1"/>
          </a:p>
          <a:p>
            <a:endParaRPr lang="sv-SE" i="1"/>
          </a:p>
          <a:p>
            <a:endParaRPr lang="sv-SE" i="1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E8F57A2-0952-8FA0-9D3E-19BE02F6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39" y="1690342"/>
            <a:ext cx="9262486" cy="58632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3891640-F2FF-E8DD-EB0D-877947B0E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13" y="3145747"/>
            <a:ext cx="8260796" cy="48053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016E10B-711E-A858-1A97-C43513D35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10" y="5750833"/>
            <a:ext cx="8254699" cy="32400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6725B7D-DBC6-7A4A-B86D-86F00D3EC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13" y="4286831"/>
            <a:ext cx="8783276" cy="48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8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DA48B71-C400-88E4-626D-90DF32FA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800"/>
              <a:t>Att etablera vårdrelation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9B2ADC0-CD4A-6B65-8E23-6C238F82E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528" y="13332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/>
              <a:t>För att kunna etablera vårdrelation </a:t>
            </a:r>
          </a:p>
          <a:p>
            <a:r>
              <a:rPr lang="sv-SE" sz="2000"/>
              <a:t>Välj klinikens åtagande i vårdrelationen</a:t>
            </a:r>
          </a:p>
          <a:p>
            <a:r>
              <a:rPr lang="sv-SE" sz="2000"/>
              <a:t>Klicka på Spara för att funktionen Etablera vårdrelation ska aktiveras.</a:t>
            </a:r>
          </a:p>
        </p:txBody>
      </p:sp>
      <p:pic>
        <p:nvPicPr>
          <p:cNvPr id="7" name="Bildobjekt 6" descr="En bild som visar text, programvara, Webbsida, Datorikon&#10;&#10;AI-genererat innehåll kan vara felaktigt.">
            <a:extLst>
              <a:ext uri="{FF2B5EF4-FFF2-40B4-BE49-F238E27FC236}">
                <a16:creationId xmlns:a16="http://schemas.microsoft.com/office/drawing/2014/main" id="{069CD04B-FD2F-EE76-790F-A680CFBC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73" y="2530569"/>
            <a:ext cx="7678614" cy="3951477"/>
          </a:xfrm>
          <a:prstGeom prst="rect">
            <a:avLst/>
          </a:prstGeom>
        </p:spPr>
      </p:pic>
      <p:sp>
        <p:nvSpPr>
          <p:cNvPr id="8" name="Pil: nedåt 7">
            <a:extLst>
              <a:ext uri="{FF2B5EF4-FFF2-40B4-BE49-F238E27FC236}">
                <a16:creationId xmlns:a16="http://schemas.microsoft.com/office/drawing/2014/main" id="{252E4EF8-BC5E-04E7-4261-EE1314AFF707}"/>
              </a:ext>
            </a:extLst>
          </p:cNvPr>
          <p:cNvSpPr/>
          <p:nvPr/>
        </p:nvSpPr>
        <p:spPr>
          <a:xfrm>
            <a:off x="7161604" y="52689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E8AC8DAA-3B57-51DC-599C-3FFA7AB31B3A}"/>
              </a:ext>
            </a:extLst>
          </p:cNvPr>
          <p:cNvSpPr/>
          <p:nvPr/>
        </p:nvSpPr>
        <p:spPr>
          <a:xfrm>
            <a:off x="435755" y="3741575"/>
            <a:ext cx="595546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l: nedåt 9">
            <a:extLst>
              <a:ext uri="{FF2B5EF4-FFF2-40B4-BE49-F238E27FC236}">
                <a16:creationId xmlns:a16="http://schemas.microsoft.com/office/drawing/2014/main" id="{B45C52E5-CCA2-9CC4-B5A9-96919EE2C7D0}"/>
              </a:ext>
            </a:extLst>
          </p:cNvPr>
          <p:cNvSpPr/>
          <p:nvPr/>
        </p:nvSpPr>
        <p:spPr>
          <a:xfrm>
            <a:off x="7725748" y="276316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68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92C6F84C-8C4E-BE68-5FD6-B2C6A6E0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97"/>
          </a:xfrm>
        </p:spPr>
        <p:txBody>
          <a:bodyPr>
            <a:normAutofit/>
          </a:bodyPr>
          <a:lstStyle/>
          <a:p>
            <a:pPr algn="ctr"/>
            <a:r>
              <a:rPr lang="sv-SE" sz="2800"/>
              <a:t>Etablera vårdrelation</a:t>
            </a:r>
          </a:p>
        </p:txBody>
      </p:sp>
      <p:pic>
        <p:nvPicPr>
          <p:cNvPr id="3" name="Platshållare för innehåll 2" descr="En bild som visar text, programvara, Webbsida, Datorikon">
            <a:extLst>
              <a:ext uri="{FF2B5EF4-FFF2-40B4-BE49-F238E27FC236}">
                <a16:creationId xmlns:a16="http://schemas.microsoft.com/office/drawing/2014/main" id="{CF56E786-6940-F78F-C4C2-0F2209339A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7425" y="2368551"/>
            <a:ext cx="5181600" cy="2263772"/>
          </a:xfrm>
          <a:prstGeom prst="rect">
            <a:avLst/>
          </a:prstGeom>
        </p:spPr>
      </p:pic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F6CB34D5-4D15-AC3C-9391-F48F136DE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321" y="1085222"/>
            <a:ext cx="5660479" cy="5166288"/>
          </a:xfrm>
        </p:spPr>
        <p:txBody>
          <a:bodyPr>
            <a:normAutofit/>
          </a:bodyPr>
          <a:lstStyle/>
          <a:p>
            <a:r>
              <a:rPr lang="sv-SE" sz="1800"/>
              <a:t>Klicka på etablera vårdrelation</a:t>
            </a:r>
          </a:p>
          <a:p>
            <a:r>
              <a:rPr lang="sv-SE" sz="1800"/>
              <a:t>Under Grundinformation ser du ditt valda åtagande.</a:t>
            </a:r>
          </a:p>
          <a:p>
            <a:r>
              <a:rPr lang="sv-SE" sz="1800"/>
              <a:t>Välj Mottagande sjukhus.</a:t>
            </a:r>
          </a:p>
          <a:p>
            <a:r>
              <a:rPr lang="sv-SE" sz="1800"/>
              <a:t>Lägg till mottagare, om flera sjukhus i vårdrelationen</a:t>
            </a:r>
          </a:p>
          <a:p>
            <a:r>
              <a:rPr lang="sv-SE" sz="1800"/>
              <a:t>Klicka skicka – granska informationen i varningsrutan för att se att rätt sjukhus är valt.</a:t>
            </a:r>
          </a:p>
          <a:p>
            <a:endParaRPr lang="sv-SE" sz="1800"/>
          </a:p>
        </p:txBody>
      </p:sp>
      <p:sp>
        <p:nvSpPr>
          <p:cNvPr id="4" name="Pil: nedåt 3">
            <a:extLst>
              <a:ext uri="{FF2B5EF4-FFF2-40B4-BE49-F238E27FC236}">
                <a16:creationId xmlns:a16="http://schemas.microsoft.com/office/drawing/2014/main" id="{F031C105-3BA2-AFD3-FD1E-78962688C60D}"/>
              </a:ext>
            </a:extLst>
          </p:cNvPr>
          <p:cNvSpPr/>
          <p:nvPr/>
        </p:nvSpPr>
        <p:spPr>
          <a:xfrm>
            <a:off x="8411337" y="1801623"/>
            <a:ext cx="246888" cy="5669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uppåt 4">
            <a:extLst>
              <a:ext uri="{FF2B5EF4-FFF2-40B4-BE49-F238E27FC236}">
                <a16:creationId xmlns:a16="http://schemas.microsoft.com/office/drawing/2014/main" id="{E579932E-FAF1-8B84-B4BF-11AD0017C66E}"/>
              </a:ext>
            </a:extLst>
          </p:cNvPr>
          <p:cNvSpPr/>
          <p:nvPr/>
        </p:nvSpPr>
        <p:spPr>
          <a:xfrm>
            <a:off x="10680192" y="4650863"/>
            <a:ext cx="310896" cy="72009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193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02 Content pages - Light theme">
  <a:themeElements>
    <a:clrScheme name="Uman Sense">
      <a:dk1>
        <a:srgbClr val="797B80"/>
      </a:dk1>
      <a:lt1>
        <a:srgbClr val="F3F5F5"/>
      </a:lt1>
      <a:dk2>
        <a:srgbClr val="8B9999"/>
      </a:dk2>
      <a:lt2>
        <a:srgbClr val="FFFFFF"/>
      </a:lt2>
      <a:accent1>
        <a:srgbClr val="6D9C89"/>
      </a:accent1>
      <a:accent2>
        <a:srgbClr val="85A098"/>
      </a:accent2>
      <a:accent3>
        <a:srgbClr val="E2C25A"/>
      </a:accent3>
      <a:accent4>
        <a:srgbClr val="D75B4F"/>
      </a:accent4>
      <a:accent5>
        <a:srgbClr val="92645F"/>
      </a:accent5>
      <a:accent6>
        <a:srgbClr val="8A7E78"/>
      </a:accent6>
      <a:hlink>
        <a:srgbClr val="7C9C89"/>
      </a:hlink>
      <a:folHlink>
        <a:srgbClr val="7C9C89"/>
      </a:folHlink>
    </a:clrScheme>
    <a:fontScheme name="Uman Sens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bb563068ec40c6a3cac3c001bd9e53 xmlns="deaad6fb-f8b9-4adf-843c-de495c9f02ef">
      <Terms xmlns="http://schemas.microsoft.com/office/infopath/2007/PartnerControls"/>
    </e6bb563068ec40c6a3cac3c001bd9e53>
    <TaxCatchAll xmlns="44e49926-52f3-4098-8766-bbe9abc85108" xsi:nil="true"/>
    <DocumentOwner xmlns="44e49926-52f3-4098-8766-bbe9abc85108">
      <UserInfo>
        <DisplayName/>
        <AccountId xsi:nil="true"/>
        <AccountType/>
      </UserInfo>
    </DocumentOwner>
    <lf0596c7ee5a47018c43c34c33526af9 xmlns="deaad6fb-f8b9-4adf-843c-de495c9f02ef">
      <Terms xmlns="http://schemas.microsoft.com/office/infopath/2007/PartnerControls"/>
    </lf0596c7ee5a47018c43c34c33526af9>
    <lebff28af96841218f87aa57015526a3 xmlns="deaad6fb-f8b9-4adf-843c-de495c9f02ef">
      <Terms xmlns="http://schemas.microsoft.com/office/infopath/2007/PartnerControls"/>
    </lebff28af96841218f87aa57015526a3>
    <lcf76f155ced4ddcb4097134ff3c332f xmlns="65f6f2fc-9f5c-40f4-a0e9-59868af8ca1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sdokument Region Västerbotten" ma:contentTypeID="0x01010036F999449BE542DAA8A32B6CA622072200E005A0DD79AAC94699F0D7158C669F4F" ma:contentTypeVersion="22" ma:contentTypeDescription="Innehållstyp för basdokument för Region Västerbotten" ma:contentTypeScope="" ma:versionID="200fd9b93bbf79583c6fdb5fa473720e">
  <xsd:schema xmlns:xsd="http://www.w3.org/2001/XMLSchema" xmlns:xs="http://www.w3.org/2001/XMLSchema" xmlns:p="http://schemas.microsoft.com/office/2006/metadata/properties" xmlns:ns2="44e49926-52f3-4098-8766-bbe9abc85108" xmlns:ns3="deaad6fb-f8b9-4adf-843c-de495c9f02ef" xmlns:ns4="44e49926-52f3-4098-8766-bbe9abc85108" xmlns:ns5="65f6f2fc-9f5c-40f4-a0e9-59868af8ca1d" targetNamespace="http://schemas.microsoft.com/office/2006/metadata/properties" ma:root="true" ma:fieldsID="1cdb0185323a71268a80d9da2f3ded97" ns4:_="" ns3:_="" ns5:_="">
    <xsd:import namespace="44e49926-52f3-4098-8766-bbe9abc85108"/>
    <xsd:import namespace="deaad6fb-f8b9-4adf-843c-de495c9f02ef"/>
    <xsd:import namespace="44e49926-52f3-4098-8766-bbe9abc85108"/>
    <xsd:import namespace="65f6f2fc-9f5c-40f4-a0e9-59868af8ca1d"/>
    <xsd:element name="properties">
      <xsd:complexType>
        <xsd:sequence>
          <xsd:element name="documentManagement">
            <xsd:complexType>
              <xsd:all>
                <xsd:element ref="ns3:lf0596c7ee5a47018c43c34c33526af9" minOccurs="0"/>
                <xsd:element ref="ns3:lebff28af96841218f87aa57015526a3" minOccurs="0"/>
                <xsd:element ref="ns3:e6bb563068ec40c6a3cac3c001bd9e53" minOccurs="0"/>
                <xsd:element ref="ns4:DocumentOwner" minOccurs="0"/>
                <xsd:element ref="ns2:TaxCatchAll" minOccurs="0"/>
                <xsd:element ref="ns2:TaxCatchAllLabel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2:SharedWithUsers" minOccurs="0"/>
                <xsd:element ref="ns2:SharedWithDetails" minOccurs="0"/>
                <xsd:element ref="ns5:MediaServiceObjectDetectorVersions" minOccurs="0"/>
                <xsd:element ref="ns5:lcf76f155ced4ddcb4097134ff3c332f" minOccurs="0"/>
                <xsd:element ref="ns5:MediaServiceDateTaken" minOccurs="0"/>
                <xsd:element ref="ns5:MediaServiceSearchProperties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9926-52f3-4098-8766-bbe9abc8510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0af0f5e-2bb6-4d99-a487-46915104d3b1}" ma:internalName="TaxCatchAll" ma:showField="CatchAllData" ma:web="44e49926-52f3-4098-8766-bbe9abc85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10af0f5e-2bb6-4d99-a487-46915104d3b1}" ma:internalName="TaxCatchAllLabel" ma:readOnly="true" ma:showField="CatchAllDataLabel" ma:web="44e49926-52f3-4098-8766-bbe9abc85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ad6fb-f8b9-4adf-843c-de495c9f02ef" elementFormDefault="qualified">
    <xsd:import namespace="http://schemas.microsoft.com/office/2006/documentManagement/types"/>
    <xsd:import namespace="http://schemas.microsoft.com/office/infopath/2007/PartnerControls"/>
    <xsd:element name="lf0596c7ee5a47018c43c34c33526af9" ma:index="8" nillable="true" ma:taxonomy="true" ma:internalName="lf0596c7ee5a47018c43c34c33526af9" ma:taxonomyFieldName="HsaUnit" ma:displayName="Enhet (HSA)" ma:default="" ma:fieldId="{5f0596c7-ee5a-4701-8c43-c34c33526af9}" ma:taxonomyMulti="true" ma:sspId="76f01679-147b-433d-bdef-1970141a7dae" ma:termSetId="d215a4a6-82eb-4191-85de-eeb3007e2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bff28af96841218f87aa57015526a3" ma:index="10" nillable="true" ma:taxonomy="true" ma:internalName="lebff28af96841218f87aa57015526a3" ma:taxonomyFieldName="EconomyUnit" ma:displayName="Enhet (ekonomi)" ma:default="" ma:fieldId="{5ebff28a-f968-4121-8f87-aa57015526a3}" ma:taxonomyMulti="true" ma:sspId="76f01679-147b-433d-bdef-1970141a7dae" ma:termSetId="c743c3ce-41c9-4361-b9ff-d1e54475aa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bb563068ec40c6a3cac3c001bd9e53" ma:index="12" nillable="true" ma:taxonomy="true" ma:internalName="e6bb563068ec40c6a3cac3c001bd9e53" ma:taxonomyFieldName="DocumentCategory" ma:displayName="Dokumentkategori" ma:fieldId="{e6bb5630-68ec-40c6-a3ca-c3c001bd9e53}" ma:taxonomyMulti="true" ma:sspId="76f01679-147b-433d-bdef-1970141a7dae" ma:termSetId="6b6d138c-9fe4-4c7e-8453-7591c88063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9926-52f3-4098-8766-bbe9abc85108" elementFormDefault="qualified">
    <xsd:import namespace="http://schemas.microsoft.com/office/2006/documentManagement/types"/>
    <xsd:import namespace="http://schemas.microsoft.com/office/infopath/2007/PartnerControls"/>
    <xsd:element name="DocumentOwner" ma:index="14" nillable="true" ma:displayName="Dokumentägare" ma:list="UserInfo" ma:SharePointGroup="0" ma:internalName="Document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f2fc-9f5c-40f4-a0e9-59868af8c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Bildmarkeringar" ma:readOnly="false" ma:fieldId="{5cf76f15-5ced-4ddc-b409-7134ff3c332f}" ma:taxonomyMulti="true" ma:sspId="76f01679-147b-433d-bdef-1970141a7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0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0F5BC4-6BFC-47CF-B656-953484E692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37E217-BE1C-406A-81B7-F7D3993C76AA}">
  <ds:schemaRefs>
    <ds:schemaRef ds:uri="44e49926-52f3-4098-8766-bbe9abc85108"/>
    <ds:schemaRef ds:uri="65f6f2fc-9f5c-40f4-a0e9-59868af8ca1d"/>
    <ds:schemaRef ds:uri="deaad6fb-f8b9-4adf-843c-de495c9f02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6092A8-A452-4C38-85A4-E15DE44CEB48}">
  <ds:schemaRefs>
    <ds:schemaRef ds:uri="44e49926-52f3-4098-8766-bbe9abc85108"/>
    <ds:schemaRef ds:uri="65f6f2fc-9f5c-40f4-a0e9-59868af8ca1d"/>
    <ds:schemaRef ds:uri="deaad6fb-f8b9-4adf-843c-de495c9f02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Formulärsförändringar 2026</Template>
  <Application>Microsoft Office PowerPoint</Application>
  <PresentationFormat>Bredbild</PresentationFormat>
  <Slides>17</Slides>
  <Notes>0</Notes>
  <HiddenSlides>0</HiddenSlides>
  <ScaleCrop>false</ScaleCrop>
  <HeadingPairs>
    <vt:vector size="4" baseType="variant">
      <vt:variant>
        <vt:lpstr>Tema</vt:lpstr>
      </vt:variant>
      <vt:variant>
        <vt:i4>5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Office-tema</vt:lpstr>
      <vt:lpstr>Anpassad formgivning</vt:lpstr>
      <vt:lpstr>2_Office-tema</vt:lpstr>
      <vt:lpstr>1_Anpassad formgivning</vt:lpstr>
      <vt:lpstr>02 Content pages - Light theme</vt:lpstr>
      <vt:lpstr>Etablera Vårdrelation</vt:lpstr>
      <vt:lpstr>Första sjukhus</vt:lpstr>
      <vt:lpstr>Endast vårdande sjukhus</vt:lpstr>
      <vt:lpstr>Utskrivande sjukhus</vt:lpstr>
      <vt:lpstr>Utskrivande sjukhus, vad behövs för att en registrering vid vårdrelation ska bli ”klar”</vt:lpstr>
      <vt:lpstr>Olika typer av vårdrelationer</vt:lpstr>
      <vt:lpstr>Vilken relation ska man välja?</vt:lpstr>
      <vt:lpstr>Att etablera vårdrelation</vt:lpstr>
      <vt:lpstr>Etablera vårdrelation</vt:lpstr>
      <vt:lpstr>PowerPoint-presentation</vt:lpstr>
      <vt:lpstr>Hantera vårdrelationsförfrågningar</vt:lpstr>
      <vt:lpstr>Hantera vårdrelationsförfrågan</vt:lpstr>
      <vt:lpstr>Hantera vårdrelation</vt:lpstr>
      <vt:lpstr>PowerPoint-presentation</vt:lpstr>
      <vt:lpstr>Formulär vid vårdrelation</vt:lpstr>
      <vt:lpstr>PowerPoint-presentation</vt:lpstr>
      <vt:lpstr>Om vårdrelation redan etablerad och makulering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Korpela</dc:creator>
  <cp:revision>7</cp:revision>
  <dcterms:created xsi:type="dcterms:W3CDTF">2025-09-21T07:37:55Z</dcterms:created>
  <dcterms:modified xsi:type="dcterms:W3CDTF">2026-03-20T13:03:14Z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0x01010036F999449BE542DAA8A32B6CA622072200E005A0DD79AAC94699F0D7158C669F4F</vt:lpwstr>
  </property>
  <property fmtid="{D5CDD505-2E9C-101B-9397-08002B2CF9AE}" pid="3" name="DocumentCategory">
    <vt:lpwstr/>
  </property>
  <property fmtid="{D5CDD505-2E9C-101B-9397-08002B2CF9AE}" pid="4" name="HsaUnit">
    <vt:lpwstr/>
  </property>
  <property fmtid="{D5CDD505-2E9C-101B-9397-08002B2CF9AE}" pid="5" name="EconomyUnit">
    <vt:lpwstr/>
  </property>
  <property fmtid="{D5CDD505-2E9C-101B-9397-08002B2CF9AE}" pid="6" name="MediaServiceImageTags">
    <vt:lpwstr/>
  </property>
</Properties>
</file>