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8303" r:id="rId5"/>
    <p:sldId id="8304" r:id="rId6"/>
    <p:sldId id="8305" r:id="rId7"/>
    <p:sldId id="8306" r:id="rId8"/>
    <p:sldId id="8337" r:id="rId9"/>
    <p:sldId id="8323" r:id="rId10"/>
    <p:sldId id="8324" r:id="rId11"/>
    <p:sldId id="8325" r:id="rId12"/>
    <p:sldId id="8326" r:id="rId13"/>
    <p:sldId id="8332" r:id="rId14"/>
    <p:sldId id="8328" r:id="rId15"/>
    <p:sldId id="8327" r:id="rId16"/>
    <p:sldId id="8329" r:id="rId17"/>
    <p:sldId id="8316" r:id="rId18"/>
    <p:sldId id="8339" r:id="rId19"/>
    <p:sldId id="8330" r:id="rId20"/>
    <p:sldId id="8313" r:id="rId21"/>
    <p:sldId id="830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Korpela" userId="8d0b7c14-59f9-4a69-8fcd-2537567cae8c" providerId="ADAL" clId="{5C47FDE3-BA8D-44EE-AE45-0C5D57006DDA}"/>
    <pc:docChg chg="undo custSel addSld delSld modSld sldOrd">
      <pc:chgData name="Sara Korpela" userId="8d0b7c14-59f9-4a69-8fcd-2537567cae8c" providerId="ADAL" clId="{5C47FDE3-BA8D-44EE-AE45-0C5D57006DDA}" dt="2026-04-29T11:25:27.499" v="2242" actId="20577"/>
      <pc:docMkLst>
        <pc:docMk/>
      </pc:docMkLst>
      <pc:sldChg chg="modSp mod">
        <pc:chgData name="Sara Korpela" userId="8d0b7c14-59f9-4a69-8fcd-2537567cae8c" providerId="ADAL" clId="{5C47FDE3-BA8D-44EE-AE45-0C5D57006DDA}" dt="2026-04-28T06:10:11.794" v="0" actId="20577"/>
        <pc:sldMkLst>
          <pc:docMk/>
          <pc:sldMk cId="3774888632" sldId="8304"/>
        </pc:sldMkLst>
        <pc:spChg chg="mod">
          <ac:chgData name="Sara Korpela" userId="8d0b7c14-59f9-4a69-8fcd-2537567cae8c" providerId="ADAL" clId="{5C47FDE3-BA8D-44EE-AE45-0C5D57006DDA}" dt="2026-04-28T06:10:11.794" v="0" actId="20577"/>
          <ac:spMkLst>
            <pc:docMk/>
            <pc:sldMk cId="3774888632" sldId="8304"/>
            <ac:spMk id="4" creationId="{1F94CC17-E8E8-FD1D-4CDA-B30670CBC455}"/>
          </ac:spMkLst>
        </pc:spChg>
      </pc:sldChg>
      <pc:sldChg chg="modSp mod">
        <pc:chgData name="Sara Korpela" userId="8d0b7c14-59f9-4a69-8fcd-2537567cae8c" providerId="ADAL" clId="{5C47FDE3-BA8D-44EE-AE45-0C5D57006DDA}" dt="2026-04-28T06:10:18.905" v="1" actId="122"/>
        <pc:sldMkLst>
          <pc:docMk/>
          <pc:sldMk cId="2916279571" sldId="8305"/>
        </pc:sldMkLst>
        <pc:spChg chg="mod">
          <ac:chgData name="Sara Korpela" userId="8d0b7c14-59f9-4a69-8fcd-2537567cae8c" providerId="ADAL" clId="{5C47FDE3-BA8D-44EE-AE45-0C5D57006DDA}" dt="2026-04-28T06:10:18.905" v="1" actId="122"/>
          <ac:spMkLst>
            <pc:docMk/>
            <pc:sldMk cId="2916279571" sldId="8305"/>
            <ac:spMk id="6" creationId="{B7DFB19F-D544-3A01-BB46-C583B6E2E804}"/>
          </ac:spMkLst>
        </pc:spChg>
      </pc:sldChg>
      <pc:sldChg chg="modSp mod ord">
        <pc:chgData name="Sara Korpela" userId="8d0b7c14-59f9-4a69-8fcd-2537567cae8c" providerId="ADAL" clId="{5C47FDE3-BA8D-44EE-AE45-0C5D57006DDA}" dt="2026-04-28T06:31:22.617" v="661"/>
        <pc:sldMkLst>
          <pc:docMk/>
          <pc:sldMk cId="4202113043" sldId="8313"/>
        </pc:sldMkLst>
        <pc:spChg chg="mod">
          <ac:chgData name="Sara Korpela" userId="8d0b7c14-59f9-4a69-8fcd-2537567cae8c" providerId="ADAL" clId="{5C47FDE3-BA8D-44EE-AE45-0C5D57006DDA}" dt="2026-04-28T06:15:18.803" v="32" actId="122"/>
          <ac:spMkLst>
            <pc:docMk/>
            <pc:sldMk cId="4202113043" sldId="8313"/>
            <ac:spMk id="11" creationId="{61224CF0-10D9-3281-9D2E-4E9989D9997A}"/>
          </ac:spMkLst>
        </pc:spChg>
      </pc:sldChg>
      <pc:sldChg chg="addSp delSp modSp mod modClrScheme chgLayout">
        <pc:chgData name="Sara Korpela" userId="8d0b7c14-59f9-4a69-8fcd-2537567cae8c" providerId="ADAL" clId="{5C47FDE3-BA8D-44EE-AE45-0C5D57006DDA}" dt="2026-04-28T06:31:41.519" v="665" actId="20577"/>
        <pc:sldMkLst>
          <pc:docMk/>
          <pc:sldMk cId="199086414" sldId="8315"/>
        </pc:sldMkLst>
        <pc:spChg chg="del mod ord">
          <ac:chgData name="Sara Korpela" userId="8d0b7c14-59f9-4a69-8fcd-2537567cae8c" providerId="ADAL" clId="{5C47FDE3-BA8D-44EE-AE45-0C5D57006DDA}" dt="2026-04-28T06:18:16.312" v="33" actId="700"/>
          <ac:spMkLst>
            <pc:docMk/>
            <pc:sldMk cId="199086414" sldId="8315"/>
            <ac:spMk id="2" creationId="{923AC08A-C467-B583-8623-87F62C3AF733}"/>
          </ac:spMkLst>
        </pc:spChg>
        <pc:spChg chg="del">
          <ac:chgData name="Sara Korpela" userId="8d0b7c14-59f9-4a69-8fcd-2537567cae8c" providerId="ADAL" clId="{5C47FDE3-BA8D-44EE-AE45-0C5D57006DDA}" dt="2026-04-28T06:18:16.312" v="33" actId="700"/>
          <ac:spMkLst>
            <pc:docMk/>
            <pc:sldMk cId="199086414" sldId="8315"/>
            <ac:spMk id="3" creationId="{092EED37-8F70-A066-3D0B-DCF23CC9E20C}"/>
          </ac:spMkLst>
        </pc:spChg>
        <pc:spChg chg="add mod ord">
          <ac:chgData name="Sara Korpela" userId="8d0b7c14-59f9-4a69-8fcd-2537567cae8c" providerId="ADAL" clId="{5C47FDE3-BA8D-44EE-AE45-0C5D57006DDA}" dt="2026-04-28T06:31:41.519" v="665" actId="20577"/>
          <ac:spMkLst>
            <pc:docMk/>
            <pc:sldMk cId="199086414" sldId="8315"/>
            <ac:spMk id="4" creationId="{20C177E6-AF0C-5741-8356-649499EE212A}"/>
          </ac:spMkLst>
        </pc:spChg>
        <pc:spChg chg="add mod">
          <ac:chgData name="Sara Korpela" userId="8d0b7c14-59f9-4a69-8fcd-2537567cae8c" providerId="ADAL" clId="{5C47FDE3-BA8D-44EE-AE45-0C5D57006DDA}" dt="2026-04-28T06:19:13.563" v="102" actId="1076"/>
          <ac:spMkLst>
            <pc:docMk/>
            <pc:sldMk cId="199086414" sldId="8315"/>
            <ac:spMk id="7" creationId="{824C3146-E961-5137-CF2B-2594031A4DC6}"/>
          </ac:spMkLst>
        </pc:spChg>
        <pc:picChg chg="add mod">
          <ac:chgData name="Sara Korpela" userId="8d0b7c14-59f9-4a69-8fcd-2537567cae8c" providerId="ADAL" clId="{5C47FDE3-BA8D-44EE-AE45-0C5D57006DDA}" dt="2026-04-28T06:18:59.065" v="100" actId="1076"/>
          <ac:picMkLst>
            <pc:docMk/>
            <pc:sldMk cId="199086414" sldId="8315"/>
            <ac:picMk id="6" creationId="{5967E756-2CEE-F40E-424A-36D9F769A907}"/>
          </ac:picMkLst>
        </pc:picChg>
      </pc:sldChg>
      <pc:sldChg chg="mod ord modShow">
        <pc:chgData name="Sara Korpela" userId="8d0b7c14-59f9-4a69-8fcd-2537567cae8c" providerId="ADAL" clId="{5C47FDE3-BA8D-44EE-AE45-0C5D57006DDA}" dt="2026-04-28T08:57:57.767" v="1488" actId="729"/>
        <pc:sldMkLst>
          <pc:docMk/>
          <pc:sldMk cId="4009076292" sldId="8317"/>
        </pc:sldMkLst>
      </pc:sldChg>
      <pc:sldChg chg="modSp mod ord">
        <pc:chgData name="Sara Korpela" userId="8d0b7c14-59f9-4a69-8fcd-2537567cae8c" providerId="ADAL" clId="{5C47FDE3-BA8D-44EE-AE45-0C5D57006DDA}" dt="2026-04-28T06:33:02.734" v="676"/>
        <pc:sldMkLst>
          <pc:docMk/>
          <pc:sldMk cId="3087977908" sldId="8319"/>
        </pc:sldMkLst>
        <pc:spChg chg="mod">
          <ac:chgData name="Sara Korpela" userId="8d0b7c14-59f9-4a69-8fcd-2537567cae8c" providerId="ADAL" clId="{5C47FDE3-BA8D-44EE-AE45-0C5D57006DDA}" dt="2026-04-28T06:32:43.094" v="674" actId="20577"/>
          <ac:spMkLst>
            <pc:docMk/>
            <pc:sldMk cId="3087977908" sldId="8319"/>
            <ac:spMk id="5" creationId="{4567F963-93E1-F054-38B1-4D966960CB8F}"/>
          </ac:spMkLst>
        </pc:spChg>
      </pc:sldChg>
      <pc:sldChg chg="modSp mod">
        <pc:chgData name="Sara Korpela" userId="8d0b7c14-59f9-4a69-8fcd-2537567cae8c" providerId="ADAL" clId="{5C47FDE3-BA8D-44EE-AE45-0C5D57006DDA}" dt="2026-04-28T06:34:44.882" v="814" actId="255"/>
        <pc:sldMkLst>
          <pc:docMk/>
          <pc:sldMk cId="3182888584" sldId="8320"/>
        </pc:sldMkLst>
        <pc:spChg chg="mod">
          <ac:chgData name="Sara Korpela" userId="8d0b7c14-59f9-4a69-8fcd-2537567cae8c" providerId="ADAL" clId="{5C47FDE3-BA8D-44EE-AE45-0C5D57006DDA}" dt="2026-04-28T06:34:44.882" v="814" actId="255"/>
          <ac:spMkLst>
            <pc:docMk/>
            <pc:sldMk cId="3182888584" sldId="8320"/>
            <ac:spMk id="3" creationId="{8BEF95DB-E454-638B-FD71-7B1A5B35EC54}"/>
          </ac:spMkLst>
        </pc:spChg>
      </pc:sldChg>
      <pc:sldChg chg="modSp mod ord modClrScheme chgLayout">
        <pc:chgData name="Sara Korpela" userId="8d0b7c14-59f9-4a69-8fcd-2537567cae8c" providerId="ADAL" clId="{5C47FDE3-BA8D-44EE-AE45-0C5D57006DDA}" dt="2026-04-28T06:31:56.294" v="668" actId="20577"/>
        <pc:sldMkLst>
          <pc:docMk/>
          <pc:sldMk cId="2128668787" sldId="8321"/>
        </pc:sldMkLst>
        <pc:spChg chg="mod ord">
          <ac:chgData name="Sara Korpela" userId="8d0b7c14-59f9-4a69-8fcd-2537567cae8c" providerId="ADAL" clId="{5C47FDE3-BA8D-44EE-AE45-0C5D57006DDA}" dt="2026-04-28T06:31:56.294" v="668" actId="20577"/>
          <ac:spMkLst>
            <pc:docMk/>
            <pc:sldMk cId="2128668787" sldId="8321"/>
            <ac:spMk id="2" creationId="{A68F5876-09CC-505A-CEC4-D5DFCB26118F}"/>
          </ac:spMkLst>
        </pc:spChg>
        <pc:spChg chg="mod ord">
          <ac:chgData name="Sara Korpela" userId="8d0b7c14-59f9-4a69-8fcd-2537567cae8c" providerId="ADAL" clId="{5C47FDE3-BA8D-44EE-AE45-0C5D57006DDA}" dt="2026-04-28T06:31:03.449" v="659" actId="700"/>
          <ac:spMkLst>
            <pc:docMk/>
            <pc:sldMk cId="2128668787" sldId="8321"/>
            <ac:spMk id="3" creationId="{8913E672-0290-B695-BCD8-5D75943BE6DD}"/>
          </ac:spMkLst>
        </pc:spChg>
        <pc:spChg chg="mod">
          <ac:chgData name="Sara Korpela" userId="8d0b7c14-59f9-4a69-8fcd-2537567cae8c" providerId="ADAL" clId="{5C47FDE3-BA8D-44EE-AE45-0C5D57006DDA}" dt="2026-04-28T06:30:54.079" v="658" actId="6549"/>
          <ac:spMkLst>
            <pc:docMk/>
            <pc:sldMk cId="2128668787" sldId="8321"/>
            <ac:spMk id="7" creationId="{BE139CD1-E44D-D059-616F-3C0E109AA945}"/>
          </ac:spMkLst>
        </pc:spChg>
      </pc:sldChg>
      <pc:sldChg chg="mod ord modShow">
        <pc:chgData name="Sara Korpela" userId="8d0b7c14-59f9-4a69-8fcd-2537567cae8c" providerId="ADAL" clId="{5C47FDE3-BA8D-44EE-AE45-0C5D57006DDA}" dt="2026-04-28T08:58:02.147" v="1489" actId="729"/>
        <pc:sldMkLst>
          <pc:docMk/>
          <pc:sldMk cId="3852234078" sldId="8322"/>
        </pc:sldMkLst>
      </pc:sldChg>
      <pc:sldChg chg="modSp mod">
        <pc:chgData name="Sara Korpela" userId="8d0b7c14-59f9-4a69-8fcd-2537567cae8c" providerId="ADAL" clId="{5C47FDE3-BA8D-44EE-AE45-0C5D57006DDA}" dt="2026-04-28T06:10:50.574" v="3" actId="1076"/>
        <pc:sldMkLst>
          <pc:docMk/>
          <pc:sldMk cId="407786060" sldId="8324"/>
        </pc:sldMkLst>
        <pc:spChg chg="mod">
          <ac:chgData name="Sara Korpela" userId="8d0b7c14-59f9-4a69-8fcd-2537567cae8c" providerId="ADAL" clId="{5C47FDE3-BA8D-44EE-AE45-0C5D57006DDA}" dt="2026-04-28T06:10:50.574" v="3" actId="1076"/>
          <ac:spMkLst>
            <pc:docMk/>
            <pc:sldMk cId="407786060" sldId="8324"/>
            <ac:spMk id="14" creationId="{647C67FA-C563-16C7-EE63-0A188C164F63}"/>
          </ac:spMkLst>
        </pc:spChg>
        <pc:picChg chg="mod">
          <ac:chgData name="Sara Korpela" userId="8d0b7c14-59f9-4a69-8fcd-2537567cae8c" providerId="ADAL" clId="{5C47FDE3-BA8D-44EE-AE45-0C5D57006DDA}" dt="2026-04-28T06:10:46.785" v="2" actId="14100"/>
          <ac:picMkLst>
            <pc:docMk/>
            <pc:sldMk cId="407786060" sldId="8324"/>
            <ac:picMk id="13" creationId="{AA813B9C-723C-BE6C-79FB-7D509D5A47F6}"/>
          </ac:picMkLst>
        </pc:picChg>
      </pc:sldChg>
      <pc:sldChg chg="modSp mod">
        <pc:chgData name="Sara Korpela" userId="8d0b7c14-59f9-4a69-8fcd-2537567cae8c" providerId="ADAL" clId="{5C47FDE3-BA8D-44EE-AE45-0C5D57006DDA}" dt="2026-04-28T06:11:26.233" v="12" actId="20577"/>
        <pc:sldMkLst>
          <pc:docMk/>
          <pc:sldMk cId="1363396344" sldId="8325"/>
        </pc:sldMkLst>
        <pc:spChg chg="mod">
          <ac:chgData name="Sara Korpela" userId="8d0b7c14-59f9-4a69-8fcd-2537567cae8c" providerId="ADAL" clId="{5C47FDE3-BA8D-44EE-AE45-0C5D57006DDA}" dt="2026-04-28T06:11:12.024" v="4" actId="122"/>
          <ac:spMkLst>
            <pc:docMk/>
            <pc:sldMk cId="1363396344" sldId="8325"/>
            <ac:spMk id="2" creationId="{45A69B7C-C1A6-6A76-FA72-9E02800C54E1}"/>
          </ac:spMkLst>
        </pc:spChg>
        <pc:spChg chg="mod">
          <ac:chgData name="Sara Korpela" userId="8d0b7c14-59f9-4a69-8fcd-2537567cae8c" providerId="ADAL" clId="{5C47FDE3-BA8D-44EE-AE45-0C5D57006DDA}" dt="2026-04-28T06:11:26.233" v="12" actId="20577"/>
          <ac:spMkLst>
            <pc:docMk/>
            <pc:sldMk cId="1363396344" sldId="8325"/>
            <ac:spMk id="5" creationId="{5A520C41-AED8-1873-3C7F-26D6AFEAF8FF}"/>
          </ac:spMkLst>
        </pc:spChg>
      </pc:sldChg>
      <pc:sldChg chg="addSp modSp mod modClrScheme chgLayout">
        <pc:chgData name="Sara Korpela" userId="8d0b7c14-59f9-4a69-8fcd-2537567cae8c" providerId="ADAL" clId="{5C47FDE3-BA8D-44EE-AE45-0C5D57006DDA}" dt="2026-04-29T11:20:29.387" v="1809" actId="115"/>
        <pc:sldMkLst>
          <pc:docMk/>
          <pc:sldMk cId="2165929582" sldId="8327"/>
        </pc:sldMkLst>
        <pc:spChg chg="add mod ord">
          <ac:chgData name="Sara Korpela" userId="8d0b7c14-59f9-4a69-8fcd-2537567cae8c" providerId="ADAL" clId="{5C47FDE3-BA8D-44EE-AE45-0C5D57006DDA}" dt="2026-04-29T11:20:29.387" v="1809" actId="115"/>
          <ac:spMkLst>
            <pc:docMk/>
            <pc:sldMk cId="2165929582" sldId="8327"/>
            <ac:spMk id="2" creationId="{BF63112B-7F61-11FD-51E8-8B17437FE423}"/>
          </ac:spMkLst>
        </pc:spChg>
        <pc:spChg chg="add mod">
          <ac:chgData name="Sara Korpela" userId="8d0b7c14-59f9-4a69-8fcd-2537567cae8c" providerId="ADAL" clId="{5C47FDE3-BA8D-44EE-AE45-0C5D57006DDA}" dt="2026-04-29T11:19:08.150" v="1628" actId="1582"/>
          <ac:spMkLst>
            <pc:docMk/>
            <pc:sldMk cId="2165929582" sldId="8327"/>
            <ac:spMk id="3" creationId="{355277B8-8C7F-A7F2-8A59-1BD292799BEE}"/>
          </ac:spMkLst>
        </pc:spChg>
        <pc:spChg chg="mod ord">
          <ac:chgData name="Sara Korpela" userId="8d0b7c14-59f9-4a69-8fcd-2537567cae8c" providerId="ADAL" clId="{5C47FDE3-BA8D-44EE-AE45-0C5D57006DDA}" dt="2026-04-29T11:18:21.192" v="1622" actId="700"/>
          <ac:spMkLst>
            <pc:docMk/>
            <pc:sldMk cId="2165929582" sldId="8327"/>
            <ac:spMk id="11" creationId="{AC56CCE7-FBE4-EAB5-E4F5-CF7B250C5A41}"/>
          </ac:spMkLst>
        </pc:spChg>
        <pc:picChg chg="mod ord">
          <ac:chgData name="Sara Korpela" userId="8d0b7c14-59f9-4a69-8fcd-2537567cae8c" providerId="ADAL" clId="{5C47FDE3-BA8D-44EE-AE45-0C5D57006DDA}" dt="2026-04-29T11:18:21.192" v="1622" actId="700"/>
          <ac:picMkLst>
            <pc:docMk/>
            <pc:sldMk cId="2165929582" sldId="8327"/>
            <ac:picMk id="6" creationId="{6E7DF7B1-6899-CE09-A1C3-D5334240ADE8}"/>
          </ac:picMkLst>
        </pc:picChg>
      </pc:sldChg>
      <pc:sldChg chg="modSp mod">
        <pc:chgData name="Sara Korpela" userId="8d0b7c14-59f9-4a69-8fcd-2537567cae8c" providerId="ADAL" clId="{5C47FDE3-BA8D-44EE-AE45-0C5D57006DDA}" dt="2026-04-28T08:52:19.338" v="880" actId="122"/>
        <pc:sldMkLst>
          <pc:docMk/>
          <pc:sldMk cId="2446158895" sldId="8328"/>
        </pc:sldMkLst>
        <pc:spChg chg="mod">
          <ac:chgData name="Sara Korpela" userId="8d0b7c14-59f9-4a69-8fcd-2537567cae8c" providerId="ADAL" clId="{5C47FDE3-BA8D-44EE-AE45-0C5D57006DDA}" dt="2026-04-28T08:52:19.338" v="880" actId="122"/>
          <ac:spMkLst>
            <pc:docMk/>
            <pc:sldMk cId="2446158895" sldId="8328"/>
            <ac:spMk id="9" creationId="{F2401430-65C1-5F2F-8061-01835B8F5376}"/>
          </ac:spMkLst>
        </pc:spChg>
      </pc:sldChg>
      <pc:sldChg chg="modSp mod">
        <pc:chgData name="Sara Korpela" userId="8d0b7c14-59f9-4a69-8fcd-2537567cae8c" providerId="ADAL" clId="{5C47FDE3-BA8D-44EE-AE45-0C5D57006DDA}" dt="2026-04-28T06:13:42.883" v="20" actId="122"/>
        <pc:sldMkLst>
          <pc:docMk/>
          <pc:sldMk cId="3565778915" sldId="8329"/>
        </pc:sldMkLst>
        <pc:spChg chg="mod">
          <ac:chgData name="Sara Korpela" userId="8d0b7c14-59f9-4a69-8fcd-2537567cae8c" providerId="ADAL" clId="{5C47FDE3-BA8D-44EE-AE45-0C5D57006DDA}" dt="2026-04-28T06:13:42.883" v="20" actId="122"/>
          <ac:spMkLst>
            <pc:docMk/>
            <pc:sldMk cId="3565778915" sldId="8329"/>
            <ac:spMk id="4" creationId="{22F62075-F0BB-7B6E-AB7F-EAF6E26C8FFC}"/>
          </ac:spMkLst>
        </pc:spChg>
      </pc:sldChg>
      <pc:sldChg chg="del">
        <pc:chgData name="Sara Korpela" userId="8d0b7c14-59f9-4a69-8fcd-2537567cae8c" providerId="ADAL" clId="{5C47FDE3-BA8D-44EE-AE45-0C5D57006DDA}" dt="2026-04-28T06:33:12.961" v="677" actId="2696"/>
        <pc:sldMkLst>
          <pc:docMk/>
          <pc:sldMk cId="1469011580" sldId="8331"/>
        </pc:sldMkLst>
      </pc:sldChg>
      <pc:sldChg chg="addSp delSp modSp new mod modClrScheme chgLayout">
        <pc:chgData name="Sara Korpela" userId="8d0b7c14-59f9-4a69-8fcd-2537567cae8c" providerId="ADAL" clId="{5C47FDE3-BA8D-44EE-AE45-0C5D57006DDA}" dt="2026-04-28T06:13:31.129" v="19" actId="14100"/>
        <pc:sldMkLst>
          <pc:docMk/>
          <pc:sldMk cId="1541633697" sldId="8332"/>
        </pc:sldMkLst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2" creationId="{BD82977F-04D3-E5F6-1305-FF7169208BED}"/>
          </ac:spMkLst>
        </pc:spChg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3" creationId="{717F1D76-C36D-C1E0-12B9-DE93F517EFB2}"/>
          </ac:spMkLst>
        </pc:spChg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4" creationId="{4B9D82A0-964A-A74B-1A20-1B046C270A08}"/>
          </ac:spMkLst>
        </pc:spChg>
        <pc:picChg chg="add mod">
          <ac:chgData name="Sara Korpela" userId="8d0b7c14-59f9-4a69-8fcd-2537567cae8c" providerId="ADAL" clId="{5C47FDE3-BA8D-44EE-AE45-0C5D57006DDA}" dt="2026-04-28T06:13:31.129" v="19" actId="14100"/>
          <ac:picMkLst>
            <pc:docMk/>
            <pc:sldMk cId="1541633697" sldId="8332"/>
            <ac:picMk id="6" creationId="{98A124B2-D5C8-239D-AE6B-2DE1924D7B21}"/>
          </ac:picMkLst>
        </pc:picChg>
      </pc:sldChg>
      <pc:sldChg chg="addSp modSp new mod">
        <pc:chgData name="Sara Korpela" userId="8d0b7c14-59f9-4a69-8fcd-2537567cae8c" providerId="ADAL" clId="{5C47FDE3-BA8D-44EE-AE45-0C5D57006DDA}" dt="2026-04-28T06:21:18.890" v="156" actId="1076"/>
        <pc:sldMkLst>
          <pc:docMk/>
          <pc:sldMk cId="1858352650" sldId="8333"/>
        </pc:sldMkLst>
        <pc:spChg chg="mod">
          <ac:chgData name="Sara Korpela" userId="8d0b7c14-59f9-4a69-8fcd-2537567cae8c" providerId="ADAL" clId="{5C47FDE3-BA8D-44EE-AE45-0C5D57006DDA}" dt="2026-04-28T06:21:15.885" v="155" actId="122"/>
          <ac:spMkLst>
            <pc:docMk/>
            <pc:sldMk cId="1858352650" sldId="8333"/>
            <ac:spMk id="2" creationId="{AE876473-3D23-9286-120E-D852E625E1C4}"/>
          </ac:spMkLst>
        </pc:spChg>
        <pc:spChg chg="add mod">
          <ac:chgData name="Sara Korpela" userId="8d0b7c14-59f9-4a69-8fcd-2537567cae8c" providerId="ADAL" clId="{5C47FDE3-BA8D-44EE-AE45-0C5D57006DDA}" dt="2026-04-28T06:21:18.890" v="156" actId="1076"/>
          <ac:spMkLst>
            <pc:docMk/>
            <pc:sldMk cId="1858352650" sldId="8333"/>
            <ac:spMk id="5" creationId="{FCC328F8-EF2B-6596-599F-AA0DD75068DC}"/>
          </ac:spMkLst>
        </pc:spChg>
        <pc:picChg chg="add mod">
          <ac:chgData name="Sara Korpela" userId="8d0b7c14-59f9-4a69-8fcd-2537567cae8c" providerId="ADAL" clId="{5C47FDE3-BA8D-44EE-AE45-0C5D57006DDA}" dt="2026-04-28T06:20:35.107" v="152" actId="1076"/>
          <ac:picMkLst>
            <pc:docMk/>
            <pc:sldMk cId="1858352650" sldId="8333"/>
            <ac:picMk id="4" creationId="{62703ADD-338E-5239-254F-F08F6AAC33B5}"/>
          </ac:picMkLst>
        </pc:picChg>
      </pc:sldChg>
      <pc:sldChg chg="addSp modSp new mod modClrScheme chgLayout">
        <pc:chgData name="Sara Korpela" userId="8d0b7c14-59f9-4a69-8fcd-2537567cae8c" providerId="ADAL" clId="{5C47FDE3-BA8D-44EE-AE45-0C5D57006DDA}" dt="2026-04-28T06:24:37.867" v="320" actId="1076"/>
        <pc:sldMkLst>
          <pc:docMk/>
          <pc:sldMk cId="1981065236" sldId="8334"/>
        </pc:sldMkLst>
        <pc:spChg chg="mod ord">
          <ac:chgData name="Sara Korpela" userId="8d0b7c14-59f9-4a69-8fcd-2537567cae8c" providerId="ADAL" clId="{5C47FDE3-BA8D-44EE-AE45-0C5D57006DDA}" dt="2026-04-28T06:23:45.133" v="311" actId="122"/>
          <ac:spMkLst>
            <pc:docMk/>
            <pc:sldMk cId="1981065236" sldId="8334"/>
            <ac:spMk id="2" creationId="{364BB9EC-C0D8-071C-D4CF-73EB7B395E2A}"/>
          </ac:spMkLst>
        </pc:spChg>
        <pc:spChg chg="add mod ord">
          <ac:chgData name="Sara Korpela" userId="8d0b7c14-59f9-4a69-8fcd-2537567cae8c" providerId="ADAL" clId="{5C47FDE3-BA8D-44EE-AE45-0C5D57006DDA}" dt="2026-04-28T06:23:41.985" v="310" actId="20577"/>
          <ac:spMkLst>
            <pc:docMk/>
            <pc:sldMk cId="1981065236" sldId="8334"/>
            <ac:spMk id="3" creationId="{22072988-E822-70FD-B940-3F9CC9614ECC}"/>
          </ac:spMkLst>
        </pc:spChg>
        <pc:spChg chg="add mod">
          <ac:chgData name="Sara Korpela" userId="8d0b7c14-59f9-4a69-8fcd-2537567cae8c" providerId="ADAL" clId="{5C47FDE3-BA8D-44EE-AE45-0C5D57006DDA}" dt="2026-04-28T06:24:23.388" v="317" actId="1076"/>
          <ac:spMkLst>
            <pc:docMk/>
            <pc:sldMk cId="1981065236" sldId="8334"/>
            <ac:spMk id="6" creationId="{D1313D40-5ED7-2E5D-841C-900622AFE646}"/>
          </ac:spMkLst>
        </pc:spChg>
        <pc:spChg chg="add mod">
          <ac:chgData name="Sara Korpela" userId="8d0b7c14-59f9-4a69-8fcd-2537567cae8c" providerId="ADAL" clId="{5C47FDE3-BA8D-44EE-AE45-0C5D57006DDA}" dt="2026-04-28T06:24:37.867" v="320" actId="1076"/>
          <ac:spMkLst>
            <pc:docMk/>
            <pc:sldMk cId="1981065236" sldId="8334"/>
            <ac:spMk id="7" creationId="{F19F18C0-FD5F-2057-BB85-AA725E471F52}"/>
          </ac:spMkLst>
        </pc:spChg>
        <pc:picChg chg="add mod">
          <ac:chgData name="Sara Korpela" userId="8d0b7c14-59f9-4a69-8fcd-2537567cae8c" providerId="ADAL" clId="{5C47FDE3-BA8D-44EE-AE45-0C5D57006DDA}" dt="2026-04-28T06:24:08.812" v="314" actId="1076"/>
          <ac:picMkLst>
            <pc:docMk/>
            <pc:sldMk cId="1981065236" sldId="8334"/>
            <ac:picMk id="5" creationId="{FDD32AEE-C160-3254-EB4B-83760AA7D897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26:56.590" v="482" actId="1076"/>
        <pc:sldMkLst>
          <pc:docMk/>
          <pc:sldMk cId="260291765" sldId="8335"/>
        </pc:sldMkLst>
        <pc:spChg chg="del mod ord">
          <ac:chgData name="Sara Korpela" userId="8d0b7c14-59f9-4a69-8fcd-2537567cae8c" providerId="ADAL" clId="{5C47FDE3-BA8D-44EE-AE45-0C5D57006DDA}" dt="2026-04-28T06:25:15.710" v="322" actId="700"/>
          <ac:spMkLst>
            <pc:docMk/>
            <pc:sldMk cId="260291765" sldId="8335"/>
            <ac:spMk id="2" creationId="{2367EF5E-6D33-523B-33C6-CC777F615D68}"/>
          </ac:spMkLst>
        </pc:spChg>
        <pc:spChg chg="del mod ord">
          <ac:chgData name="Sara Korpela" userId="8d0b7c14-59f9-4a69-8fcd-2537567cae8c" providerId="ADAL" clId="{5C47FDE3-BA8D-44EE-AE45-0C5D57006DDA}" dt="2026-04-28T06:25:15.710" v="322" actId="700"/>
          <ac:spMkLst>
            <pc:docMk/>
            <pc:sldMk cId="260291765" sldId="8335"/>
            <ac:spMk id="3" creationId="{06565EC3-409E-3BEB-2D3B-6F5A3A56B066}"/>
          </ac:spMkLst>
        </pc:spChg>
        <pc:spChg chg="add mod ord">
          <ac:chgData name="Sara Korpela" userId="8d0b7c14-59f9-4a69-8fcd-2537567cae8c" providerId="ADAL" clId="{5C47FDE3-BA8D-44EE-AE45-0C5D57006DDA}" dt="2026-04-28T06:25:27.922" v="369" actId="20577"/>
          <ac:spMkLst>
            <pc:docMk/>
            <pc:sldMk cId="260291765" sldId="8335"/>
            <ac:spMk id="4" creationId="{9932ADCB-04FE-4C0F-E544-97CAE9B36F22}"/>
          </ac:spMkLst>
        </pc:spChg>
        <pc:spChg chg="add mod ord">
          <ac:chgData name="Sara Korpela" userId="8d0b7c14-59f9-4a69-8fcd-2537567cae8c" providerId="ADAL" clId="{5C47FDE3-BA8D-44EE-AE45-0C5D57006DDA}" dt="2026-04-28T06:26:50.811" v="480" actId="20577"/>
          <ac:spMkLst>
            <pc:docMk/>
            <pc:sldMk cId="260291765" sldId="8335"/>
            <ac:spMk id="5" creationId="{AE4DABD7-8BA8-02A6-A529-9FB10F155F7C}"/>
          </ac:spMkLst>
        </pc:spChg>
        <pc:picChg chg="add mod">
          <ac:chgData name="Sara Korpela" userId="8d0b7c14-59f9-4a69-8fcd-2537567cae8c" providerId="ADAL" clId="{5C47FDE3-BA8D-44EE-AE45-0C5D57006DDA}" dt="2026-04-28T06:26:56.590" v="482" actId="1076"/>
          <ac:picMkLst>
            <pc:docMk/>
            <pc:sldMk cId="260291765" sldId="8335"/>
            <ac:picMk id="7" creationId="{6BF913CB-1007-5748-8757-F1CAF81799A4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30:21.981" v="655" actId="1076"/>
        <pc:sldMkLst>
          <pc:docMk/>
          <pc:sldMk cId="2374065082" sldId="8336"/>
        </pc:sldMkLst>
        <pc:spChg chg="del mod ord">
          <ac:chgData name="Sara Korpela" userId="8d0b7c14-59f9-4a69-8fcd-2537567cae8c" providerId="ADAL" clId="{5C47FDE3-BA8D-44EE-AE45-0C5D57006DDA}" dt="2026-04-28T06:28:13.214" v="484" actId="700"/>
          <ac:spMkLst>
            <pc:docMk/>
            <pc:sldMk cId="2374065082" sldId="8336"/>
            <ac:spMk id="2" creationId="{73D237C4-5C45-2515-A90E-64E48149E650}"/>
          </ac:spMkLst>
        </pc:spChg>
        <pc:spChg chg="del mod ord">
          <ac:chgData name="Sara Korpela" userId="8d0b7c14-59f9-4a69-8fcd-2537567cae8c" providerId="ADAL" clId="{5C47FDE3-BA8D-44EE-AE45-0C5D57006DDA}" dt="2026-04-28T06:28:13.214" v="484" actId="700"/>
          <ac:spMkLst>
            <pc:docMk/>
            <pc:sldMk cId="2374065082" sldId="8336"/>
            <ac:spMk id="3" creationId="{80D54B3A-EB2C-B022-302A-3015F621A74F}"/>
          </ac:spMkLst>
        </pc:spChg>
        <pc:spChg chg="add mod ord">
          <ac:chgData name="Sara Korpela" userId="8d0b7c14-59f9-4a69-8fcd-2537567cae8c" providerId="ADAL" clId="{5C47FDE3-BA8D-44EE-AE45-0C5D57006DDA}" dt="2026-04-28T06:28:22.102" v="495" actId="122"/>
          <ac:spMkLst>
            <pc:docMk/>
            <pc:sldMk cId="2374065082" sldId="8336"/>
            <ac:spMk id="4" creationId="{2B025EF8-FBE2-6918-6F05-252318F6E52C}"/>
          </ac:spMkLst>
        </pc:spChg>
        <pc:spChg chg="add mod ord">
          <ac:chgData name="Sara Korpela" userId="8d0b7c14-59f9-4a69-8fcd-2537567cae8c" providerId="ADAL" clId="{5C47FDE3-BA8D-44EE-AE45-0C5D57006DDA}" dt="2026-04-28T06:30:03.806" v="650" actId="20577"/>
          <ac:spMkLst>
            <pc:docMk/>
            <pc:sldMk cId="2374065082" sldId="8336"/>
            <ac:spMk id="5" creationId="{1924BE8B-14B3-86FB-CB12-28AD1EE10FF6}"/>
          </ac:spMkLst>
        </pc:spChg>
        <pc:spChg chg="add mod">
          <ac:chgData name="Sara Korpela" userId="8d0b7c14-59f9-4a69-8fcd-2537567cae8c" providerId="ADAL" clId="{5C47FDE3-BA8D-44EE-AE45-0C5D57006DDA}" dt="2026-04-28T06:30:21.981" v="655" actId="1076"/>
          <ac:spMkLst>
            <pc:docMk/>
            <pc:sldMk cId="2374065082" sldId="8336"/>
            <ac:spMk id="8" creationId="{1A834BAE-6786-A58B-982E-92BFEA9181E9}"/>
          </ac:spMkLst>
        </pc:spChg>
        <pc:picChg chg="add mod">
          <ac:chgData name="Sara Korpela" userId="8d0b7c14-59f9-4a69-8fcd-2537567cae8c" providerId="ADAL" clId="{5C47FDE3-BA8D-44EE-AE45-0C5D57006DDA}" dt="2026-04-28T06:30:11.676" v="653" actId="1076"/>
          <ac:picMkLst>
            <pc:docMk/>
            <pc:sldMk cId="2374065082" sldId="8336"/>
            <ac:picMk id="7" creationId="{D27279E7-06E7-B6C6-C8E9-6FCF0E08B0BE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8:57:36.141" v="1487" actId="20577"/>
        <pc:sldMkLst>
          <pc:docMk/>
          <pc:sldMk cId="3401936290" sldId="8337"/>
        </pc:sldMkLst>
        <pc:spChg chg="del mod ord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2" creationId="{E4C083A1-558B-FBD5-D66C-14B4F345BF7C}"/>
          </ac:spMkLst>
        </pc:spChg>
        <pc:spChg chg="del mod ord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3" creationId="{9C99F1F1-1530-874F-D2EC-239A7CE6C12D}"/>
          </ac:spMkLst>
        </pc:spChg>
        <pc:spChg chg="del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4" creationId="{BEA44BBC-0E5F-B1CD-DEF4-0FB99DFA3178}"/>
          </ac:spMkLst>
        </pc:spChg>
        <pc:spChg chg="add mod ord">
          <ac:chgData name="Sara Korpela" userId="8d0b7c14-59f9-4a69-8fcd-2537567cae8c" providerId="ADAL" clId="{5C47FDE3-BA8D-44EE-AE45-0C5D57006DDA}" dt="2026-04-28T08:54:21.444" v="1004" actId="122"/>
          <ac:spMkLst>
            <pc:docMk/>
            <pc:sldMk cId="3401936290" sldId="8337"/>
            <ac:spMk id="5" creationId="{4410455B-B3F5-8BD8-5DD9-EAE7A55C85AC}"/>
          </ac:spMkLst>
        </pc:spChg>
        <pc:spChg chg="add mod ord">
          <ac:chgData name="Sara Korpela" userId="8d0b7c14-59f9-4a69-8fcd-2537567cae8c" providerId="ADAL" clId="{5C47FDE3-BA8D-44EE-AE45-0C5D57006DDA}" dt="2026-04-28T08:57:36.141" v="1487" actId="20577"/>
          <ac:spMkLst>
            <pc:docMk/>
            <pc:sldMk cId="3401936290" sldId="8337"/>
            <ac:spMk id="6" creationId="{5FD4C1A8-AF82-C1D3-C0B7-1875D1E131D8}"/>
          </ac:spMkLst>
        </pc:spChg>
      </pc:sldChg>
      <pc:sldChg chg="addSp delSp modSp new mod modClrScheme chgLayout">
        <pc:chgData name="Sara Korpela" userId="8d0b7c14-59f9-4a69-8fcd-2537567cae8c" providerId="ADAL" clId="{5C47FDE3-BA8D-44EE-AE45-0C5D57006DDA}" dt="2026-04-28T09:18:35.061" v="1621" actId="1076"/>
        <pc:sldMkLst>
          <pc:docMk/>
          <pc:sldMk cId="1588394047" sldId="8338"/>
        </pc:sldMkLst>
        <pc:spChg chg="del mod ord">
          <ac:chgData name="Sara Korpela" userId="8d0b7c14-59f9-4a69-8fcd-2537567cae8c" providerId="ADAL" clId="{5C47FDE3-BA8D-44EE-AE45-0C5D57006DDA}" dt="2026-04-28T09:13:40.365" v="1491" actId="700"/>
          <ac:spMkLst>
            <pc:docMk/>
            <pc:sldMk cId="1588394047" sldId="8338"/>
            <ac:spMk id="2" creationId="{24C485D7-238F-8519-A11F-17C5E88FFE15}"/>
          </ac:spMkLst>
        </pc:spChg>
        <pc:spChg chg="del mod ord">
          <ac:chgData name="Sara Korpela" userId="8d0b7c14-59f9-4a69-8fcd-2537567cae8c" providerId="ADAL" clId="{5C47FDE3-BA8D-44EE-AE45-0C5D57006DDA}" dt="2026-04-28T09:13:40.365" v="1491" actId="700"/>
          <ac:spMkLst>
            <pc:docMk/>
            <pc:sldMk cId="1588394047" sldId="8338"/>
            <ac:spMk id="3" creationId="{A2E34896-E1CA-192F-9757-0634FB0D33D4}"/>
          </ac:spMkLst>
        </pc:spChg>
        <pc:spChg chg="add mod ord">
          <ac:chgData name="Sara Korpela" userId="8d0b7c14-59f9-4a69-8fcd-2537567cae8c" providerId="ADAL" clId="{5C47FDE3-BA8D-44EE-AE45-0C5D57006DDA}" dt="2026-04-28T09:16:36.227" v="1615" actId="20577"/>
          <ac:spMkLst>
            <pc:docMk/>
            <pc:sldMk cId="1588394047" sldId="8338"/>
            <ac:spMk id="4" creationId="{B36B6178-B97E-519C-1AD8-D458DC23D4A1}"/>
          </ac:spMkLst>
        </pc:spChg>
        <pc:spChg chg="add mod ord">
          <ac:chgData name="Sara Korpela" userId="8d0b7c14-59f9-4a69-8fcd-2537567cae8c" providerId="ADAL" clId="{5C47FDE3-BA8D-44EE-AE45-0C5D57006DDA}" dt="2026-04-28T09:16:51.673" v="1616" actId="20577"/>
          <ac:spMkLst>
            <pc:docMk/>
            <pc:sldMk cId="1588394047" sldId="8338"/>
            <ac:spMk id="5" creationId="{176379C9-EF8B-557D-D329-CA92EE04E5E4}"/>
          </ac:spMkLst>
        </pc:spChg>
        <pc:picChg chg="add mod">
          <ac:chgData name="Sara Korpela" userId="8d0b7c14-59f9-4a69-8fcd-2537567cae8c" providerId="ADAL" clId="{5C47FDE3-BA8D-44EE-AE45-0C5D57006DDA}" dt="2026-04-28T09:18:35.061" v="1621" actId="1076"/>
          <ac:picMkLst>
            <pc:docMk/>
            <pc:sldMk cId="1588394047" sldId="8338"/>
            <ac:picMk id="7" creationId="{1C1AEAF5-77B1-5D17-D566-305FF113BA92}"/>
          </ac:picMkLst>
        </pc:picChg>
      </pc:sldChg>
      <pc:sldChg chg="addSp delSp modSp new mod">
        <pc:chgData name="Sara Korpela" userId="8d0b7c14-59f9-4a69-8fcd-2537567cae8c" providerId="ADAL" clId="{5C47FDE3-BA8D-44EE-AE45-0C5D57006DDA}" dt="2026-04-29T11:25:27.499" v="2242" actId="20577"/>
        <pc:sldMkLst>
          <pc:docMk/>
          <pc:sldMk cId="3786003268" sldId="8339"/>
        </pc:sldMkLst>
        <pc:spChg chg="mod">
          <ac:chgData name="Sara Korpela" userId="8d0b7c14-59f9-4a69-8fcd-2537567cae8c" providerId="ADAL" clId="{5C47FDE3-BA8D-44EE-AE45-0C5D57006DDA}" dt="2026-04-29T11:21:24.847" v="1896" actId="122"/>
          <ac:spMkLst>
            <pc:docMk/>
            <pc:sldMk cId="3786003268" sldId="8339"/>
            <ac:spMk id="2" creationId="{8E8B5E1C-D6DC-C99D-7069-162BDD970077}"/>
          </ac:spMkLst>
        </pc:spChg>
        <pc:spChg chg="mod">
          <ac:chgData name="Sara Korpela" userId="8d0b7c14-59f9-4a69-8fcd-2537567cae8c" providerId="ADAL" clId="{5C47FDE3-BA8D-44EE-AE45-0C5D57006DDA}" dt="2026-04-29T11:25:27.499" v="2242" actId="20577"/>
          <ac:spMkLst>
            <pc:docMk/>
            <pc:sldMk cId="3786003268" sldId="8339"/>
            <ac:spMk id="3" creationId="{E241BC95-F4CD-84E5-BE94-15B39C0BD83C}"/>
          </ac:spMkLst>
        </pc:spChg>
        <pc:picChg chg="add del mod">
          <ac:chgData name="Sara Korpela" userId="8d0b7c14-59f9-4a69-8fcd-2537567cae8c" providerId="ADAL" clId="{5C47FDE3-BA8D-44EE-AE45-0C5D57006DDA}" dt="2026-04-29T11:24:02.846" v="2135" actId="478"/>
          <ac:picMkLst>
            <pc:docMk/>
            <pc:sldMk cId="3786003268" sldId="8339"/>
            <ac:picMk id="6" creationId="{E7B559C3-1526-EE85-2D63-526F83F352D5}"/>
          </ac:picMkLst>
        </pc:picChg>
        <pc:picChg chg="add mod">
          <ac:chgData name="Sara Korpela" userId="8d0b7c14-59f9-4a69-8fcd-2537567cae8c" providerId="ADAL" clId="{5C47FDE3-BA8D-44EE-AE45-0C5D57006DDA}" dt="2026-04-29T11:24:57.971" v="2139" actId="1076"/>
          <ac:picMkLst>
            <pc:docMk/>
            <pc:sldMk cId="3786003268" sldId="8339"/>
            <ac:picMk id="8" creationId="{DE15961F-3A48-DE1D-A87B-31BB0BA2440B}"/>
          </ac:picMkLst>
        </pc:picChg>
      </pc:sldChg>
    </pc:docChg>
  </pc:docChgLst>
  <pc:docChgLst>
    <pc:chgData name="Sara Korpela" userId="8d0b7c14-59f9-4a69-8fcd-2537567cae8c" providerId="ADAL" clId="{168885BE-B84E-4675-BE01-1238743F8224}"/>
    <pc:docChg chg="undo custSel addSld delSld modSld sldOrd delMainMaster">
      <pc:chgData name="Sara Korpela" userId="8d0b7c14-59f9-4a69-8fcd-2537567cae8c" providerId="ADAL" clId="{168885BE-B84E-4675-BE01-1238743F8224}" dt="2026-04-27T14:01:17.368" v="5685" actId="20577"/>
      <pc:docMkLst>
        <pc:docMk/>
      </pc:docMkLst>
      <pc:sldChg chg="addSp delSp modSp add mod setBg">
        <pc:chgData name="Sara Korpela" userId="8d0b7c14-59f9-4a69-8fcd-2537567cae8c" providerId="ADAL" clId="{168885BE-B84E-4675-BE01-1238743F8224}" dt="2026-04-23T11:10:57.655" v="261" actId="207"/>
        <pc:sldMkLst>
          <pc:docMk/>
          <pc:sldMk cId="808961604" sldId="262"/>
        </pc:sldMkLst>
        <pc:spChg chg="mod">
          <ac:chgData name="Sara Korpela" userId="8d0b7c14-59f9-4a69-8fcd-2537567cae8c" providerId="ADAL" clId="{168885BE-B84E-4675-BE01-1238743F8224}" dt="2026-04-23T11:10:57.655" v="261" actId="207"/>
          <ac:spMkLst>
            <pc:docMk/>
            <pc:sldMk cId="808961604" sldId="262"/>
            <ac:spMk id="2" creationId="{A65B1C64-0359-753C-9C89-4E9B691CDAD4}"/>
          </ac:spMkLst>
        </pc:spChg>
        <pc:picChg chg="mod ord">
          <ac:chgData name="Sara Korpela" userId="8d0b7c14-59f9-4a69-8fcd-2537567cae8c" providerId="ADAL" clId="{168885BE-B84E-4675-BE01-1238743F8224}" dt="2026-04-23T11:00:53.069" v="23" actId="1076"/>
          <ac:picMkLst>
            <pc:docMk/>
            <pc:sldMk cId="808961604" sldId="262"/>
            <ac:picMk id="4" creationId="{00000000-0000-0000-0000-000000000000}"/>
          </ac:picMkLst>
        </pc:picChg>
        <pc:picChg chg="add mod">
          <ac:chgData name="Sara Korpela" userId="8d0b7c14-59f9-4a69-8fcd-2537567cae8c" providerId="ADAL" clId="{168885BE-B84E-4675-BE01-1238743F8224}" dt="2026-04-23T11:02:07.722" v="32" actId="1076"/>
          <ac:picMkLst>
            <pc:docMk/>
            <pc:sldMk cId="808961604" sldId="262"/>
            <ac:picMk id="5" creationId="{DD444967-35A8-9BCF-237D-CFCAB22E8790}"/>
          </ac:picMkLst>
        </pc:picChg>
      </pc:sldChg>
      <pc:sldChg chg="addSp delSp modSp add mod ord modClrScheme chgLayout">
        <pc:chgData name="Sara Korpela" userId="8d0b7c14-59f9-4a69-8fcd-2537567cae8c" providerId="ADAL" clId="{168885BE-B84E-4675-BE01-1238743F8224}" dt="2026-04-23T11:05:28.211" v="166" actId="6549"/>
        <pc:sldMkLst>
          <pc:docMk/>
          <pc:sldMk cId="3025396634" sldId="8219"/>
        </pc:sldMkLst>
        <pc:spChg chg="add mod">
          <ac:chgData name="Sara Korpela" userId="8d0b7c14-59f9-4a69-8fcd-2537567cae8c" providerId="ADAL" clId="{168885BE-B84E-4675-BE01-1238743F8224}" dt="2026-04-23T11:04:47.915" v="155" actId="122"/>
          <ac:spMkLst>
            <pc:docMk/>
            <pc:sldMk cId="3025396634" sldId="8219"/>
            <ac:spMk id="2" creationId="{3144B7FF-F0A2-DB1D-6111-216ED91A495B}"/>
          </ac:spMkLst>
        </pc:spChg>
        <pc:spChg chg="add mod">
          <ac:chgData name="Sara Korpela" userId="8d0b7c14-59f9-4a69-8fcd-2537567cae8c" providerId="ADAL" clId="{168885BE-B84E-4675-BE01-1238743F8224}" dt="2026-04-23T11:05:28.211" v="166" actId="6549"/>
          <ac:spMkLst>
            <pc:docMk/>
            <pc:sldMk cId="3025396634" sldId="8219"/>
            <ac:spMk id="4" creationId="{6CF13FB8-8F3E-16F8-18F6-DBDC500E1C89}"/>
          </ac:spMkLst>
        </pc:spChg>
      </pc:sldChg>
      <pc:sldChg chg="addSp modSp new mod modClrScheme chgLayout">
        <pc:chgData name="Sara Korpela" userId="8d0b7c14-59f9-4a69-8fcd-2537567cae8c" providerId="ADAL" clId="{168885BE-B84E-4675-BE01-1238743F8224}" dt="2026-04-23T11:04:01.016" v="140" actId="20577"/>
        <pc:sldMkLst>
          <pc:docMk/>
          <pc:sldMk cId="1054808128" sldId="8220"/>
        </pc:sldMkLst>
        <pc:spChg chg="add mod">
          <ac:chgData name="Sara Korpela" userId="8d0b7c14-59f9-4a69-8fcd-2537567cae8c" providerId="ADAL" clId="{168885BE-B84E-4675-BE01-1238743F8224}" dt="2026-04-23T11:03:12.988" v="42" actId="122"/>
          <ac:spMkLst>
            <pc:docMk/>
            <pc:sldMk cId="1054808128" sldId="8220"/>
            <ac:spMk id="2" creationId="{8C9F6B00-2A53-B392-3238-79C163EDB66D}"/>
          </ac:spMkLst>
        </pc:spChg>
        <pc:spChg chg="add mod">
          <ac:chgData name="Sara Korpela" userId="8d0b7c14-59f9-4a69-8fcd-2537567cae8c" providerId="ADAL" clId="{168885BE-B84E-4675-BE01-1238743F8224}" dt="2026-04-23T11:04:01.016" v="140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add">
        <pc:chgData name="Sara Korpela" userId="8d0b7c14-59f9-4a69-8fcd-2537567cae8c" providerId="ADAL" clId="{168885BE-B84E-4675-BE01-1238743F8224}" dt="2026-04-23T11:08:08.611" v="259"/>
        <pc:sldMkLst>
          <pc:docMk/>
          <pc:sldMk cId="888086577" sldId="8230"/>
        </pc:sldMkLst>
      </pc:sldChg>
      <pc:sldChg chg="modSp add mod">
        <pc:chgData name="Sara Korpela" userId="8d0b7c14-59f9-4a69-8fcd-2537567cae8c" providerId="ADAL" clId="{168885BE-B84E-4675-BE01-1238743F8224}" dt="2026-04-27T09:55:01.049" v="3526" actId="20577"/>
        <pc:sldMkLst>
          <pc:docMk/>
          <pc:sldMk cId="2180964314" sldId="8301"/>
        </pc:sldMkLst>
        <pc:spChg chg="mod">
          <ac:chgData name="Sara Korpela" userId="8d0b7c14-59f9-4a69-8fcd-2537567cae8c" providerId="ADAL" clId="{168885BE-B84E-4675-BE01-1238743F8224}" dt="2026-04-27T09:55:01.049" v="3526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27:33.193" v="292" actId="122"/>
        <pc:sldMkLst>
          <pc:docMk/>
          <pc:sldMk cId="2137075084" sldId="8302"/>
        </pc:sldMkLst>
        <pc:spChg chg="add mod ord">
          <ac:chgData name="Sara Korpela" userId="8d0b7c14-59f9-4a69-8fcd-2537567cae8c" providerId="ADAL" clId="{168885BE-B84E-4675-BE01-1238743F8224}" dt="2026-04-24T05:27:33.193" v="292" actId="122"/>
          <ac:spMkLst>
            <pc:docMk/>
            <pc:sldMk cId="2137075084" sldId="8302"/>
            <ac:spMk id="4" creationId="{CFDA3C91-939C-26F1-0711-F4752A00E47F}"/>
          </ac:spMkLst>
        </pc:spChg>
        <pc:spChg chg="add mod ord">
          <ac:chgData name="Sara Korpela" userId="8d0b7c14-59f9-4a69-8fcd-2537567cae8c" providerId="ADAL" clId="{168885BE-B84E-4675-BE01-1238743F8224}" dt="2026-04-23T11:11:26.030" v="263" actId="700"/>
          <ac:spMkLst>
            <pc:docMk/>
            <pc:sldMk cId="2137075084" sldId="8302"/>
            <ac:spMk id="5" creationId="{80554929-1CBA-F237-2557-6D74C62C846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40:41.290" v="911" actId="20577"/>
        <pc:sldMkLst>
          <pc:docMk/>
          <pc:sldMk cId="2593998890" sldId="8303"/>
        </pc:sldMkLst>
        <pc:spChg chg="add mod ord">
          <ac:chgData name="Sara Korpela" userId="8d0b7c14-59f9-4a69-8fcd-2537567cae8c" providerId="ADAL" clId="{168885BE-B84E-4675-BE01-1238743F8224}" dt="2026-04-24T05:28:48.056" v="317" actId="122"/>
          <ac:spMkLst>
            <pc:docMk/>
            <pc:sldMk cId="2593998890" sldId="8303"/>
            <ac:spMk id="4" creationId="{CC3D037D-B3E4-F39C-C787-66979DD91AEA}"/>
          </ac:spMkLst>
        </pc:spChg>
        <pc:spChg chg="add mod ord">
          <ac:chgData name="Sara Korpela" userId="8d0b7c14-59f9-4a69-8fcd-2537567cae8c" providerId="ADAL" clId="{168885BE-B84E-4675-BE01-1238743F8224}" dt="2026-04-24T05:40:41.290" v="911" actId="20577"/>
          <ac:spMkLst>
            <pc:docMk/>
            <pc:sldMk cId="2593998890" sldId="8303"/>
            <ac:spMk id="5" creationId="{02965EB4-1EA0-4296-71BD-0C58FE3CD0C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7T13:10:12.038" v="3634" actId="20577"/>
        <pc:sldMkLst>
          <pc:docMk/>
          <pc:sldMk cId="3774888632" sldId="8304"/>
        </pc:sldMkLst>
        <pc:spChg chg="add mod ord">
          <ac:chgData name="Sara Korpela" userId="8d0b7c14-59f9-4a69-8fcd-2537567cae8c" providerId="ADAL" clId="{168885BE-B84E-4675-BE01-1238743F8224}" dt="2026-04-24T05:41:53.991" v="952" actId="122"/>
          <ac:spMkLst>
            <pc:docMk/>
            <pc:sldMk cId="3774888632" sldId="8304"/>
            <ac:spMk id="4" creationId="{1F94CC17-E8E8-FD1D-4CDA-B30670CBC455}"/>
          </ac:spMkLst>
        </pc:spChg>
        <pc:spChg chg="add mod ord">
          <ac:chgData name="Sara Korpela" userId="8d0b7c14-59f9-4a69-8fcd-2537567cae8c" providerId="ADAL" clId="{168885BE-B84E-4675-BE01-1238743F8224}" dt="2026-04-27T13:10:12.038" v="3634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59:31.776" v="1983" actId="1076"/>
        <pc:sldMkLst>
          <pc:docMk/>
          <pc:sldMk cId="2916279571" sldId="8305"/>
        </pc:sldMkLst>
        <pc:spChg chg="add mod ord">
          <ac:chgData name="Sara Korpela" userId="8d0b7c14-59f9-4a69-8fcd-2537567cae8c" providerId="ADAL" clId="{168885BE-B84E-4675-BE01-1238743F8224}" dt="2026-04-24T05:52:41.656" v="1568" actId="700"/>
          <ac:spMkLst>
            <pc:docMk/>
            <pc:sldMk cId="2916279571" sldId="8305"/>
            <ac:spMk id="6" creationId="{B7DFB19F-D544-3A01-BB46-C583B6E2E804}"/>
          </ac:spMkLst>
        </pc:spChg>
        <pc:picChg chg="add mod ord">
          <ac:chgData name="Sara Korpela" userId="8d0b7c14-59f9-4a69-8fcd-2537567cae8c" providerId="ADAL" clId="{168885BE-B84E-4675-BE01-1238743F8224}" dt="2026-04-24T05:58:36.416" v="1973" actId="1076"/>
          <ac:picMkLst>
            <pc:docMk/>
            <pc:sldMk cId="2916279571" sldId="8305"/>
            <ac:picMk id="10" creationId="{3AB06CA2-DF2E-8BDC-FED6-843B1A51D482}"/>
          </ac:picMkLst>
        </pc:picChg>
        <pc:picChg chg="add mod ord">
          <ac:chgData name="Sara Korpela" userId="8d0b7c14-59f9-4a69-8fcd-2537567cae8c" providerId="ADAL" clId="{168885BE-B84E-4675-BE01-1238743F8224}" dt="2026-04-24T05:53:22.010" v="1573" actId="14100"/>
          <ac:picMkLst>
            <pc:docMk/>
            <pc:sldMk cId="2916279571" sldId="8305"/>
            <ac:picMk id="12" creationId="{E2F18321-D562-9A7B-EF1A-379AB5266F25}"/>
          </ac:picMkLst>
        </pc:picChg>
        <pc:picChg chg="add mod">
          <ac:chgData name="Sara Korpela" userId="8d0b7c14-59f9-4a69-8fcd-2537567cae8c" providerId="ADAL" clId="{168885BE-B84E-4675-BE01-1238743F8224}" dt="2026-04-24T05:58:55.543" v="1978" actId="1076"/>
          <ac:picMkLst>
            <pc:docMk/>
            <pc:sldMk cId="2916279571" sldId="8305"/>
            <ac:picMk id="15" creationId="{B6886D53-770D-9781-79F7-E43B054FEB01}"/>
          </ac:picMkLst>
        </pc:picChg>
        <pc:picChg chg="add mod">
          <ac:chgData name="Sara Korpela" userId="8d0b7c14-59f9-4a69-8fcd-2537567cae8c" providerId="ADAL" clId="{168885BE-B84E-4675-BE01-1238743F8224}" dt="2026-04-24T05:59:31.776" v="1983" actId="1076"/>
          <ac:picMkLst>
            <pc:docMk/>
            <pc:sldMk cId="2916279571" sldId="8305"/>
            <ac:picMk id="16" creationId="{C4F39769-CBFC-1959-4FEE-F267A0E7590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4T05:59:59.235" v="1984" actId="1076"/>
        <pc:sldMkLst>
          <pc:docMk/>
          <pc:sldMk cId="1568047751" sldId="8306"/>
        </pc:sldMkLst>
        <pc:spChg chg="add mod ord">
          <ac:chgData name="Sara Korpela" userId="8d0b7c14-59f9-4a69-8fcd-2537567cae8c" providerId="ADAL" clId="{168885BE-B84E-4675-BE01-1238743F8224}" dt="2026-04-24T05:54:28.057" v="1576" actId="700"/>
          <ac:spMkLst>
            <pc:docMk/>
            <pc:sldMk cId="1568047751" sldId="8306"/>
            <ac:spMk id="7" creationId="{C8415C8E-CAED-5964-1FAF-04DB28B7E52E}"/>
          </ac:spMkLst>
        </pc:spChg>
        <pc:spChg chg="add mod ord">
          <ac:chgData name="Sara Korpela" userId="8d0b7c14-59f9-4a69-8fcd-2537567cae8c" providerId="ADAL" clId="{168885BE-B84E-4675-BE01-1238743F8224}" dt="2026-04-24T05:56:51.347" v="1962" actId="20577"/>
          <ac:spMkLst>
            <pc:docMk/>
            <pc:sldMk cId="1568047751" sldId="8306"/>
            <ac:spMk id="9" creationId="{7C02817C-F2A2-2267-A1A8-C80F7D498F7F}"/>
          </ac:spMkLst>
        </pc:spChg>
        <pc:picChg chg="add mod ord">
          <ac:chgData name="Sara Korpela" userId="8d0b7c14-59f9-4a69-8fcd-2537567cae8c" providerId="ADAL" clId="{168885BE-B84E-4675-BE01-1238743F8224}" dt="2026-04-24T05:59:59.235" v="1984" actId="1076"/>
          <ac:picMkLst>
            <pc:docMk/>
            <pc:sldMk cId="1568047751" sldId="8306"/>
            <ac:picMk id="11" creationId="{AAD9A0B3-7664-AC3E-0188-112E0FF082DF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2:12.145" v="4049" actId="20577"/>
        <pc:sldMkLst>
          <pc:docMk/>
          <pc:sldMk cId="3400281271" sldId="8308"/>
        </pc:sldMkLst>
        <pc:spChg chg="mod">
          <ac:chgData name="Sara Korpela" userId="8d0b7c14-59f9-4a69-8fcd-2537567cae8c" providerId="ADAL" clId="{168885BE-B84E-4675-BE01-1238743F8224}" dt="2026-04-27T13:22:12.145" v="4049" actId="20577"/>
          <ac:spMkLst>
            <pc:docMk/>
            <pc:sldMk cId="3400281271" sldId="8308"/>
            <ac:spMk id="2" creationId="{454A81D0-3D89-0492-6610-ED5B32B14343}"/>
          </ac:spMkLst>
        </pc:spChg>
        <pc:spChg chg="add mod ord">
          <ac:chgData name="Sara Korpela" userId="8d0b7c14-59f9-4a69-8fcd-2537567cae8c" providerId="ADAL" clId="{168885BE-B84E-4675-BE01-1238743F8224}" dt="2026-04-27T13:22:03.979" v="4048" actId="20577"/>
          <ac:spMkLst>
            <pc:docMk/>
            <pc:sldMk cId="3400281271" sldId="8308"/>
            <ac:spMk id="4" creationId="{D3852ECC-887A-8B10-EFF7-B5F40ABBDA19}"/>
          </ac:spMkLst>
        </pc:spChg>
        <pc:picChg chg="add mod ord">
          <ac:chgData name="Sara Korpela" userId="8d0b7c14-59f9-4a69-8fcd-2537567cae8c" providerId="ADAL" clId="{168885BE-B84E-4675-BE01-1238743F8224}" dt="2026-04-24T06:05:16.718" v="1990" actId="22"/>
          <ac:picMkLst>
            <pc:docMk/>
            <pc:sldMk cId="3400281271" sldId="8308"/>
            <ac:picMk id="7" creationId="{A452E237-24F8-8BF3-8F04-670FEFC07B46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8:45.775" v="5634" actId="20577"/>
        <pc:sldMkLst>
          <pc:docMk/>
          <pc:sldMk cId="4202113043" sldId="8313"/>
        </pc:sldMkLst>
        <pc:spChg chg="add mod ord">
          <ac:chgData name="Sara Korpela" userId="8d0b7c14-59f9-4a69-8fcd-2537567cae8c" providerId="ADAL" clId="{168885BE-B84E-4675-BE01-1238743F8224}" dt="2026-04-27T13:58:45.775" v="5634" actId="20577"/>
          <ac:spMkLst>
            <pc:docMk/>
            <pc:sldMk cId="4202113043" sldId="8313"/>
            <ac:spMk id="11" creationId="{61224CF0-10D9-3281-9D2E-4E9989D9997A}"/>
          </ac:spMkLst>
        </pc:spChg>
        <pc:spChg chg="add mod">
          <ac:chgData name="Sara Korpela" userId="8d0b7c14-59f9-4a69-8fcd-2537567cae8c" providerId="ADAL" clId="{168885BE-B84E-4675-BE01-1238743F8224}" dt="2026-04-25T08:52:45.963" v="2083" actId="1076"/>
          <ac:spMkLst>
            <pc:docMk/>
            <pc:sldMk cId="4202113043" sldId="8313"/>
            <ac:spMk id="12" creationId="{6FA2E6E6-9F7D-A90D-0186-A557D1C6DED4}"/>
          </ac:spMkLst>
        </pc:spChg>
        <pc:spChg chg="add mod">
          <ac:chgData name="Sara Korpela" userId="8d0b7c14-59f9-4a69-8fcd-2537567cae8c" providerId="ADAL" clId="{168885BE-B84E-4675-BE01-1238743F8224}" dt="2026-04-25T08:53:05.393" v="2086" actId="1076"/>
          <ac:spMkLst>
            <pc:docMk/>
            <pc:sldMk cId="4202113043" sldId="8313"/>
            <ac:spMk id="13" creationId="{690EA555-DFD8-6F6E-2327-D38C5F485532}"/>
          </ac:spMkLst>
        </pc:spChg>
        <pc:picChg chg="add mod ord">
          <ac:chgData name="Sara Korpela" userId="8d0b7c14-59f9-4a69-8fcd-2537567cae8c" providerId="ADAL" clId="{168885BE-B84E-4675-BE01-1238743F8224}" dt="2026-04-25T08:51:56.875" v="2026" actId="700"/>
          <ac:picMkLst>
            <pc:docMk/>
            <pc:sldMk cId="4202113043" sldId="8313"/>
            <ac:picMk id="8" creationId="{C48D23B6-BC16-D552-5D5B-BADB42AB2DF2}"/>
          </ac:picMkLst>
        </pc:picChg>
        <pc:picChg chg="add mod">
          <ac:chgData name="Sara Korpela" userId="8d0b7c14-59f9-4a69-8fcd-2537567cae8c" providerId="ADAL" clId="{168885BE-B84E-4675-BE01-1238743F8224}" dt="2026-04-25T08:53:30.726" v="2088" actId="1076"/>
          <ac:picMkLst>
            <pc:docMk/>
            <pc:sldMk cId="4202113043" sldId="8313"/>
            <ac:picMk id="15" creationId="{4A7A9B2D-DE07-7BEB-24DB-4A5A96C31505}"/>
          </ac:picMkLst>
        </pc:picChg>
        <pc:picChg chg="add mod">
          <ac:chgData name="Sara Korpela" userId="8d0b7c14-59f9-4a69-8fcd-2537567cae8c" providerId="ADAL" clId="{168885BE-B84E-4675-BE01-1238743F8224}" dt="2026-04-25T08:53:39.706" v="2090" actId="1076"/>
          <ac:picMkLst>
            <pc:docMk/>
            <pc:sldMk cId="4202113043" sldId="8313"/>
            <ac:picMk id="17" creationId="{7BF2DF8D-A4DB-4447-F439-DB370B2CBA33}"/>
          </ac:picMkLst>
        </pc:picChg>
      </pc:sldChg>
      <pc:sldChg chg="new">
        <pc:chgData name="Sara Korpela" userId="8d0b7c14-59f9-4a69-8fcd-2537567cae8c" providerId="ADAL" clId="{168885BE-B84E-4675-BE01-1238743F8224}" dt="2026-04-25T09:01:50.932" v="2344" actId="680"/>
        <pc:sldMkLst>
          <pc:docMk/>
          <pc:sldMk cId="199086414" sldId="8315"/>
        </pc:sldMkLst>
      </pc:sldChg>
      <pc:sldChg chg="addSp delSp modSp new mod ord modClrScheme chgLayout">
        <pc:chgData name="Sara Korpela" userId="8d0b7c14-59f9-4a69-8fcd-2537567cae8c" providerId="ADAL" clId="{168885BE-B84E-4675-BE01-1238743F8224}" dt="2026-04-27T13:59:42.640" v="5641"/>
        <pc:sldMkLst>
          <pc:docMk/>
          <pc:sldMk cId="2419813715" sldId="8316"/>
        </pc:sldMkLst>
        <pc:spChg chg="add mod ord">
          <ac:chgData name="Sara Korpela" userId="8d0b7c14-59f9-4a69-8fcd-2537567cae8c" providerId="ADAL" clId="{168885BE-B84E-4675-BE01-1238743F8224}" dt="2026-04-25T09:04:39.526" v="2367" actId="700"/>
          <ac:spMkLst>
            <pc:docMk/>
            <pc:sldMk cId="2419813715" sldId="8316"/>
            <ac:spMk id="4" creationId="{2866F617-5CD9-B2BE-30DF-0D52FB0C6D65}"/>
          </ac:spMkLst>
        </pc:spChg>
        <pc:spChg chg="add mod">
          <ac:chgData name="Sara Korpela" userId="8d0b7c14-59f9-4a69-8fcd-2537567cae8c" providerId="ADAL" clId="{168885BE-B84E-4675-BE01-1238743F8224}" dt="2026-04-25T09:04:52.869" v="2371" actId="1076"/>
          <ac:spMkLst>
            <pc:docMk/>
            <pc:sldMk cId="2419813715" sldId="8316"/>
            <ac:spMk id="8" creationId="{2A401A11-39C3-90B5-3039-50383E74F834}"/>
          </ac:spMkLst>
        </pc:spChg>
        <pc:spChg chg="add mod ord">
          <ac:chgData name="Sara Korpela" userId="8d0b7c14-59f9-4a69-8fcd-2537567cae8c" providerId="ADAL" clId="{168885BE-B84E-4675-BE01-1238743F8224}" dt="2026-04-25T09:05:15.804" v="2430" actId="20577"/>
          <ac:spMkLst>
            <pc:docMk/>
            <pc:sldMk cId="2419813715" sldId="8316"/>
            <ac:spMk id="9" creationId="{3CED2583-FF54-AD47-A7A8-993247C32AD8}"/>
          </ac:spMkLst>
        </pc:spChg>
        <pc:picChg chg="add mod ord">
          <ac:chgData name="Sara Korpela" userId="8d0b7c14-59f9-4a69-8fcd-2537567cae8c" providerId="ADAL" clId="{168885BE-B84E-4675-BE01-1238743F8224}" dt="2026-04-25T09:04:39.526" v="2367" actId="700"/>
          <ac:picMkLst>
            <pc:docMk/>
            <pc:sldMk cId="2419813715" sldId="8316"/>
            <ac:picMk id="7" creationId="{A5FE56A7-4F7E-4E37-DCF3-80FB29DD6754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5:41.244" v="3521" actId="20577"/>
        <pc:sldMkLst>
          <pc:docMk/>
          <pc:sldMk cId="4009076292" sldId="8317"/>
        </pc:sldMkLst>
        <pc:spChg chg="mod ord">
          <ac:chgData name="Sara Korpela" userId="8d0b7c14-59f9-4a69-8fcd-2537567cae8c" providerId="ADAL" clId="{168885BE-B84E-4675-BE01-1238743F8224}" dt="2026-04-26T07:05:41.244" v="3521" actId="20577"/>
          <ac:spMkLst>
            <pc:docMk/>
            <pc:sldMk cId="4009076292" sldId="8317"/>
            <ac:spMk id="2" creationId="{A84A71D7-846E-C728-41FD-ECD80CBF222D}"/>
          </ac:spMkLst>
        </pc:spChg>
        <pc:spChg chg="mod ord">
          <ac:chgData name="Sara Korpela" userId="8d0b7c14-59f9-4a69-8fcd-2537567cae8c" providerId="ADAL" clId="{168885BE-B84E-4675-BE01-1238743F8224}" dt="2026-04-26T07:05:00.182" v="3489" actId="115"/>
          <ac:spMkLst>
            <pc:docMk/>
            <pc:sldMk cId="4009076292" sldId="8317"/>
            <ac:spMk id="3" creationId="{607E504D-8BD9-EF58-6E7B-2C01BCCF2D8C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6T06:56:01.735" v="2977" actId="1076"/>
        <pc:sldMkLst>
          <pc:docMk/>
          <pc:sldMk cId="3716248035" sldId="8318"/>
        </pc:sldMkLst>
        <pc:spChg chg="add mod ord">
          <ac:chgData name="Sara Korpela" userId="8d0b7c14-59f9-4a69-8fcd-2537567cae8c" providerId="ADAL" clId="{168885BE-B84E-4675-BE01-1238743F8224}" dt="2026-04-26T06:54:42.948" v="2777" actId="700"/>
          <ac:spMkLst>
            <pc:docMk/>
            <pc:sldMk cId="3716248035" sldId="8318"/>
            <ac:spMk id="4" creationId="{76871E14-F7AB-BF1E-F459-E7B9492C27C1}"/>
          </ac:spMkLst>
        </pc:spChg>
        <pc:spChg chg="add mod ord">
          <ac:chgData name="Sara Korpela" userId="8d0b7c14-59f9-4a69-8fcd-2537567cae8c" providerId="ADAL" clId="{168885BE-B84E-4675-BE01-1238743F8224}" dt="2026-04-26T06:55:35.631" v="2971" actId="20577"/>
          <ac:spMkLst>
            <pc:docMk/>
            <pc:sldMk cId="3716248035" sldId="8318"/>
            <ac:spMk id="5" creationId="{5DC60B08-5260-6107-8EB8-F46808592087}"/>
          </ac:spMkLst>
        </pc:spChg>
        <pc:spChg chg="add mod">
          <ac:chgData name="Sara Korpela" userId="8d0b7c14-59f9-4a69-8fcd-2537567cae8c" providerId="ADAL" clId="{168885BE-B84E-4675-BE01-1238743F8224}" dt="2026-04-26T06:56:01.735" v="2977" actId="1076"/>
          <ac:spMkLst>
            <pc:docMk/>
            <pc:sldMk cId="3716248035" sldId="8318"/>
            <ac:spMk id="8" creationId="{AD759F78-FDBD-5FD6-CDC0-41DB54274E9B}"/>
          </ac:spMkLst>
        </pc:spChg>
        <pc:picChg chg="add mod">
          <ac:chgData name="Sara Korpela" userId="8d0b7c14-59f9-4a69-8fcd-2537567cae8c" providerId="ADAL" clId="{168885BE-B84E-4675-BE01-1238743F8224}" dt="2026-04-26T06:55:41.791" v="2973" actId="1076"/>
          <ac:picMkLst>
            <pc:docMk/>
            <pc:sldMk cId="3716248035" sldId="8318"/>
            <ac:picMk id="7" creationId="{0B5CA230-2328-C8DB-EF0D-5412CE813C93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4:29.308" v="3487" actId="1076"/>
        <pc:sldMkLst>
          <pc:docMk/>
          <pc:sldMk cId="3087977908" sldId="8319"/>
        </pc:sldMkLst>
        <pc:spChg chg="add mod ord">
          <ac:chgData name="Sara Korpela" userId="8d0b7c14-59f9-4a69-8fcd-2537567cae8c" providerId="ADAL" clId="{168885BE-B84E-4675-BE01-1238743F8224}" dt="2026-04-26T06:59:16.008" v="3063" actId="20577"/>
          <ac:spMkLst>
            <pc:docMk/>
            <pc:sldMk cId="3087977908" sldId="8319"/>
            <ac:spMk id="4" creationId="{DB46ED74-169D-9544-B4A6-6CA59C4118F7}"/>
          </ac:spMkLst>
        </pc:spChg>
        <pc:spChg chg="add mod ord">
          <ac:chgData name="Sara Korpela" userId="8d0b7c14-59f9-4a69-8fcd-2537567cae8c" providerId="ADAL" clId="{168885BE-B84E-4675-BE01-1238743F8224}" dt="2026-04-26T07:04:16.979" v="3485" actId="20577"/>
          <ac:spMkLst>
            <pc:docMk/>
            <pc:sldMk cId="3087977908" sldId="8319"/>
            <ac:spMk id="5" creationId="{4567F963-93E1-F054-38B1-4D966960CB8F}"/>
          </ac:spMkLst>
        </pc:spChg>
        <pc:spChg chg="add mod">
          <ac:chgData name="Sara Korpela" userId="8d0b7c14-59f9-4a69-8fcd-2537567cae8c" providerId="ADAL" clId="{168885BE-B84E-4675-BE01-1238743F8224}" dt="2026-04-26T07:04:29.308" v="3487" actId="1076"/>
          <ac:spMkLst>
            <pc:docMk/>
            <pc:sldMk cId="3087977908" sldId="8319"/>
            <ac:spMk id="8" creationId="{1A3B37AA-F5C8-714A-6B58-AC24793719BC}"/>
          </ac:spMkLst>
        </pc:spChg>
        <pc:picChg chg="add mod">
          <ac:chgData name="Sara Korpela" userId="8d0b7c14-59f9-4a69-8fcd-2537567cae8c" providerId="ADAL" clId="{168885BE-B84E-4675-BE01-1238743F8224}" dt="2026-04-26T07:03:01.979" v="3442" actId="14100"/>
          <ac:picMkLst>
            <pc:docMk/>
            <pc:sldMk cId="3087977908" sldId="8319"/>
            <ac:picMk id="7" creationId="{3715EDE8-5FA5-C5F7-4E50-27E37E084B3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12:02.688" v="3644" actId="1076"/>
        <pc:sldMkLst>
          <pc:docMk/>
          <pc:sldMk cId="2973412960" sldId="8323"/>
        </pc:sldMkLst>
        <pc:picChg chg="add mod ord">
          <ac:chgData name="Sara Korpela" userId="8d0b7c14-59f9-4a69-8fcd-2537567cae8c" providerId="ADAL" clId="{168885BE-B84E-4675-BE01-1238743F8224}" dt="2026-04-27T13:11:57.378" v="3643" actId="1076"/>
          <ac:picMkLst>
            <pc:docMk/>
            <pc:sldMk cId="2973412960" sldId="8323"/>
            <ac:picMk id="7" creationId="{393DEDBC-B064-7D7A-E0C5-AE41AC293C10}"/>
          </ac:picMkLst>
        </pc:picChg>
        <pc:picChg chg="add mod">
          <ac:chgData name="Sara Korpela" userId="8d0b7c14-59f9-4a69-8fcd-2537567cae8c" providerId="ADAL" clId="{168885BE-B84E-4675-BE01-1238743F8224}" dt="2026-04-27T13:12:02.688" v="3644" actId="1076"/>
          <ac:picMkLst>
            <pc:docMk/>
            <pc:sldMk cId="2973412960" sldId="8323"/>
            <ac:picMk id="9" creationId="{60DA33C9-0FA3-8D4E-6B7F-5C79B6A85A7B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6:18.479" v="4183" actId="255"/>
        <pc:sldMkLst>
          <pc:docMk/>
          <pc:sldMk cId="407786060" sldId="8324"/>
        </pc:sldMkLst>
        <pc:spChg chg="add mod">
          <ac:chgData name="Sara Korpela" userId="8d0b7c14-59f9-4a69-8fcd-2537567cae8c" providerId="ADAL" clId="{168885BE-B84E-4675-BE01-1238743F8224}" dt="2026-04-27T13:20:38.741" v="3988" actId="20577"/>
          <ac:spMkLst>
            <pc:docMk/>
            <pc:sldMk cId="407786060" sldId="8324"/>
            <ac:spMk id="9" creationId="{9A4968DC-594A-3D10-B66E-06A7C3F654FC}"/>
          </ac:spMkLst>
        </pc:spChg>
        <pc:spChg chg="add mod">
          <ac:chgData name="Sara Korpela" userId="8d0b7c14-59f9-4a69-8fcd-2537567cae8c" providerId="ADAL" clId="{168885BE-B84E-4675-BE01-1238743F8224}" dt="2026-04-27T13:26:18.479" v="4183" actId="255"/>
          <ac:spMkLst>
            <pc:docMk/>
            <pc:sldMk cId="407786060" sldId="8324"/>
            <ac:spMk id="10" creationId="{437DDCE1-405A-7AF7-AF61-A7D1CF2DE251}"/>
          </ac:spMkLst>
        </pc:spChg>
        <pc:spChg chg="add mod">
          <ac:chgData name="Sara Korpela" userId="8d0b7c14-59f9-4a69-8fcd-2537567cae8c" providerId="ADAL" clId="{168885BE-B84E-4675-BE01-1238743F8224}" dt="2026-04-27T13:26:08.101" v="4182" actId="20577"/>
          <ac:spMkLst>
            <pc:docMk/>
            <pc:sldMk cId="407786060" sldId="8324"/>
            <ac:spMk id="11" creationId="{387412F4-6065-6524-2F35-ACDA26E5310D}"/>
          </ac:spMkLst>
        </pc:spChg>
        <pc:spChg chg="add mod">
          <ac:chgData name="Sara Korpela" userId="8d0b7c14-59f9-4a69-8fcd-2537567cae8c" providerId="ADAL" clId="{168885BE-B84E-4675-BE01-1238743F8224}" dt="2026-04-27T13:18:07.022" v="3788" actId="1076"/>
          <ac:spMkLst>
            <pc:docMk/>
            <pc:sldMk cId="407786060" sldId="8324"/>
            <ac:spMk id="14" creationId="{647C67FA-C563-16C7-EE63-0A188C164F63}"/>
          </ac:spMkLst>
        </pc:spChg>
        <pc:spChg chg="add mod">
          <ac:chgData name="Sara Korpela" userId="8d0b7c14-59f9-4a69-8fcd-2537567cae8c" providerId="ADAL" clId="{168885BE-B84E-4675-BE01-1238743F8224}" dt="2026-04-27T13:25:45.223" v="4179" actId="1076"/>
          <ac:spMkLst>
            <pc:docMk/>
            <pc:sldMk cId="407786060" sldId="8324"/>
            <ac:spMk id="17" creationId="{C87EB77B-BD8B-A1FA-D5D9-A1A9ECBA7B1A}"/>
          </ac:spMkLst>
        </pc:spChg>
        <pc:spChg chg="add mod">
          <ac:chgData name="Sara Korpela" userId="8d0b7c14-59f9-4a69-8fcd-2537567cae8c" providerId="ADAL" clId="{168885BE-B84E-4675-BE01-1238743F8224}" dt="2026-04-27T13:25:57.760" v="4181" actId="1076"/>
          <ac:spMkLst>
            <pc:docMk/>
            <pc:sldMk cId="407786060" sldId="8324"/>
            <ac:spMk id="18" creationId="{E7A1E162-FE16-D49B-760C-1DFC5D53AE7D}"/>
          </ac:spMkLst>
        </pc:spChg>
        <pc:picChg chg="add mod">
          <ac:chgData name="Sara Korpela" userId="8d0b7c14-59f9-4a69-8fcd-2537567cae8c" providerId="ADAL" clId="{168885BE-B84E-4675-BE01-1238743F8224}" dt="2026-04-27T13:17:55.573" v="3786" actId="1076"/>
          <ac:picMkLst>
            <pc:docMk/>
            <pc:sldMk cId="407786060" sldId="8324"/>
            <ac:picMk id="13" creationId="{AA813B9C-723C-BE6C-79FB-7D509D5A47F6}"/>
          </ac:picMkLst>
        </pc:picChg>
        <pc:picChg chg="add mod">
          <ac:chgData name="Sara Korpela" userId="8d0b7c14-59f9-4a69-8fcd-2537567cae8c" providerId="ADAL" clId="{168885BE-B84E-4675-BE01-1238743F8224}" dt="2026-04-27T13:25:41.824" v="4178" actId="14100"/>
          <ac:picMkLst>
            <pc:docMk/>
            <pc:sldMk cId="407786060" sldId="8324"/>
            <ac:picMk id="16" creationId="{88590B0B-4F35-3226-C741-2904837CC48E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9:12.350" v="4298" actId="1076"/>
        <pc:sldMkLst>
          <pc:docMk/>
          <pc:sldMk cId="1363396344" sldId="8325"/>
        </pc:sldMkLst>
        <pc:spChg chg="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2" creationId="{45A69B7C-C1A6-6A76-FA72-9E02800C54E1}"/>
          </ac:spMkLst>
        </pc:spChg>
        <pc:spChg chg="add 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5" creationId="{5A520C41-AED8-1873-3C7F-26D6AFEAF8FF}"/>
          </ac:spMkLst>
        </pc:spChg>
        <pc:spChg chg="add mod">
          <ac:chgData name="Sara Korpela" userId="8d0b7c14-59f9-4a69-8fcd-2537567cae8c" providerId="ADAL" clId="{168885BE-B84E-4675-BE01-1238743F8224}" dt="2026-04-27T13:29:12.350" v="4298" actId="1076"/>
          <ac:spMkLst>
            <pc:docMk/>
            <pc:sldMk cId="1363396344" sldId="8325"/>
            <ac:spMk id="8" creationId="{6959B404-A5AD-ED4A-A2E5-448427692B2A}"/>
          </ac:spMkLst>
        </pc:spChg>
        <pc:picChg chg="add mod">
          <ac:chgData name="Sara Korpela" userId="8d0b7c14-59f9-4a69-8fcd-2537567cae8c" providerId="ADAL" clId="{168885BE-B84E-4675-BE01-1238743F8224}" dt="2026-04-27T13:28:58.427" v="4296" actId="26606"/>
          <ac:picMkLst>
            <pc:docMk/>
            <pc:sldMk cId="1363396344" sldId="8325"/>
            <ac:picMk id="7" creationId="{9E935DE6-C584-DC97-6AA1-2C8D30C76F8A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0:50.130" v="4870" actId="20577"/>
        <pc:sldMkLst>
          <pc:docMk/>
          <pc:sldMk cId="3929830970" sldId="8326"/>
        </pc:sldMkLst>
        <pc:spChg chg="add mod ord">
          <ac:chgData name="Sara Korpela" userId="8d0b7c14-59f9-4a69-8fcd-2537567cae8c" providerId="ADAL" clId="{168885BE-B84E-4675-BE01-1238743F8224}" dt="2026-04-27T13:33:43.427" v="4496" actId="26606"/>
          <ac:spMkLst>
            <pc:docMk/>
            <pc:sldMk cId="3929830970" sldId="8326"/>
            <ac:spMk id="5" creationId="{1C71F1B5-1655-76E8-8147-01B58956460D}"/>
          </ac:spMkLst>
        </pc:spChg>
        <pc:spChg chg="add mod ord">
          <ac:chgData name="Sara Korpela" userId="8d0b7c14-59f9-4a69-8fcd-2537567cae8c" providerId="ADAL" clId="{168885BE-B84E-4675-BE01-1238743F8224}" dt="2026-04-27T13:40:50.130" v="4870" actId="20577"/>
          <ac:spMkLst>
            <pc:docMk/>
            <pc:sldMk cId="3929830970" sldId="8326"/>
            <ac:spMk id="6" creationId="{FB5EAE63-A9A8-DB33-9EAE-5EA6E5A60BBF}"/>
          </ac:spMkLst>
        </pc:spChg>
        <pc:spChg chg="add mod">
          <ac:chgData name="Sara Korpela" userId="8d0b7c14-59f9-4a69-8fcd-2537567cae8c" providerId="ADAL" clId="{168885BE-B84E-4675-BE01-1238743F8224}" dt="2026-04-27T13:39:13.105" v="4804" actId="1076"/>
          <ac:spMkLst>
            <pc:docMk/>
            <pc:sldMk cId="3929830970" sldId="8326"/>
            <ac:spMk id="9" creationId="{898C7C22-D0C2-0C3A-4F0D-5460AE863AF2}"/>
          </ac:spMkLst>
        </pc:spChg>
        <pc:picChg chg="add mod">
          <ac:chgData name="Sara Korpela" userId="8d0b7c14-59f9-4a69-8fcd-2537567cae8c" providerId="ADAL" clId="{168885BE-B84E-4675-BE01-1238743F8224}" dt="2026-04-27T13:33:48.855" v="4497" actId="1076"/>
          <ac:picMkLst>
            <pc:docMk/>
            <pc:sldMk cId="3929830970" sldId="8326"/>
            <ac:picMk id="8" creationId="{260196C7-A7F4-16F0-FD33-95F23BB09635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9:40.930" v="5056" actId="700"/>
        <pc:sldMkLst>
          <pc:docMk/>
          <pc:sldMk cId="2165929582" sldId="8327"/>
        </pc:sldMkLst>
        <pc:spChg chg="add mod ord">
          <ac:chgData name="Sara Korpela" userId="8d0b7c14-59f9-4a69-8fcd-2537567cae8c" providerId="ADAL" clId="{168885BE-B84E-4675-BE01-1238743F8224}" dt="2026-04-27T13:49:40.930" v="5056" actId="700"/>
          <ac:spMkLst>
            <pc:docMk/>
            <pc:sldMk cId="2165929582" sldId="8327"/>
            <ac:spMk id="11" creationId="{AC56CCE7-FBE4-EAB5-E4F5-CF7B250C5A41}"/>
          </ac:spMkLst>
        </pc:spChg>
        <pc:picChg chg="add mod ord">
          <ac:chgData name="Sara Korpela" userId="8d0b7c14-59f9-4a69-8fcd-2537567cae8c" providerId="ADAL" clId="{168885BE-B84E-4675-BE01-1238743F8224}" dt="2026-04-27T13:49:40.930" v="5056" actId="700"/>
          <ac:picMkLst>
            <pc:docMk/>
            <pc:sldMk cId="2165929582" sldId="8327"/>
            <ac:picMk id="6" creationId="{6E7DF7B1-6899-CE09-A1C3-D5334240ADE8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8:21.895" v="5054" actId="1076"/>
        <pc:sldMkLst>
          <pc:docMk/>
          <pc:sldMk cId="2446158895" sldId="8328"/>
        </pc:sldMkLst>
        <pc:spChg chg="add mod ord">
          <ac:chgData name="Sara Korpela" userId="8d0b7c14-59f9-4a69-8fcd-2537567cae8c" providerId="ADAL" clId="{168885BE-B84E-4675-BE01-1238743F8224}" dt="2026-04-27T13:36:39.744" v="4506" actId="700"/>
          <ac:spMkLst>
            <pc:docMk/>
            <pc:sldMk cId="2446158895" sldId="8328"/>
            <ac:spMk id="9" creationId="{F2401430-65C1-5F2F-8061-01835B8F5376}"/>
          </ac:spMkLst>
        </pc:spChg>
        <pc:spChg chg="add mod ord">
          <ac:chgData name="Sara Korpela" userId="8d0b7c14-59f9-4a69-8fcd-2537567cae8c" providerId="ADAL" clId="{168885BE-B84E-4675-BE01-1238743F8224}" dt="2026-04-27T13:47:25.813" v="5042" actId="313"/>
          <ac:spMkLst>
            <pc:docMk/>
            <pc:sldMk cId="2446158895" sldId="8328"/>
            <ac:spMk id="10" creationId="{3D7811D8-860B-D231-3ED3-801A0E60C77D}"/>
          </ac:spMkLst>
        </pc:spChg>
        <pc:spChg chg="add mod">
          <ac:chgData name="Sara Korpela" userId="8d0b7c14-59f9-4a69-8fcd-2537567cae8c" providerId="ADAL" clId="{168885BE-B84E-4675-BE01-1238743F8224}" dt="2026-04-27T13:47:39.322" v="5046" actId="1076"/>
          <ac:spMkLst>
            <pc:docMk/>
            <pc:sldMk cId="2446158895" sldId="8328"/>
            <ac:spMk id="16" creationId="{194C66D1-75F6-7679-160A-794BFA3F7461}"/>
          </ac:spMkLst>
        </pc:spChg>
        <pc:spChg chg="add mod">
          <ac:chgData name="Sara Korpela" userId="8d0b7c14-59f9-4a69-8fcd-2537567cae8c" providerId="ADAL" clId="{168885BE-B84E-4675-BE01-1238743F8224}" dt="2026-04-27T13:48:12.165" v="5052" actId="1076"/>
          <ac:spMkLst>
            <pc:docMk/>
            <pc:sldMk cId="2446158895" sldId="8328"/>
            <ac:spMk id="17" creationId="{B82CBDBF-24CA-202E-6F9A-9B30650892BA}"/>
          </ac:spMkLst>
        </pc:spChg>
        <pc:picChg chg="add mod ord">
          <ac:chgData name="Sara Korpela" userId="8d0b7c14-59f9-4a69-8fcd-2537567cae8c" providerId="ADAL" clId="{168885BE-B84E-4675-BE01-1238743F8224}" dt="2026-04-27T13:47:33.356" v="5044" actId="1076"/>
          <ac:picMkLst>
            <pc:docMk/>
            <pc:sldMk cId="2446158895" sldId="8328"/>
            <ac:picMk id="13" creationId="{B3256DC9-F41B-5E45-B970-BF47E76154C6}"/>
          </ac:picMkLst>
        </pc:picChg>
        <pc:picChg chg="add mod">
          <ac:chgData name="Sara Korpela" userId="8d0b7c14-59f9-4a69-8fcd-2537567cae8c" providerId="ADAL" clId="{168885BE-B84E-4675-BE01-1238743F8224}" dt="2026-04-27T13:47:36.775" v="5045" actId="1076"/>
          <ac:picMkLst>
            <pc:docMk/>
            <pc:sldMk cId="2446158895" sldId="8328"/>
            <ac:picMk id="15" creationId="{C4B8743E-06F6-07E1-0511-A63DAC872A78}"/>
          </ac:picMkLst>
        </pc:picChg>
        <pc:picChg chg="add mod">
          <ac:chgData name="Sara Korpela" userId="8d0b7c14-59f9-4a69-8fcd-2537567cae8c" providerId="ADAL" clId="{168885BE-B84E-4675-BE01-1238743F8224}" dt="2026-04-27T13:48:21.895" v="5054" actId="1076"/>
          <ac:picMkLst>
            <pc:docMk/>
            <pc:sldMk cId="2446158895" sldId="8328"/>
            <ac:picMk id="19" creationId="{940CF76E-BF7C-211A-A3CB-BE9287D626ED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5:58.935" v="5427" actId="20577"/>
        <pc:sldMkLst>
          <pc:docMk/>
          <pc:sldMk cId="3565778915" sldId="8329"/>
        </pc:sldMkLst>
        <pc:spChg chg="add mod ord">
          <ac:chgData name="Sara Korpela" userId="8d0b7c14-59f9-4a69-8fcd-2537567cae8c" providerId="ADAL" clId="{168885BE-B84E-4675-BE01-1238743F8224}" dt="2026-04-27T13:55:58.935" v="5427" actId="20577"/>
          <ac:spMkLst>
            <pc:docMk/>
            <pc:sldMk cId="3565778915" sldId="8329"/>
            <ac:spMk id="4" creationId="{22F62075-F0BB-7B6E-AB7F-EAF6E26C8FFC}"/>
          </ac:spMkLst>
        </pc:spChg>
        <pc:spChg chg="add mod">
          <ac:chgData name="Sara Korpela" userId="8d0b7c14-59f9-4a69-8fcd-2537567cae8c" providerId="ADAL" clId="{168885BE-B84E-4675-BE01-1238743F8224}" dt="2026-04-27T13:52:47.342" v="5375" actId="1076"/>
          <ac:spMkLst>
            <pc:docMk/>
            <pc:sldMk cId="3565778915" sldId="8329"/>
            <ac:spMk id="10" creationId="{39AF289E-3239-6CF3-A083-1386BEAEAC99}"/>
          </ac:spMkLst>
        </pc:spChg>
        <pc:spChg chg="add mod">
          <ac:chgData name="Sara Korpela" userId="8d0b7c14-59f9-4a69-8fcd-2537567cae8c" providerId="ADAL" clId="{168885BE-B84E-4675-BE01-1238743F8224}" dt="2026-04-27T13:54:44.208" v="5389" actId="1076"/>
          <ac:spMkLst>
            <pc:docMk/>
            <pc:sldMk cId="3565778915" sldId="8329"/>
            <ac:spMk id="15" creationId="{B4157428-7B2D-23B0-E8E5-B096B848CA32}"/>
          </ac:spMkLst>
        </pc:spChg>
        <pc:spChg chg="add mod">
          <ac:chgData name="Sara Korpela" userId="8d0b7c14-59f9-4a69-8fcd-2537567cae8c" providerId="ADAL" clId="{168885BE-B84E-4675-BE01-1238743F8224}" dt="2026-04-27T13:55:09.908" v="5394" actId="1076"/>
          <ac:spMkLst>
            <pc:docMk/>
            <pc:sldMk cId="3565778915" sldId="8329"/>
            <ac:spMk id="18" creationId="{6E67C868-744A-AD30-E073-647B25672765}"/>
          </ac:spMkLst>
        </pc:spChg>
        <pc:picChg chg="add mod">
          <ac:chgData name="Sara Korpela" userId="8d0b7c14-59f9-4a69-8fcd-2537567cae8c" providerId="ADAL" clId="{168885BE-B84E-4675-BE01-1238743F8224}" dt="2026-04-27T13:54:14.730" v="5384" actId="1076"/>
          <ac:picMkLst>
            <pc:docMk/>
            <pc:sldMk cId="3565778915" sldId="8329"/>
            <ac:picMk id="14" creationId="{7E04C029-CBCF-C925-96B3-0ADE86A28FF7}"/>
          </ac:picMkLst>
        </pc:picChg>
        <pc:picChg chg="add mod">
          <ac:chgData name="Sara Korpela" userId="8d0b7c14-59f9-4a69-8fcd-2537567cae8c" providerId="ADAL" clId="{168885BE-B84E-4675-BE01-1238743F8224}" dt="2026-04-27T13:55:25.144" v="5396" actId="1076"/>
          <ac:picMkLst>
            <pc:docMk/>
            <pc:sldMk cId="3565778915" sldId="8329"/>
            <ac:picMk id="20" creationId="{658175A2-F40D-B0D3-99D8-B75587CC6FAF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7:53.156" v="5613" actId="1076"/>
        <pc:sldMkLst>
          <pc:docMk/>
          <pc:sldMk cId="2049752142" sldId="8330"/>
        </pc:sldMkLst>
        <pc:spChg chg="add mod ord">
          <ac:chgData name="Sara Korpela" userId="8d0b7c14-59f9-4a69-8fcd-2537567cae8c" providerId="ADAL" clId="{168885BE-B84E-4675-BE01-1238743F8224}" dt="2026-04-27T13:56:57.518" v="5448" actId="20577"/>
          <ac:spMkLst>
            <pc:docMk/>
            <pc:sldMk cId="2049752142" sldId="8330"/>
            <ac:spMk id="4" creationId="{5BBA0088-CF8C-8BB5-C94E-C46AF7FB93D4}"/>
          </ac:spMkLst>
        </pc:spChg>
        <pc:spChg chg="add mod ord">
          <ac:chgData name="Sara Korpela" userId="8d0b7c14-59f9-4a69-8fcd-2537567cae8c" providerId="ADAL" clId="{168885BE-B84E-4675-BE01-1238743F8224}" dt="2026-04-27T13:57:44.534" v="5610" actId="20577"/>
          <ac:spMkLst>
            <pc:docMk/>
            <pc:sldMk cId="2049752142" sldId="8330"/>
            <ac:spMk id="5" creationId="{85315A03-4755-DDD9-B739-0A94A7EFC8E4}"/>
          </ac:spMkLst>
        </pc:spChg>
        <pc:picChg chg="add mod">
          <ac:chgData name="Sara Korpela" userId="8d0b7c14-59f9-4a69-8fcd-2537567cae8c" providerId="ADAL" clId="{168885BE-B84E-4675-BE01-1238743F8224}" dt="2026-04-27T13:57:53.156" v="5613" actId="1076"/>
          <ac:picMkLst>
            <pc:docMk/>
            <pc:sldMk cId="2049752142" sldId="8330"/>
            <ac:picMk id="7" creationId="{4D5A3394-DA13-F812-7545-2FA2E8480DE1}"/>
          </ac:picMkLst>
        </pc:picChg>
      </pc:sldChg>
    </pc:docChg>
  </pc:docChgLst>
  <pc:docChgLst>
    <pc:chgData name="Per Ivarsson" userId="S::per.ivarsson@regionvasterbotten.se::837e59ff-8005-45d4-98c1-4b62352fa0d1" providerId="AD" clId="Web-{ADC0B523-718E-4533-97C4-786C9A956069}"/>
    <pc:docChg chg="modSld">
      <pc:chgData name="Per Ivarsson" userId="S::per.ivarsson@regionvasterbotten.se::837e59ff-8005-45d4-98c1-4b62352fa0d1" providerId="AD" clId="Web-{ADC0B523-718E-4533-97C4-786C9A956069}" dt="2026-04-24T08:44:27.056" v="97" actId="20577"/>
      <pc:docMkLst>
        <pc:docMk/>
      </pc:docMkLst>
      <pc:sldChg chg="modSp">
        <pc:chgData name="Per Ivarsson" userId="S::per.ivarsson@regionvasterbotten.se::837e59ff-8005-45d4-98c1-4b62352fa0d1" providerId="AD" clId="Web-{ADC0B523-718E-4533-97C4-786C9A956069}" dt="2026-04-24T08:44:27.056" v="97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ADC0B523-718E-4533-97C4-786C9A956069}" dt="2026-04-24T08:44:27.056" v="97" actId="20577"/>
          <ac:spMkLst>
            <pc:docMk/>
            <pc:sldMk cId="3025396634" sldId="8219"/>
            <ac:spMk id="4" creationId="{6CF13FB8-8F3E-16F8-18F6-DBDC500E1C89}"/>
          </ac:spMkLst>
        </pc:spChg>
      </pc:sldChg>
    </pc:docChg>
  </pc:docChgLst>
  <pc:docChgLst>
    <pc:chgData name="Per Ivarsson" userId="S::per.ivarsson@regionvasterbotten.se::837e59ff-8005-45d4-98c1-4b62352fa0d1" providerId="AD" clId="Web-{8C95A554-AA6F-4505-B7D7-D6E3D6E236D2}"/>
    <pc:docChg chg="addSld modSld">
      <pc:chgData name="Per Ivarsson" userId="S::per.ivarsson@regionvasterbotten.se::837e59ff-8005-45d4-98c1-4b62352fa0d1" providerId="AD" clId="Web-{8C95A554-AA6F-4505-B7D7-D6E3D6E236D2}" dt="2026-04-27T11:23:01.208" v="35" actId="20577"/>
      <pc:docMkLst>
        <pc:docMk/>
      </pc:docMkLst>
      <pc:sldChg chg="modSp">
        <pc:chgData name="Per Ivarsson" userId="S::per.ivarsson@regionvasterbotten.se::837e59ff-8005-45d4-98c1-4b62352fa0d1" providerId="AD" clId="Web-{8C95A554-AA6F-4505-B7D7-D6E3D6E236D2}" dt="2026-04-27T11:22:18.786" v="32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8C95A554-AA6F-4505-B7D7-D6E3D6E236D2}" dt="2026-04-27T11:22:18.786" v="32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8C95A554-AA6F-4505-B7D7-D6E3D6E236D2}" dt="2026-04-27T11:23:01.208" v="35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8C95A554-AA6F-4505-B7D7-D6E3D6E236D2}" dt="2026-04-27T11:21:32.614" v="29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8C95A554-AA6F-4505-B7D7-D6E3D6E236D2}" dt="2026-04-27T11:23:01.208" v="35" actId="20577"/>
          <ac:spMkLst>
            <pc:docMk/>
            <pc:sldMk cId="4009076292" sldId="8317"/>
            <ac:spMk id="7" creationId="{934FF828-FB90-2447-DDFA-304F1BB68E29}"/>
          </ac:spMkLst>
        </pc:spChg>
      </pc:sldChg>
      <pc:sldChg chg="add replId">
        <pc:chgData name="Per Ivarsson" userId="S::per.ivarsson@regionvasterbotten.se::837e59ff-8005-45d4-98c1-4b62352fa0d1" providerId="AD" clId="Web-{8C95A554-AA6F-4505-B7D7-D6E3D6E236D2}" dt="2026-04-27T11:19:49.754" v="0"/>
        <pc:sldMkLst>
          <pc:docMk/>
          <pc:sldMk cId="2128668787" sldId="8321"/>
        </pc:sldMkLst>
      </pc:sldChg>
      <pc:sldChg chg="modSp add replId">
        <pc:chgData name="Per Ivarsson" userId="S::per.ivarsson@regionvasterbotten.se::837e59ff-8005-45d4-98c1-4b62352fa0d1" providerId="AD" clId="Web-{8C95A554-AA6F-4505-B7D7-D6E3D6E236D2}" dt="2026-04-27T11:20:47.676" v="24" actId="20577"/>
        <pc:sldMkLst>
          <pc:docMk/>
          <pc:sldMk cId="3852234078" sldId="8322"/>
        </pc:sldMkLst>
        <pc:spChg chg="mod">
          <ac:chgData name="Per Ivarsson" userId="S::per.ivarsson@regionvasterbotten.se::837e59ff-8005-45d4-98c1-4b62352fa0d1" providerId="AD" clId="Web-{8C95A554-AA6F-4505-B7D7-D6E3D6E236D2}" dt="2026-04-27T11:20:47.676" v="24" actId="20577"/>
          <ac:spMkLst>
            <pc:docMk/>
            <pc:sldMk cId="3852234078" sldId="8322"/>
            <ac:spMk id="7" creationId="{D7917F36-5A60-05EF-7788-70EA22503DA6}"/>
          </ac:spMkLst>
        </pc:spChg>
      </pc:sldChg>
    </pc:docChg>
  </pc:docChgLst>
  <pc:docChgLst>
    <pc:chgData name="Per Ivarsson" userId="S::per.ivarsson@regionvasterbotten.se::837e59ff-8005-45d4-98c1-4b62352fa0d1" providerId="AD" clId="Web-{05B96B9A-4255-4B58-9C46-559DD28C4E46}"/>
    <pc:docChg chg="addSld modSld">
      <pc:chgData name="Per Ivarsson" userId="S::per.ivarsson@regionvasterbotten.se::837e59ff-8005-45d4-98c1-4b62352fa0d1" providerId="AD" clId="Web-{05B96B9A-4255-4B58-9C46-559DD28C4E46}" dt="2026-04-27T10:14:14.289" v="101" actId="20577"/>
      <pc:docMkLst>
        <pc:docMk/>
      </pc:docMkLst>
      <pc:sldChg chg="modSp">
        <pc:chgData name="Per Ivarsson" userId="S::per.ivarsson@regionvasterbotten.se::837e59ff-8005-45d4-98c1-4b62352fa0d1" providerId="AD" clId="Web-{05B96B9A-4255-4B58-9C46-559DD28C4E46}" dt="2026-04-27T10:11:58.757" v="85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05B96B9A-4255-4B58-9C46-559DD28C4E46}" dt="2026-04-27T10:11:58.757" v="85" actId="20577"/>
          <ac:spMkLst>
            <pc:docMk/>
            <pc:sldMk cId="3025396634" sldId="8219"/>
            <ac:spMk id="2" creationId="{3144B7FF-F0A2-DB1D-6111-216ED91A495B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1:42.929" v="71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05B96B9A-4255-4B58-9C46-559DD28C4E46}" dt="2026-04-27T10:11:42.929" v="71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0:12.866" v="16" actId="20577"/>
        <pc:sldMkLst>
          <pc:docMk/>
          <pc:sldMk cId="888086577" sldId="8230"/>
        </pc:sldMkLst>
        <pc:spChg chg="mod">
          <ac:chgData name="Per Ivarsson" userId="S::per.ivarsson@regionvasterbotten.se::837e59ff-8005-45d4-98c1-4b62352fa0d1" providerId="AD" clId="Web-{05B96B9A-4255-4B58-9C46-559DD28C4E46}" dt="2026-04-27T10:10:12.866" v="16" actId="20577"/>
          <ac:spMkLst>
            <pc:docMk/>
            <pc:sldMk cId="888086577" sldId="8230"/>
            <ac:spMk id="3" creationId="{3182AFE8-198F-97EF-6E30-9DD005A19E4C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2:24.148" v="88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05B96B9A-4255-4B58-9C46-559DD28C4E46}" dt="2026-04-27T10:12:24.148" v="88" actId="20577"/>
          <ac:spMkLst>
            <pc:docMk/>
            <pc:sldMk cId="2180964314" sldId="8301"/>
            <ac:spMk id="2" creationId="{FB71EC12-9DCB-3A6E-13F1-7130602501EA}"/>
          </ac:spMkLst>
        </pc:spChg>
      </pc:sldChg>
      <pc:sldChg chg="addSp delSp modSp">
        <pc:chgData name="Per Ivarsson" userId="S::per.ivarsson@regionvasterbotten.se::837e59ff-8005-45d4-98c1-4b62352fa0d1" providerId="AD" clId="Web-{05B96B9A-4255-4B58-9C46-559DD28C4E46}" dt="2026-04-27T10:14:14.289" v="101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05B96B9A-4255-4B58-9C46-559DD28C4E46}" dt="2026-04-27T10:11:18.851" v="68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05B96B9A-4255-4B58-9C46-559DD28C4E46}" dt="2026-04-27T10:10:50.601" v="19" actId="20577"/>
          <ac:spMkLst>
            <pc:docMk/>
            <pc:sldMk cId="4009076292" sldId="8317"/>
            <ac:spMk id="3" creationId="{607E504D-8BD9-EF58-6E7B-2C01BCCF2D8C}"/>
          </ac:spMkLst>
        </pc:spChg>
        <pc:spChg chg="add mod">
          <ac:chgData name="Per Ivarsson" userId="S::per.ivarsson@regionvasterbotten.se::837e59ff-8005-45d4-98c1-4b62352fa0d1" providerId="AD" clId="Web-{05B96B9A-4255-4B58-9C46-559DD28C4E46}" dt="2026-04-27T10:14:14.289" v="101" actId="20577"/>
          <ac:spMkLst>
            <pc:docMk/>
            <pc:sldMk cId="4009076292" sldId="8317"/>
            <ac:spMk id="7" creationId="{934FF828-FB90-2447-DDFA-304F1BB68E29}"/>
          </ac:spMkLst>
        </pc:spChg>
      </pc:sldChg>
      <pc:sldChg chg="add replId">
        <pc:chgData name="Per Ivarsson" userId="S::per.ivarsson@regionvasterbotten.se::837e59ff-8005-45d4-98c1-4b62352fa0d1" providerId="AD" clId="Web-{05B96B9A-4255-4B58-9C46-559DD28C4E46}" dt="2026-04-27T10:10:42.648" v="17"/>
        <pc:sldMkLst>
          <pc:docMk/>
          <pc:sldMk cId="3182888584" sldId="8320"/>
        </pc:sldMkLst>
      </pc:sldChg>
    </pc:docChg>
  </pc:docChgLst>
  <pc:docChgLst>
    <pc:chgData name="Sara Korpela" userId="S::sara.korpela@regionvasterbotten.se::8d0b7c14-59f9-4a69-8fcd-2537567cae8c" providerId="AD" clId="Web-{AE9E8A7A-E910-34B3-9B88-1F92D58BF2DA}"/>
    <pc:docChg chg="addSld modSld">
      <pc:chgData name="Sara Korpela" userId="S::sara.korpela@regionvasterbotten.se::8d0b7c14-59f9-4a69-8fcd-2537567cae8c" providerId="AD" clId="Web-{AE9E8A7A-E910-34B3-9B88-1F92D58BF2DA}" dt="2026-04-25T08:41:17.674" v="346"/>
      <pc:docMkLst>
        <pc:docMk/>
      </pc:docMkLst>
      <pc:sldChg chg="modSp">
        <pc:chgData name="Sara Korpela" userId="S::sara.korpela@regionvasterbotten.se::8d0b7c14-59f9-4a69-8fcd-2537567cae8c" providerId="AD" clId="Web-{AE9E8A7A-E910-34B3-9B88-1F92D58BF2DA}" dt="2026-04-25T08:30:15.676" v="35" actId="20577"/>
        <pc:sldMkLst>
          <pc:docMk/>
          <pc:sldMk cId="3025396634" sldId="8219"/>
        </pc:sldMkLst>
        <pc:spChg chg="mod">
          <ac:chgData name="Sara Korpela" userId="S::sara.korpela@regionvasterbotten.se::8d0b7c14-59f9-4a69-8fcd-2537567cae8c" providerId="AD" clId="Web-{AE9E8A7A-E910-34B3-9B88-1F92D58BF2DA}" dt="2026-04-25T08:30:15.676" v="35" actId="20577"/>
          <ac:spMkLst>
            <pc:docMk/>
            <pc:sldMk cId="3025396634" sldId="8219"/>
            <ac:spMk id="4" creationId="{6CF13FB8-8F3E-16F8-18F6-DBDC500E1C89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1:15.443" v="50" actId="20577"/>
        <pc:sldMkLst>
          <pc:docMk/>
          <pc:sldMk cId="2180964314" sldId="8301"/>
        </pc:sldMkLst>
        <pc:spChg chg="mod">
          <ac:chgData name="Sara Korpela" userId="S::sara.korpela@regionvasterbotten.se::8d0b7c14-59f9-4a69-8fcd-2537567cae8c" providerId="AD" clId="Web-{AE9E8A7A-E910-34B3-9B88-1F92D58BF2DA}" dt="2026-04-25T08:31:15.443" v="50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2:00.084" v="88" actId="20577"/>
        <pc:sldMkLst>
          <pc:docMk/>
          <pc:sldMk cId="2137075084" sldId="8302"/>
        </pc:sldMkLst>
        <pc:spChg chg="mod">
          <ac:chgData name="Sara Korpela" userId="S::sara.korpela@regionvasterbotten.se::8d0b7c14-59f9-4a69-8fcd-2537567cae8c" providerId="AD" clId="Web-{AE9E8A7A-E910-34B3-9B88-1F92D58BF2DA}" dt="2026-04-25T08:32:00.084" v="88" actId="20577"/>
          <ac:spMkLst>
            <pc:docMk/>
            <pc:sldMk cId="2137075084" sldId="8302"/>
            <ac:spMk id="5" creationId="{80554929-1CBA-F237-2557-6D74C62C846A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3:38.027" v="126" actId="20577"/>
        <pc:sldMkLst>
          <pc:docMk/>
          <pc:sldMk cId="3774888632" sldId="8304"/>
        </pc:sldMkLst>
        <pc:spChg chg="mod">
          <ac:chgData name="Sara Korpela" userId="S::sara.korpela@regionvasterbotten.se::8d0b7c14-59f9-4a69-8fcd-2537567cae8c" providerId="AD" clId="Web-{AE9E8A7A-E910-34B3-9B88-1F92D58BF2DA}" dt="2026-04-25T08:33:38.027" v="126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">
        <pc:chgData name="Sara Korpela" userId="S::sara.korpela@regionvasterbotten.se::8d0b7c14-59f9-4a69-8fcd-2537567cae8c" providerId="AD" clId="Web-{AE9E8A7A-E910-34B3-9B88-1F92D58BF2DA}" dt="2026-04-25T08:37:03.934" v="155" actId="20577"/>
        <pc:sldMkLst>
          <pc:docMk/>
          <pc:sldMk cId="2916279571" sldId="8305"/>
        </pc:sldMkLst>
        <pc:spChg chg="mod">
          <ac:chgData name="Sara Korpela" userId="S::sara.korpela@regionvasterbotten.se::8d0b7c14-59f9-4a69-8fcd-2537567cae8c" providerId="AD" clId="Web-{AE9E8A7A-E910-34B3-9B88-1F92D58BF2DA}" dt="2026-04-25T08:37:03.934" v="155" actId="20577"/>
          <ac:spMkLst>
            <pc:docMk/>
            <pc:sldMk cId="2916279571" sldId="8305"/>
            <ac:spMk id="6" creationId="{B7DFB19F-D544-3A01-BB46-C583B6E2E804}"/>
          </ac:spMkLst>
        </pc:spChg>
        <pc:picChg chg="add mod">
          <ac:chgData name="Sara Korpela" userId="S::sara.korpela@regionvasterbotten.se::8d0b7c14-59f9-4a69-8fcd-2537567cae8c" providerId="AD" clId="Web-{AE9E8A7A-E910-34B3-9B88-1F92D58BF2DA}" dt="2026-04-25T08:36:03.450" v="146" actId="1076"/>
          <ac:picMkLst>
            <pc:docMk/>
            <pc:sldMk cId="2916279571" sldId="8305"/>
            <ac:picMk id="2" creationId="{F19DCA6D-D491-C6B8-9BF3-524546805A00}"/>
          </ac:picMkLst>
        </pc:picChg>
      </pc:sldChg>
      <pc:sldChg chg="addSp modSp mod modClrScheme chgLayout">
        <pc:chgData name="Sara Korpela" userId="S::sara.korpela@regionvasterbotten.se::8d0b7c14-59f9-4a69-8fcd-2537567cae8c" providerId="AD" clId="Web-{AE9E8A7A-E910-34B3-9B88-1F92D58BF2DA}" dt="2026-04-25T08:41:03.127" v="345" actId="20577"/>
        <pc:sldMkLst>
          <pc:docMk/>
          <pc:sldMk cId="3400281271" sldId="8308"/>
        </pc:sldMkLst>
        <pc:spChg chg="add mod ord">
          <ac:chgData name="Sara Korpela" userId="S::sara.korpela@regionvasterbotten.se::8d0b7c14-59f9-4a69-8fcd-2537567cae8c" providerId="AD" clId="Web-{AE9E8A7A-E910-34B3-9B88-1F92D58BF2DA}" dt="2026-04-25T08:41:03.127" v="345" actId="20577"/>
          <ac:spMkLst>
            <pc:docMk/>
            <pc:sldMk cId="3400281271" sldId="8308"/>
            <ac:spMk id="2" creationId="{454A81D0-3D89-0492-6610-ED5B32B14343}"/>
          </ac:spMkLst>
        </pc:spChg>
        <pc:spChg chg="add mod">
          <ac:chgData name="Sara Korpela" userId="S::sara.korpela@regionvasterbotten.se::8d0b7c14-59f9-4a69-8fcd-2537567cae8c" providerId="AD" clId="Web-{AE9E8A7A-E910-34B3-9B88-1F92D58BF2DA}" dt="2026-04-25T08:40:45.799" v="344" actId="1076"/>
          <ac:spMkLst>
            <pc:docMk/>
            <pc:sldMk cId="3400281271" sldId="8308"/>
            <ac:spMk id="3" creationId="{31D16355-E8B8-6E56-C0A4-5E27F52B4F6E}"/>
          </ac:spMkLst>
        </pc:spChg>
        <pc:spChg chg="mod ord">
          <ac:chgData name="Sara Korpela" userId="S::sara.korpela@regionvasterbotten.se::8d0b7c14-59f9-4a69-8fcd-2537567cae8c" providerId="AD" clId="Web-{AE9E8A7A-E910-34B3-9B88-1F92D58BF2DA}" dt="2026-04-25T08:38:18.608" v="156"/>
          <ac:spMkLst>
            <pc:docMk/>
            <pc:sldMk cId="3400281271" sldId="8308"/>
            <ac:spMk id="4" creationId="{D3852ECC-887A-8B10-EFF7-B5F40ABBDA19}"/>
          </ac:spMkLst>
        </pc:spChg>
        <pc:picChg chg="mod ord">
          <ac:chgData name="Sara Korpela" userId="S::sara.korpela@regionvasterbotten.se::8d0b7c14-59f9-4a69-8fcd-2537567cae8c" providerId="AD" clId="Web-{AE9E8A7A-E910-34B3-9B88-1F92D58BF2DA}" dt="2026-04-25T08:38:18.608" v="156"/>
          <ac:picMkLst>
            <pc:docMk/>
            <pc:sldMk cId="3400281271" sldId="8308"/>
            <ac:picMk id="7" creationId="{A452E237-24F8-8BF3-8F04-670FEFC07B46}"/>
          </ac:picMkLst>
        </pc:picChg>
      </pc:sldChg>
    </pc:docChg>
  </pc:docChgLst>
  <pc:docChgLst>
    <pc:chgData name="Per Ivarsson" userId="S::per.ivarsson@regionvasterbotten.se::837e59ff-8005-45d4-98c1-4b62352fa0d1" providerId="AD" clId="Web-{C436DBF0-9859-4354-88A8-EEAF3B8DA5D5}"/>
    <pc:docChg chg="modSld">
      <pc:chgData name="Per Ivarsson" userId="S::per.ivarsson@regionvasterbotten.se::837e59ff-8005-45d4-98c1-4b62352fa0d1" providerId="AD" clId="Web-{C436DBF0-9859-4354-88A8-EEAF3B8DA5D5}" dt="2026-04-28T06:47:39.740" v="22" actId="20577"/>
      <pc:docMkLst>
        <pc:docMk/>
      </pc:docMkLst>
      <pc:sldChg chg="modSp">
        <pc:chgData name="Per Ivarsson" userId="S::per.ivarsson@regionvasterbotten.se::837e59ff-8005-45d4-98c1-4b62352fa0d1" providerId="AD" clId="Web-{C436DBF0-9859-4354-88A8-EEAF3B8DA5D5}" dt="2026-04-28T06:45:36.299" v="4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C436DBF0-9859-4354-88A8-EEAF3B8DA5D5}" dt="2026-04-28T06:45:36.299" v="4" actId="20577"/>
          <ac:spMkLst>
            <pc:docMk/>
            <pc:sldMk cId="3025396634" sldId="8219"/>
            <ac:spMk id="4" creationId="{6CF13FB8-8F3E-16F8-18F6-DBDC500E1C89}"/>
          </ac:spMkLst>
        </pc:spChg>
      </pc:sldChg>
      <pc:sldChg chg="modSp">
        <pc:chgData name="Per Ivarsson" userId="S::per.ivarsson@regionvasterbotten.se::837e59ff-8005-45d4-98c1-4b62352fa0d1" providerId="AD" clId="Web-{C436DBF0-9859-4354-88A8-EEAF3B8DA5D5}" dt="2026-04-28T06:47:39.740" v="22" actId="20577"/>
        <pc:sldMkLst>
          <pc:docMk/>
          <pc:sldMk cId="1568047751" sldId="8306"/>
        </pc:sldMkLst>
        <pc:spChg chg="mod">
          <ac:chgData name="Per Ivarsson" userId="S::per.ivarsson@regionvasterbotten.se::837e59ff-8005-45d4-98c1-4b62352fa0d1" providerId="AD" clId="Web-{C436DBF0-9859-4354-88A8-EEAF3B8DA5D5}" dt="2026-04-28T06:47:39.740" v="22" actId="20577"/>
          <ac:spMkLst>
            <pc:docMk/>
            <pc:sldMk cId="1568047751" sldId="8306"/>
            <ac:spMk id="7" creationId="{C8415C8E-CAED-5964-1FAF-04DB28B7E5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E8E0-9738-4F12-9217-EB43A7C418E1}" type="datetimeFigureOut">
              <a:rPr lang="sv-SE" smtClean="0"/>
              <a:t>2026-04-30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5FF-481C-4442-8575-D68CE2F73A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5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/>
              <a:t>Byte från ITS plattform(egenutvecklad) till INCA </a:t>
            </a:r>
          </a:p>
          <a:p>
            <a:r>
              <a:rPr lang="sv-SE"/>
              <a:t>Riksstroke registercentrum(RC Norr) tillhandahåller INCA som plattform</a:t>
            </a:r>
          </a:p>
          <a:p>
            <a:r>
              <a:rPr lang="sv-SE"/>
              <a:t>INCA är plattform som alla cancerregister använder</a:t>
            </a:r>
          </a:p>
          <a:p>
            <a:r>
              <a:rPr lang="sv-SE"/>
              <a:t>Ett antal icke register använder den t ex Bråckregistret, Psoriasisregistret, Psykiatriregister  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675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811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300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699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910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45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095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Bakgrund och projektinfo</a:t>
            </a:r>
          </a:p>
          <a:p>
            <a:pPr lvl="0"/>
            <a:r>
              <a:rPr lang="sv-SE"/>
              <a:t>Formulär</a:t>
            </a:r>
          </a:p>
          <a:p>
            <a:pPr lvl="0"/>
            <a:r>
              <a:rPr lang="sv-SE"/>
              <a:t>Demo INCA</a:t>
            </a:r>
          </a:p>
          <a:p>
            <a:pPr lvl="3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C3D037D-B3E4-F39C-C787-66979DD9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3 månaders uppföljning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2965EB4-1EA0-4296-71BD-0C58FE3C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Diagnoser som följs upp I60, I61, I63 samt G45 som fått trombolys och/ eller trombektomi</a:t>
            </a:r>
          </a:p>
          <a:p>
            <a:r>
              <a:rPr lang="sv-SE"/>
              <a:t>Registreringar med reservnummer får ingen uppföljning</a:t>
            </a:r>
          </a:p>
          <a:p>
            <a:r>
              <a:rPr lang="sv-SE"/>
              <a:t>Patienter som avlidit får inget utskick</a:t>
            </a:r>
          </a:p>
          <a:p>
            <a:r>
              <a:rPr lang="sv-SE"/>
              <a:t>Om flera insjuknanden inom 28 dagar skickas en uppföljning </a:t>
            </a:r>
          </a:p>
          <a:p>
            <a:r>
              <a:rPr lang="sv-SE"/>
              <a:t>Registreringen behöver inte vara klar </a:t>
            </a:r>
            <a:r>
              <a:rPr lang="sv-SE" u="sng"/>
              <a:t>MEN</a:t>
            </a:r>
            <a:r>
              <a:rPr lang="sv-SE"/>
              <a:t> påbörjad (inte endast anmälan) och åtagandet utskrivande sjukhus etablerat i en vårdrelation för att uppföljning ska skickas ut.</a:t>
            </a:r>
          </a:p>
          <a:p>
            <a:r>
              <a:rPr lang="sv-SE"/>
              <a:t>Utskrivande ”slut”  sjukhus ansvarar för uppföljningen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99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A124B2-D5C8-239D-AE6B-2DE1924D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567673"/>
            <a:ext cx="7998594" cy="56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2401430-65C1-5F2F-8061-01835B8F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Utskrift Initialbrev/påminnelse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7811D8-860B-D231-3ED3-801A0E60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1120"/>
            <a:ext cx="4536057" cy="3954072"/>
          </a:xfrm>
        </p:spPr>
        <p:txBody>
          <a:bodyPr>
            <a:normAutofit/>
          </a:bodyPr>
          <a:lstStyle/>
          <a:p>
            <a:r>
              <a:rPr lang="sv-SE" sz="2000" dirty="0"/>
              <a:t>Efter initialbrev skrivits ut tänds möjlighet att skicka uppföljning.</a:t>
            </a:r>
          </a:p>
          <a:p>
            <a:r>
              <a:rPr lang="sv-SE" sz="2000" dirty="0"/>
              <a:t>Möjlighet att skriva ut enkät för varje patient finns. </a:t>
            </a:r>
          </a:p>
          <a:p>
            <a:r>
              <a:rPr lang="sv-SE" sz="2000" dirty="0"/>
              <a:t>Ej ett krav för att det ska gå mata in enkät. Ni som önskar trycka upp enkäter kommer de läggas på hemsidan i PDF.</a:t>
            </a:r>
          </a:p>
          <a:p>
            <a:r>
              <a:rPr lang="sv-SE" sz="2000" dirty="0"/>
              <a:t>Finns möjlighet att skriva ut enkät på engelska vid behov. Klicka på pilen vid ”Skriv ut enkät”</a:t>
            </a:r>
            <a:r>
              <a:rPr lang="sv-SE" dirty="0"/>
              <a:t>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256DC9-F41B-5E45-B970-BF47E7615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2279" y="1984595"/>
            <a:ext cx="5765321" cy="231394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B8743E-06F6-07E1-0511-A63DAC87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90" y="4380376"/>
            <a:ext cx="3441025" cy="1364816"/>
          </a:xfrm>
          <a:prstGeom prst="rect">
            <a:avLst/>
          </a:prstGeom>
        </p:spPr>
      </p:pic>
      <p:sp>
        <p:nvSpPr>
          <p:cNvPr id="16" name="Pil: nedåt 15">
            <a:extLst>
              <a:ext uri="{FF2B5EF4-FFF2-40B4-BE49-F238E27FC236}">
                <a16:creationId xmlns:a16="http://schemas.microsoft.com/office/drawing/2014/main" id="{194C66D1-75F6-7679-160A-794BFA3F7461}"/>
              </a:ext>
            </a:extLst>
          </p:cNvPr>
          <p:cNvSpPr/>
          <p:nvPr/>
        </p:nvSpPr>
        <p:spPr>
          <a:xfrm>
            <a:off x="8264766" y="4891177"/>
            <a:ext cx="260345" cy="4867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B82CBDBF-24CA-202E-6F9A-9B30650892BA}"/>
              </a:ext>
            </a:extLst>
          </p:cNvPr>
          <p:cNvSpPr/>
          <p:nvPr/>
        </p:nvSpPr>
        <p:spPr>
          <a:xfrm>
            <a:off x="6331789" y="3360127"/>
            <a:ext cx="276047" cy="408029"/>
          </a:xfrm>
          <a:prstGeom prst="downArrow">
            <a:avLst>
              <a:gd name="adj1" fmla="val 3294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40CF76E-BF7C-211A-A3CB-BE9287D62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77" y="3337086"/>
            <a:ext cx="31092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C56CCE7-FBE4-EAB5-E4F5-CF7B250C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Pappersenkät för utskrift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E7DF7B1-6899-CE09-A1C3-D5334240AD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82333"/>
            <a:ext cx="5181600" cy="3637922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F63112B-7F61-11FD-51E8-8B17437FE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När ni skriver ut enkäten kom ihåg att fylla i </a:t>
            </a:r>
            <a:r>
              <a:rPr lang="sv-SE" u="sng" dirty="0"/>
              <a:t>Personnummer och namn och planerat uppföljningsdatum </a:t>
            </a:r>
            <a:r>
              <a:rPr lang="sv-SE" dirty="0"/>
              <a:t>innan ni skickar enkäten till patient.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5277B8-8C7F-A7F2-8A59-1BD292799BEE}"/>
              </a:ext>
            </a:extLst>
          </p:cNvPr>
          <p:cNvSpPr/>
          <p:nvPr/>
        </p:nvSpPr>
        <p:spPr>
          <a:xfrm>
            <a:off x="3354857" y="3173522"/>
            <a:ext cx="2433467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92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F62075-F0BB-7B6E-AB7F-EAF6E26C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Utskickade pappersenkäter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9AF289E-3239-6CF3-A083-1386BEAE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 dirty="0"/>
              <a:t>När pappersutskick är gjort flyttas patienten till Listor och fliken uppföljningar.</a:t>
            </a:r>
          </a:p>
          <a:p>
            <a:r>
              <a:rPr lang="sv-SE" dirty="0"/>
              <a:t>Ligger här med status Inväntar svar.</a:t>
            </a:r>
          </a:p>
          <a:p>
            <a:r>
              <a:rPr lang="sv-SE" dirty="0"/>
              <a:t>När papperssvar kommer är det här ni går in och registrerar svaret genom att öppna formulär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04C029-CBCF-C925-96B3-0ADE86A2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0" y="4240301"/>
            <a:ext cx="9910813" cy="1368123"/>
          </a:xfrm>
          <a:prstGeom prst="rect">
            <a:avLst/>
          </a:prstGeom>
        </p:spPr>
      </p:pic>
      <p:sp>
        <p:nvSpPr>
          <p:cNvPr id="15" name="Pil: nedåt 14">
            <a:extLst>
              <a:ext uri="{FF2B5EF4-FFF2-40B4-BE49-F238E27FC236}">
                <a16:creationId xmlns:a16="http://schemas.microsoft.com/office/drawing/2014/main" id="{B4157428-7B2D-23B0-E8E5-B096B848CA32}"/>
              </a:ext>
            </a:extLst>
          </p:cNvPr>
          <p:cNvSpPr/>
          <p:nvPr/>
        </p:nvSpPr>
        <p:spPr>
          <a:xfrm>
            <a:off x="2579299" y="3886617"/>
            <a:ext cx="287858" cy="3536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6E67C868-744A-AD30-E073-647B25672765}"/>
              </a:ext>
            </a:extLst>
          </p:cNvPr>
          <p:cNvSpPr/>
          <p:nvPr/>
        </p:nvSpPr>
        <p:spPr>
          <a:xfrm>
            <a:off x="279851" y="4769042"/>
            <a:ext cx="692299" cy="3106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58175A2-F40D-B0D3-99D8-B75587CC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914" y="4981368"/>
            <a:ext cx="3231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866F617-5CD9-B2BE-30DF-0D52FB0C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Inmatning av svar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FE56A7-4F7E-4E37-DCF3-80FB29DD6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33926"/>
            <a:ext cx="5181600" cy="2534736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CED2583-FF54-AD47-A7A8-993247C32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Inmatning av svar, sparas automatiskt efter 3 sekunder.</a:t>
            </a: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2A401A11-39C3-90B5-3039-50383E74F834}"/>
              </a:ext>
            </a:extLst>
          </p:cNvPr>
          <p:cNvSpPr/>
          <p:nvPr/>
        </p:nvSpPr>
        <p:spPr>
          <a:xfrm>
            <a:off x="405442" y="4333184"/>
            <a:ext cx="432758" cy="2646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81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B5E1C-D6DC-C99D-7069-162BDD97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Obesvarade frågor i 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41BC95-F4CD-84E5-BE94-15B39C0BD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Om patienten lämnat någon fråga obesvarad, eller kryssat för flera alternativ på en fråga så den inte är möjlig att </a:t>
            </a:r>
            <a:r>
              <a:rPr lang="sv-SE" dirty="0" err="1"/>
              <a:t>registera</a:t>
            </a:r>
            <a:r>
              <a:rPr lang="sv-SE" dirty="0"/>
              <a:t>.</a:t>
            </a:r>
          </a:p>
          <a:p>
            <a:r>
              <a:rPr lang="sv-SE" dirty="0"/>
              <a:t>Lämna frågan obesvarad och välj längst ner på enkäten att aktivera ”Alla frågor är besvarade”</a:t>
            </a:r>
          </a:p>
          <a:p>
            <a:r>
              <a:rPr lang="sv-SE" dirty="0"/>
              <a:t>Enkäten sparas då som komplett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69D39F-FC15-FF1E-3187-13187D32B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E15961F-3A48-DE1D-A87B-31BB0BA2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26" y="2281096"/>
            <a:ext cx="455358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0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BBA0088-CF8C-8BB5-C94E-C46AF7FB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Besvarade enkäter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315A03-4755-DDD9-B739-0A94A7EF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Besvarade enkäter hittas under Listor – Uppföljningar och Besvarade. </a:t>
            </a:r>
          </a:p>
          <a:p>
            <a:r>
              <a:rPr lang="sv-SE" dirty="0"/>
              <a:t>Här är det möjligt att gå in och titta på besvarade formulär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5A3394-DA13-F812-7545-2FA2E848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3326811"/>
            <a:ext cx="9477676" cy="26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61224CF0-10D9-3281-9D2E-4E9989D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Statuslinje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8D23B6-BC16-D552-5D5B-BADB42AB2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859"/>
            <a:ext cx="10515600" cy="3618869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6FA2E6E6-9F7D-A90D-0186-A557D1C6DED4}"/>
              </a:ext>
            </a:extLst>
          </p:cNvPr>
          <p:cNvSpPr/>
          <p:nvPr/>
        </p:nvSpPr>
        <p:spPr>
          <a:xfrm>
            <a:off x="187596" y="3308231"/>
            <a:ext cx="650604" cy="383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690EA555-DFD8-6F6E-2327-D38C5F485532}"/>
              </a:ext>
            </a:extLst>
          </p:cNvPr>
          <p:cNvSpPr/>
          <p:nvPr/>
        </p:nvSpPr>
        <p:spPr>
          <a:xfrm>
            <a:off x="1639019" y="4701396"/>
            <a:ext cx="191334" cy="30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A7A9B2D-DE07-7BEB-24DB-4A5A96C3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86" y="4680205"/>
            <a:ext cx="225572" cy="32311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BF2DF8D-A4DB-4447-F439-DB370B2C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49" y="4690800"/>
            <a:ext cx="22557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852ECC-887A-8B10-EFF7-B5F40ABB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Flik Enkätinställningar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52E237-24F8-8BF3-8F04-670FEFC07B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23352"/>
            <a:ext cx="5181600" cy="25558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A81D0-3D89-0492-6610-ED5B32B14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markera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 patient 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är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aktuell</a:t>
            </a:r>
            <a:r>
              <a:rPr lang="en-US" dirty="0">
                <a:ea typeface="Calibri"/>
                <a:cs typeface="Calibri"/>
              </a:rPr>
              <a:t> för uppföljning. Ingen </a:t>
            </a:r>
            <a:r>
              <a:rPr lang="en-US" dirty="0" err="1">
                <a:ea typeface="Calibri"/>
                <a:cs typeface="Calibri"/>
              </a:rPr>
              <a:t>automatisk</a:t>
            </a:r>
            <a:r>
              <a:rPr lang="en-US" dirty="0">
                <a:ea typeface="Calibri"/>
                <a:cs typeface="Calibri"/>
              </a:rPr>
              <a:t> uppföljning </a:t>
            </a:r>
            <a:r>
              <a:rPr lang="en-US" dirty="0" err="1">
                <a:ea typeface="Calibri"/>
                <a:cs typeface="Calibri"/>
              </a:rPr>
              <a:t>skickas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heller </a:t>
            </a:r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göra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endast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ska </a:t>
            </a:r>
            <a:r>
              <a:rPr lang="en-US" dirty="0" err="1">
                <a:ea typeface="Calibri"/>
                <a:cs typeface="Calibri"/>
              </a:rPr>
              <a:t>gå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Hamnar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direkt</a:t>
            </a:r>
            <a:r>
              <a:rPr lang="en-US" dirty="0">
                <a:ea typeface="Calibri"/>
                <a:cs typeface="Calibri"/>
              </a:rPr>
              <a:t> I </a:t>
            </a:r>
            <a:r>
              <a:rPr lang="en-US" dirty="0" err="1">
                <a:ea typeface="Calibri"/>
                <a:cs typeface="Calibri"/>
              </a:rPr>
              <a:t>listan</a:t>
            </a:r>
            <a:r>
              <a:rPr lang="en-US" dirty="0">
                <a:ea typeface="Calibri"/>
                <a:cs typeface="Calibri"/>
              </a:rPr>
              <a:t> för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dax</a:t>
            </a:r>
            <a:r>
              <a:rPr lang="en-US" dirty="0">
                <a:ea typeface="Calibri"/>
                <a:cs typeface="Calibri"/>
              </a:rPr>
              <a:t> för uppföljning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1D16355-E8B8-6E56-C0A4-5E27F52B4F6E}"/>
              </a:ext>
            </a:extLst>
          </p:cNvPr>
          <p:cNvSpPr/>
          <p:nvPr/>
        </p:nvSpPr>
        <p:spPr>
          <a:xfrm>
            <a:off x="240160" y="4877288"/>
            <a:ext cx="597407" cy="2794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94CC17-E8E8-FD1D-4CDA-B30670CB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gäller vid utskick?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3F3FD5-800F-DBD3-056E-7A948022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Digital enkät via 1177 </a:t>
            </a:r>
            <a:r>
              <a:rPr lang="sv-SE" b="1" dirty="0">
                <a:solidFill>
                  <a:srgbClr val="00B050"/>
                </a:solidFill>
              </a:rPr>
              <a:t>85</a:t>
            </a:r>
            <a:r>
              <a:rPr lang="sv-SE" dirty="0"/>
              <a:t> dagar efter insjuknandedatum, görs automatiskt från INCA</a:t>
            </a:r>
          </a:p>
          <a:p>
            <a:r>
              <a:rPr lang="sv-SE" dirty="0"/>
              <a:t>Om inte patienten har 1177 eller inte avisering på 1177 aktiverat kommer patienten upp som aktuell för pappersutskick</a:t>
            </a:r>
          </a:p>
          <a:p>
            <a:r>
              <a:rPr lang="sv-SE" dirty="0"/>
              <a:t>Digital påminnelse för de som har 1177 </a:t>
            </a:r>
            <a:r>
              <a:rPr lang="sv-SE" b="1" dirty="0">
                <a:solidFill>
                  <a:srgbClr val="00B050"/>
                </a:solidFill>
              </a:rPr>
              <a:t>9</a:t>
            </a:r>
            <a:r>
              <a:rPr lang="sv-SE" dirty="0"/>
              <a:t> dagar efter första utskick, görs automatiskt från INCA</a:t>
            </a:r>
          </a:p>
          <a:p>
            <a:r>
              <a:rPr lang="sv-SE" dirty="0"/>
              <a:t>Om ej svar på digital påminnelse kommer patienten upp som aktuell för pappersutskick </a:t>
            </a:r>
            <a:r>
              <a:rPr lang="sv-SE" b="1" dirty="0">
                <a:solidFill>
                  <a:srgbClr val="00B050"/>
                </a:solidFill>
              </a:rPr>
              <a:t>6 </a:t>
            </a:r>
            <a:r>
              <a:rPr lang="sv-SE" dirty="0">
                <a:solidFill>
                  <a:schemeClr val="tx1"/>
                </a:solidFill>
              </a:rPr>
              <a:t>dagar efter digital påminnelse skickats ut.</a:t>
            </a:r>
          </a:p>
          <a:p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Möjligt skicka påminnelse även på pappersutskick kommer upp som </a:t>
            </a:r>
            <a:r>
              <a:rPr lang="sv-SE" dirty="0" err="1">
                <a:solidFill>
                  <a:schemeClr val="tx1"/>
                </a:solidFill>
                <a:ea typeface="Calibri"/>
                <a:cs typeface="Calibri"/>
              </a:rPr>
              <a:t>aktutell</a:t>
            </a:r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 för påminnelse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kumimoji="0" lang="sv-SE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dagar efter första pappersutskick</a:t>
            </a:r>
            <a:endParaRPr lang="sv-SE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88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7DFB19F-D544-3A01-BB46-C583B6E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ea typeface="Calibri Light"/>
                <a:cs typeface="Calibri Light"/>
              </a:rPr>
              <a:t>Vad patienten ser på 1177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3AB06CA2-DF2E-8BDC-FED6-843B1A51D4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3736" y="2178667"/>
            <a:ext cx="5016064" cy="3744665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E2F18321-D562-9A7B-EF1A-379AB5266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916555"/>
            <a:ext cx="5181598" cy="409372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6886D53-770D-9781-79F7-E43B054F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758786"/>
            <a:ext cx="342376" cy="20462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4F39769-CBFC-1959-4FEE-F267A0E7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17" y="4224775"/>
            <a:ext cx="342376" cy="204629"/>
          </a:xfrm>
          <a:prstGeom prst="rect">
            <a:avLst/>
          </a:prstGeom>
        </p:spPr>
      </p:pic>
      <p:pic>
        <p:nvPicPr>
          <p:cNvPr id="2" name="Bildobjekt 14">
            <a:extLst>
              <a:ext uri="{FF2B5EF4-FFF2-40B4-BE49-F238E27FC236}">
                <a16:creationId xmlns:a16="http://schemas.microsoft.com/office/drawing/2014/main" id="{F19DCA6D-D491-C6B8-9BF3-52454680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055401"/>
            <a:ext cx="342376" cy="2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415C8E-CAED-5964-1FAF-04DB28B7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Calibri Light"/>
                <a:cs typeface="Calibri Light"/>
              </a:rPr>
              <a:t>Enkäten besvaras på Svar@INCA</a:t>
            </a:r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D9A0B3-7664-AC3E-0188-112E0FF08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05903"/>
            <a:ext cx="5181600" cy="3046194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C02817C-F2A2-2267-A1A8-C80F7D498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Enkäten besvaras inte på 1177 utan endast avisering går ut via 1177</a:t>
            </a:r>
          </a:p>
          <a:p>
            <a:r>
              <a:rPr lang="sv-SE"/>
              <a:t>Patienten besvarar enkäten via länk på INCA</a:t>
            </a:r>
          </a:p>
          <a:p>
            <a:r>
              <a:rPr lang="sv-SE"/>
              <a:t>Enkäter som besvarats digitalt kräver ingen manuell hantering</a:t>
            </a:r>
          </a:p>
        </p:txBody>
      </p:sp>
    </p:spTree>
    <p:extLst>
      <p:ext uri="{BB962C8B-B14F-4D97-AF65-F5344CB8AC3E}">
        <p14:creationId xmlns:p14="http://schemas.microsoft.com/office/powerpoint/2010/main" val="156804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10455B-B3F5-8BD8-5DD9-EAE7A55C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Hantering av pappersenkäter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D4C1A8-AF82-C1D3-C0B7-1875D1E1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Enkäter som är aktuella för utskick hittas på Dashboarden under ”Enkäter att hantera”.</a:t>
            </a:r>
          </a:p>
          <a:p>
            <a:r>
              <a:rPr lang="sv-SE" dirty="0"/>
              <a:t>Enkäter som inväntar svar hittas under Listor, fliken Uppföljningar och Inväntar svar. Det är där ni också går för att mata in svaren som kommer på papper.</a:t>
            </a:r>
          </a:p>
          <a:p>
            <a:r>
              <a:rPr lang="sv-SE" dirty="0"/>
              <a:t>Alla besvarade enkäter (1177 eller pappersutskick) hittas under Listor, fliken Uppföljningar och besvarade. </a:t>
            </a:r>
          </a:p>
        </p:txBody>
      </p:sp>
    </p:spTree>
    <p:extLst>
      <p:ext uri="{BB962C8B-B14F-4D97-AF65-F5344CB8AC3E}">
        <p14:creationId xmlns:p14="http://schemas.microsoft.com/office/powerpoint/2010/main" val="340193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3DEDBC-B064-7D7A-E0C5-AE41AC293C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3240" y="904775"/>
            <a:ext cx="9922452" cy="53203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DA33C9-0FA3-8D4E-6B7F-5C79B6A8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48" y="1180732"/>
            <a:ext cx="52430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9A4968DC-594A-3D10-B66E-06A7C3F6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Patienter aktuella för pappersutskick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37DDCE1-405A-7AF7-AF61-A7D1CF2DE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 dirty="0"/>
              <a:t>Enkäter aktuella för pappersutskick hittar ni under </a:t>
            </a:r>
            <a:r>
              <a:rPr lang="sv-SE" sz="1800" dirty="0" err="1"/>
              <a:t>Enhetsöversikt</a:t>
            </a:r>
            <a:r>
              <a:rPr lang="sv-SE" sz="1800" dirty="0"/>
              <a:t> och fliken enkäter</a:t>
            </a:r>
          </a:p>
          <a:p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87412F4-6065-6524-2F35-ACDA26E53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Under rubriken Status kommer ni se om det är initialbrev (första utskick) eller om det är påminnelse som ska skickas ut.</a:t>
            </a:r>
          </a:p>
          <a:p>
            <a:r>
              <a:rPr lang="sv-SE" sz="1800" dirty="0"/>
              <a:t>För att göra ett utskick till patienten. Klicka på Öppna formulär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A813B9C-723C-BE6C-79FB-7D509D5A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" y="3678786"/>
            <a:ext cx="5026486" cy="799274"/>
          </a:xfrm>
          <a:prstGeom prst="rect">
            <a:avLst/>
          </a:prstGeom>
        </p:spPr>
      </p:pic>
      <p:sp>
        <p:nvSpPr>
          <p:cNvPr id="14" name="Pil: nedåt 13">
            <a:extLst>
              <a:ext uri="{FF2B5EF4-FFF2-40B4-BE49-F238E27FC236}">
                <a16:creationId xmlns:a16="http://schemas.microsoft.com/office/drawing/2014/main" id="{647C67FA-C563-16C7-EE63-0A188C164F63}"/>
              </a:ext>
            </a:extLst>
          </p:cNvPr>
          <p:cNvSpPr/>
          <p:nvPr/>
        </p:nvSpPr>
        <p:spPr>
          <a:xfrm>
            <a:off x="3416061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8590B0B-4F35-3226-C741-2904837C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89" y="3678786"/>
            <a:ext cx="4273130" cy="1531569"/>
          </a:xfrm>
          <a:prstGeom prst="rect">
            <a:avLst/>
          </a:prstGeom>
        </p:spPr>
      </p:pic>
      <p:sp>
        <p:nvSpPr>
          <p:cNvPr id="17" name="Pil: höger 16">
            <a:extLst>
              <a:ext uri="{FF2B5EF4-FFF2-40B4-BE49-F238E27FC236}">
                <a16:creationId xmlns:a16="http://schemas.microsoft.com/office/drawing/2014/main" id="{C87EB77B-BD8B-A1FA-D5D9-A1A9ECBA7B1A}"/>
              </a:ext>
            </a:extLst>
          </p:cNvPr>
          <p:cNvSpPr/>
          <p:nvPr/>
        </p:nvSpPr>
        <p:spPr>
          <a:xfrm>
            <a:off x="8074323" y="4478060"/>
            <a:ext cx="844926" cy="310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nedåt 17">
            <a:extLst>
              <a:ext uri="{FF2B5EF4-FFF2-40B4-BE49-F238E27FC236}">
                <a16:creationId xmlns:a16="http://schemas.microsoft.com/office/drawing/2014/main" id="{E7A1E162-FE16-D49B-760C-1DFC5D53AE7D}"/>
              </a:ext>
            </a:extLst>
          </p:cNvPr>
          <p:cNvSpPr/>
          <p:nvPr/>
        </p:nvSpPr>
        <p:spPr>
          <a:xfrm>
            <a:off x="10562962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69B7C-C1A6-6A76-FA72-9E02800C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Pappersutskick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520C41-AED8-1873-3C7F-26D6AFEA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När ni öppnat enkäten kan ni skriva ut initialbrev under rubriken information.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935DE6-C584-DC97-6AA1-2C8D30C7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01475"/>
            <a:ext cx="5181600" cy="3199637"/>
          </a:xfrm>
          <a:prstGeom prst="rect">
            <a:avLst/>
          </a:prstGeom>
          <a:noFill/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6959B404-A5AD-ED4A-A2E5-448427692B2A}"/>
              </a:ext>
            </a:extLst>
          </p:cNvPr>
          <p:cNvSpPr/>
          <p:nvPr/>
        </p:nvSpPr>
        <p:spPr>
          <a:xfrm>
            <a:off x="5288446" y="5116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39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C71F1B5-1655-76E8-8147-01B58956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Initialbrev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5EAE63-A9A8-DB33-9EAE-5EA6E5A6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En PDF skapas för utskrift. Här framgår att det är ert sjukhus som skickar ut enkäten.</a:t>
            </a:r>
          </a:p>
          <a:p>
            <a:r>
              <a:rPr lang="sv-SE" dirty="0"/>
              <a:t>Patientens namn och adress i rutan för att passa i fönsterkuvert.</a:t>
            </a:r>
          </a:p>
          <a:p>
            <a:r>
              <a:rPr lang="sv-SE" dirty="0"/>
              <a:t>Finns en QR kod för digitalt svar om patienten så önskar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0196C7-A7F4-16F0-FD33-95F23BB0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04" y="1602486"/>
            <a:ext cx="5181600" cy="3653027"/>
          </a:xfrm>
          <a:prstGeom prst="rect">
            <a:avLst/>
          </a:prstGeom>
          <a:noFill/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898C7C22-D0C2-0C3A-4F0D-5460AE863AF2}"/>
              </a:ext>
            </a:extLst>
          </p:cNvPr>
          <p:cNvSpPr/>
          <p:nvPr/>
        </p:nvSpPr>
        <p:spPr>
          <a:xfrm>
            <a:off x="10140487" y="10279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309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TaxCatchAll xmlns="44e49926-52f3-4098-8766-bbe9abc85108" xsi:nil="true"/>
    <DocumentOwner xmlns="44e49926-52f3-4098-8766-bbe9abc85108">
      <UserInfo>
        <DisplayName/>
        <AccountId xsi:nil="true"/>
        <AccountType/>
      </UserInfo>
    </DocumentOwner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65f6f2fc-9f5c-40f4-a0e9-59868af8ca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005A0DD79AAC94699F0D7158C669F4F" ma:contentTypeVersion="22" ma:contentTypeDescription="Innehållstyp för basdokument för Region Västerbotten" ma:contentTypeScope="" ma:versionID="200fd9b93bbf79583c6fdb5fa473720e">
  <xsd:schema xmlns:xsd="http://www.w3.org/2001/XMLSchema" xmlns:xs="http://www.w3.org/2001/XMLSchema" xmlns:p="http://schemas.microsoft.com/office/2006/metadata/properties" xmlns:ns2="44e49926-52f3-4098-8766-bbe9abc85108" xmlns:ns3="deaad6fb-f8b9-4adf-843c-de495c9f02ef" xmlns:ns4="44e49926-52f3-4098-8766-bbe9abc85108" xmlns:ns5="65f6f2fc-9f5c-40f4-a0e9-59868af8ca1d" targetNamespace="http://schemas.microsoft.com/office/2006/metadata/properties" ma:root="true" ma:fieldsID="1cdb0185323a71268a80d9da2f3ded97" ns4:_="" ns3:_="" ns5:_="">
    <xsd:import namespace="44e49926-52f3-4098-8766-bbe9abc85108"/>
    <xsd:import namespace="deaad6fb-f8b9-4adf-843c-de495c9f02ef"/>
    <xsd:import namespace="44e49926-52f3-4098-8766-bbe9abc85108"/>
    <xsd:import namespace="65f6f2fc-9f5c-40f4-a0e9-59868af8ca1d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0af0f5e-2bb6-4d99-a487-46915104d3b1}" ma:internalName="TaxCatchAll" ma:showField="CatchAllData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10af0f5e-2bb6-4d99-a487-46915104d3b1}" ma:internalName="TaxCatchAllLabel" ma:readOnly="true" ma:showField="CatchAllDataLabel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f2fc-9f5c-40f4-a0e9-59868af8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7EB49-77B1-478E-A64C-B265B00F7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57F6B-8F36-4558-9A7D-9269BB38B9D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eaad6fb-f8b9-4adf-843c-de495c9f02ef"/>
    <ds:schemaRef ds:uri="http://purl.org/dc/elements/1.1/"/>
    <ds:schemaRef ds:uri="http://schemas.microsoft.com/office/2006/metadata/properties"/>
    <ds:schemaRef ds:uri="65f6f2fc-9f5c-40f4-a0e9-59868af8ca1d"/>
    <ds:schemaRef ds:uri="44e49926-52f3-4098-8766-bbe9abc8510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8CF326-9C0C-43FE-986D-84D1E3D983EF}">
  <ds:schemaRefs>
    <ds:schemaRef ds:uri="44e49926-52f3-4098-8766-bbe9abc85108"/>
    <ds:schemaRef ds:uri="65f6f2fc-9f5c-40f4-a0e9-59868af8ca1d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643</Words>
  <Application>Microsoft Office PowerPoint</Application>
  <PresentationFormat>Bredbild</PresentationFormat>
  <Paragraphs>56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Anpassad formgivning</vt:lpstr>
      <vt:lpstr>3 månaders uppföljning</vt:lpstr>
      <vt:lpstr>Vad gäller vid utskick?</vt:lpstr>
      <vt:lpstr>Vad patienten ser på 1177</vt:lpstr>
      <vt:lpstr>Enkäten besvaras på Svar@INCA</vt:lpstr>
      <vt:lpstr>Hantering av pappersenkäter</vt:lpstr>
      <vt:lpstr>PowerPoint-presentation</vt:lpstr>
      <vt:lpstr>Patienter aktuella för pappersutskick</vt:lpstr>
      <vt:lpstr>Pappersutskick</vt:lpstr>
      <vt:lpstr>Initialbrev</vt:lpstr>
      <vt:lpstr>PowerPoint-presentation</vt:lpstr>
      <vt:lpstr>Utskrift Initialbrev/påminnelse</vt:lpstr>
      <vt:lpstr>Pappersenkät för utskrift</vt:lpstr>
      <vt:lpstr>Utskickade pappersenkäter</vt:lpstr>
      <vt:lpstr>Inmatning av svar</vt:lpstr>
      <vt:lpstr>Obesvarade frågor i enkäten</vt:lpstr>
      <vt:lpstr>Besvarade enkäter</vt:lpstr>
      <vt:lpstr>Statuslinje</vt:lpstr>
      <vt:lpstr>Flik Enkätinställningar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Per Ivarsson</cp:lastModifiedBy>
  <cp:revision>2</cp:revision>
  <dcterms:created xsi:type="dcterms:W3CDTF">2026-04-23T10:55:49Z</dcterms:created>
  <dcterms:modified xsi:type="dcterms:W3CDTF">2026-04-30T05:04:48Z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0x01010036F999449BE542DAA8A32B6CA622072200E005A0DD79AAC94699F0D7158C669F4F</vt:lpwstr>
  </property>
  <property fmtid="{D5CDD505-2E9C-101B-9397-08002B2CF9AE}" pid="3" name="MediaServiceImageTags">
    <vt:lpwstr/>
  </property>
  <property fmtid="{D5CDD505-2E9C-101B-9397-08002B2CF9AE}" pid="4" name="EconomyUnit">
    <vt:lpwstr/>
  </property>
  <property fmtid="{D5CDD505-2E9C-101B-9397-08002B2CF9AE}" pid="5" name="DocumentCategory">
    <vt:lpwstr/>
  </property>
  <property fmtid="{D5CDD505-2E9C-101B-9397-08002B2CF9AE}" pid="6" name="HsaUnit">
    <vt:lpwstr/>
  </property>
</Properties>
</file>