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42"/>
  </p:notesMasterIdLst>
  <p:sldIdLst>
    <p:sldId id="262" r:id="rId6"/>
    <p:sldId id="8220" r:id="rId7"/>
    <p:sldId id="8219" r:id="rId8"/>
    <p:sldId id="8301" r:id="rId9"/>
    <p:sldId id="8230" r:id="rId10"/>
    <p:sldId id="8302" r:id="rId11"/>
    <p:sldId id="8303" r:id="rId12"/>
    <p:sldId id="8304" r:id="rId13"/>
    <p:sldId id="8305" r:id="rId14"/>
    <p:sldId id="8306" r:id="rId15"/>
    <p:sldId id="8337" r:id="rId16"/>
    <p:sldId id="8323" r:id="rId17"/>
    <p:sldId id="8324" r:id="rId18"/>
    <p:sldId id="8325" r:id="rId19"/>
    <p:sldId id="8326" r:id="rId20"/>
    <p:sldId id="8332" r:id="rId21"/>
    <p:sldId id="8328" r:id="rId22"/>
    <p:sldId id="8327" r:id="rId23"/>
    <p:sldId id="8329" r:id="rId24"/>
    <p:sldId id="8316" r:id="rId25"/>
    <p:sldId id="8339" r:id="rId26"/>
    <p:sldId id="8330" r:id="rId27"/>
    <p:sldId id="8313" r:id="rId28"/>
    <p:sldId id="8308" r:id="rId29"/>
    <p:sldId id="8321" r:id="rId30"/>
    <p:sldId id="8315" r:id="rId31"/>
    <p:sldId id="8333" r:id="rId32"/>
    <p:sldId id="8334" r:id="rId33"/>
    <p:sldId id="8335" r:id="rId34"/>
    <p:sldId id="8336" r:id="rId35"/>
    <p:sldId id="8319" r:id="rId36"/>
    <p:sldId id="8320" r:id="rId37"/>
    <p:sldId id="8318" r:id="rId38"/>
    <p:sldId id="8338" r:id="rId39"/>
    <p:sldId id="8317" r:id="rId40"/>
    <p:sldId id="8322" r:id="rId4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Ivarsson" userId="S::per.ivarsson@regionvasterbotten.se::837e59ff-8005-45d4-98c1-4b62352fa0d1" providerId="AD" clId="Web-{05B96B9A-4255-4B58-9C46-559DD28C4E46}"/>
    <pc:docChg chg="addSld modSld">
      <pc:chgData name="Per Ivarsson" userId="S::per.ivarsson@regionvasterbotten.se::837e59ff-8005-45d4-98c1-4b62352fa0d1" providerId="AD" clId="Web-{05B96B9A-4255-4B58-9C46-559DD28C4E46}" dt="2026-04-27T10:14:14.289" v="101" actId="20577"/>
      <pc:docMkLst>
        <pc:docMk/>
      </pc:docMkLst>
      <pc:sldChg chg="modSp">
        <pc:chgData name="Per Ivarsson" userId="S::per.ivarsson@regionvasterbotten.se::837e59ff-8005-45d4-98c1-4b62352fa0d1" providerId="AD" clId="Web-{05B96B9A-4255-4B58-9C46-559DD28C4E46}" dt="2026-04-27T10:11:58.757" v="85" actId="20577"/>
        <pc:sldMkLst>
          <pc:docMk/>
          <pc:sldMk cId="3025396634" sldId="8219"/>
        </pc:sldMkLst>
        <pc:spChg chg="mod">
          <ac:chgData name="Per Ivarsson" userId="S::per.ivarsson@regionvasterbotten.se::837e59ff-8005-45d4-98c1-4b62352fa0d1" providerId="AD" clId="Web-{05B96B9A-4255-4B58-9C46-559DD28C4E46}" dt="2026-04-27T10:11:58.757" v="85" actId="20577"/>
          <ac:spMkLst>
            <pc:docMk/>
            <pc:sldMk cId="3025396634" sldId="8219"/>
            <ac:spMk id="2" creationId="{3144B7FF-F0A2-DB1D-6111-216ED91A495B}"/>
          </ac:spMkLst>
        </pc:spChg>
      </pc:sldChg>
      <pc:sldChg chg="modSp">
        <pc:chgData name="Per Ivarsson" userId="S::per.ivarsson@regionvasterbotten.se::837e59ff-8005-45d4-98c1-4b62352fa0d1" providerId="AD" clId="Web-{05B96B9A-4255-4B58-9C46-559DD28C4E46}" dt="2026-04-27T10:11:42.929" v="71" actId="20577"/>
        <pc:sldMkLst>
          <pc:docMk/>
          <pc:sldMk cId="1054808128" sldId="8220"/>
        </pc:sldMkLst>
        <pc:spChg chg="mod">
          <ac:chgData name="Per Ivarsson" userId="S::per.ivarsson@regionvasterbotten.se::837e59ff-8005-45d4-98c1-4b62352fa0d1" providerId="AD" clId="Web-{05B96B9A-4255-4B58-9C46-559DD28C4E46}" dt="2026-04-27T10:11:42.929" v="71" actId="20577"/>
          <ac:spMkLst>
            <pc:docMk/>
            <pc:sldMk cId="1054808128" sldId="8220"/>
            <ac:spMk id="3" creationId="{1BAE9F4B-7C86-BDF7-2A38-DAF2E3F9957F}"/>
          </ac:spMkLst>
        </pc:spChg>
      </pc:sldChg>
      <pc:sldChg chg="modSp">
        <pc:chgData name="Per Ivarsson" userId="S::per.ivarsson@regionvasterbotten.se::837e59ff-8005-45d4-98c1-4b62352fa0d1" providerId="AD" clId="Web-{05B96B9A-4255-4B58-9C46-559DD28C4E46}" dt="2026-04-27T10:10:12.866" v="16" actId="20577"/>
        <pc:sldMkLst>
          <pc:docMk/>
          <pc:sldMk cId="888086577" sldId="8230"/>
        </pc:sldMkLst>
        <pc:spChg chg="mod">
          <ac:chgData name="Per Ivarsson" userId="S::per.ivarsson@regionvasterbotten.se::837e59ff-8005-45d4-98c1-4b62352fa0d1" providerId="AD" clId="Web-{05B96B9A-4255-4B58-9C46-559DD28C4E46}" dt="2026-04-27T10:10:12.866" v="16" actId="20577"/>
          <ac:spMkLst>
            <pc:docMk/>
            <pc:sldMk cId="888086577" sldId="8230"/>
            <ac:spMk id="3" creationId="{3182AFE8-198F-97EF-6E30-9DD005A19E4C}"/>
          </ac:spMkLst>
        </pc:spChg>
      </pc:sldChg>
      <pc:sldChg chg="modSp">
        <pc:chgData name="Per Ivarsson" userId="S::per.ivarsson@regionvasterbotten.se::837e59ff-8005-45d4-98c1-4b62352fa0d1" providerId="AD" clId="Web-{05B96B9A-4255-4B58-9C46-559DD28C4E46}" dt="2026-04-27T10:12:24.148" v="88" actId="20577"/>
        <pc:sldMkLst>
          <pc:docMk/>
          <pc:sldMk cId="2180964314" sldId="8301"/>
        </pc:sldMkLst>
        <pc:spChg chg="mod">
          <ac:chgData name="Per Ivarsson" userId="S::per.ivarsson@regionvasterbotten.se::837e59ff-8005-45d4-98c1-4b62352fa0d1" providerId="AD" clId="Web-{05B96B9A-4255-4B58-9C46-559DD28C4E46}" dt="2026-04-27T10:12:24.148" v="88" actId="20577"/>
          <ac:spMkLst>
            <pc:docMk/>
            <pc:sldMk cId="2180964314" sldId="8301"/>
            <ac:spMk id="2" creationId="{FB71EC12-9DCB-3A6E-13F1-7130602501EA}"/>
          </ac:spMkLst>
        </pc:spChg>
      </pc:sldChg>
      <pc:sldChg chg="addSp delSp modSp">
        <pc:chgData name="Per Ivarsson" userId="S::per.ivarsson@regionvasterbotten.se::837e59ff-8005-45d4-98c1-4b62352fa0d1" providerId="AD" clId="Web-{05B96B9A-4255-4B58-9C46-559DD28C4E46}" dt="2026-04-27T10:14:14.289" v="101" actId="20577"/>
        <pc:sldMkLst>
          <pc:docMk/>
          <pc:sldMk cId="4009076292" sldId="8317"/>
        </pc:sldMkLst>
        <pc:spChg chg="mod">
          <ac:chgData name="Per Ivarsson" userId="S::per.ivarsson@regionvasterbotten.se::837e59ff-8005-45d4-98c1-4b62352fa0d1" providerId="AD" clId="Web-{05B96B9A-4255-4B58-9C46-559DD28C4E46}" dt="2026-04-27T10:11:18.851" v="68" actId="20577"/>
          <ac:spMkLst>
            <pc:docMk/>
            <pc:sldMk cId="4009076292" sldId="8317"/>
            <ac:spMk id="2" creationId="{A84A71D7-846E-C728-41FD-ECD80CBF222D}"/>
          </ac:spMkLst>
        </pc:spChg>
        <pc:spChg chg="mod">
          <ac:chgData name="Per Ivarsson" userId="S::per.ivarsson@regionvasterbotten.se::837e59ff-8005-45d4-98c1-4b62352fa0d1" providerId="AD" clId="Web-{05B96B9A-4255-4B58-9C46-559DD28C4E46}" dt="2026-04-27T10:10:50.601" v="19" actId="20577"/>
          <ac:spMkLst>
            <pc:docMk/>
            <pc:sldMk cId="4009076292" sldId="8317"/>
            <ac:spMk id="3" creationId="{607E504D-8BD9-EF58-6E7B-2C01BCCF2D8C}"/>
          </ac:spMkLst>
        </pc:spChg>
        <pc:spChg chg="add mod">
          <ac:chgData name="Per Ivarsson" userId="S::per.ivarsson@regionvasterbotten.se::837e59ff-8005-45d4-98c1-4b62352fa0d1" providerId="AD" clId="Web-{05B96B9A-4255-4B58-9C46-559DD28C4E46}" dt="2026-04-27T10:14:14.289" v="101" actId="20577"/>
          <ac:spMkLst>
            <pc:docMk/>
            <pc:sldMk cId="4009076292" sldId="8317"/>
            <ac:spMk id="7" creationId="{934FF828-FB90-2447-DDFA-304F1BB68E29}"/>
          </ac:spMkLst>
        </pc:spChg>
      </pc:sldChg>
      <pc:sldChg chg="add replId">
        <pc:chgData name="Per Ivarsson" userId="S::per.ivarsson@regionvasterbotten.se::837e59ff-8005-45d4-98c1-4b62352fa0d1" providerId="AD" clId="Web-{05B96B9A-4255-4B58-9C46-559DD28C4E46}" dt="2026-04-27T10:10:42.648" v="17"/>
        <pc:sldMkLst>
          <pc:docMk/>
          <pc:sldMk cId="3182888584" sldId="8320"/>
        </pc:sldMkLst>
      </pc:sldChg>
    </pc:docChg>
  </pc:docChgLst>
  <pc:docChgLst>
    <pc:chgData name="Per Ivarsson" userId="S::per.ivarsson@regionvasterbotten.se::837e59ff-8005-45d4-98c1-4b62352fa0d1" providerId="AD" clId="Web-{ADC0B523-718E-4533-97C4-786C9A956069}"/>
    <pc:docChg chg="modSld">
      <pc:chgData name="Per Ivarsson" userId="S::per.ivarsson@regionvasterbotten.se::837e59ff-8005-45d4-98c1-4b62352fa0d1" providerId="AD" clId="Web-{ADC0B523-718E-4533-97C4-786C9A956069}" dt="2026-04-24T08:44:27.056" v="97" actId="20577"/>
      <pc:docMkLst>
        <pc:docMk/>
      </pc:docMkLst>
      <pc:sldChg chg="modSp">
        <pc:chgData name="Per Ivarsson" userId="S::per.ivarsson@regionvasterbotten.se::837e59ff-8005-45d4-98c1-4b62352fa0d1" providerId="AD" clId="Web-{ADC0B523-718E-4533-97C4-786C9A956069}" dt="2026-04-24T08:44:27.056" v="97" actId="20577"/>
        <pc:sldMkLst>
          <pc:docMk/>
          <pc:sldMk cId="3025396634" sldId="8219"/>
        </pc:sldMkLst>
        <pc:spChg chg="mod">
          <ac:chgData name="Per Ivarsson" userId="S::per.ivarsson@regionvasterbotten.se::837e59ff-8005-45d4-98c1-4b62352fa0d1" providerId="AD" clId="Web-{ADC0B523-718E-4533-97C4-786C9A956069}" dt="2026-04-24T08:44:27.056" v="97" actId="20577"/>
          <ac:spMkLst>
            <pc:docMk/>
            <pc:sldMk cId="3025396634" sldId="8219"/>
            <ac:spMk id="4" creationId="{6CF13FB8-8F3E-16F8-18F6-DBDC500E1C89}"/>
          </ac:spMkLst>
        </pc:spChg>
      </pc:sldChg>
    </pc:docChg>
  </pc:docChgLst>
  <pc:docChgLst>
    <pc:chgData name="Per Ivarsson" userId="S::per.ivarsson@regionvasterbotten.se::837e59ff-8005-45d4-98c1-4b62352fa0d1" providerId="AD" clId="Web-{C436DBF0-9859-4354-88A8-EEAF3B8DA5D5}"/>
    <pc:docChg chg="modSld">
      <pc:chgData name="Per Ivarsson" userId="S::per.ivarsson@regionvasterbotten.se::837e59ff-8005-45d4-98c1-4b62352fa0d1" providerId="AD" clId="Web-{C436DBF0-9859-4354-88A8-EEAF3B8DA5D5}" dt="2026-04-28T06:47:39.740" v="22" actId="20577"/>
      <pc:docMkLst>
        <pc:docMk/>
      </pc:docMkLst>
      <pc:sldChg chg="modSp">
        <pc:chgData name="Per Ivarsson" userId="S::per.ivarsson@regionvasterbotten.se::837e59ff-8005-45d4-98c1-4b62352fa0d1" providerId="AD" clId="Web-{C436DBF0-9859-4354-88A8-EEAF3B8DA5D5}" dt="2026-04-28T06:45:36.299" v="4" actId="20577"/>
        <pc:sldMkLst>
          <pc:docMk/>
          <pc:sldMk cId="3025396634" sldId="8219"/>
        </pc:sldMkLst>
        <pc:spChg chg="mod">
          <ac:chgData name="Per Ivarsson" userId="S::per.ivarsson@regionvasterbotten.se::837e59ff-8005-45d4-98c1-4b62352fa0d1" providerId="AD" clId="Web-{C436DBF0-9859-4354-88A8-EEAF3B8DA5D5}" dt="2026-04-28T06:45:36.299" v="4" actId="20577"/>
          <ac:spMkLst>
            <pc:docMk/>
            <pc:sldMk cId="3025396634" sldId="8219"/>
            <ac:spMk id="4" creationId="{6CF13FB8-8F3E-16F8-18F6-DBDC500E1C89}"/>
          </ac:spMkLst>
        </pc:spChg>
      </pc:sldChg>
      <pc:sldChg chg="modSp">
        <pc:chgData name="Per Ivarsson" userId="S::per.ivarsson@regionvasterbotten.se::837e59ff-8005-45d4-98c1-4b62352fa0d1" providerId="AD" clId="Web-{C436DBF0-9859-4354-88A8-EEAF3B8DA5D5}" dt="2026-04-28T06:47:39.740" v="22" actId="20577"/>
        <pc:sldMkLst>
          <pc:docMk/>
          <pc:sldMk cId="1568047751" sldId="8306"/>
        </pc:sldMkLst>
        <pc:spChg chg="mod">
          <ac:chgData name="Per Ivarsson" userId="S::per.ivarsson@regionvasterbotten.se::837e59ff-8005-45d4-98c1-4b62352fa0d1" providerId="AD" clId="Web-{C436DBF0-9859-4354-88A8-EEAF3B8DA5D5}" dt="2026-04-28T06:47:39.740" v="22" actId="20577"/>
          <ac:spMkLst>
            <pc:docMk/>
            <pc:sldMk cId="1568047751" sldId="8306"/>
            <ac:spMk id="7" creationId="{C8415C8E-CAED-5964-1FAF-04DB28B7E52E}"/>
          </ac:spMkLst>
        </pc:spChg>
      </pc:sldChg>
    </pc:docChg>
  </pc:docChgLst>
  <pc:docChgLst>
    <pc:chgData name="Sara Korpela" userId="8d0b7c14-59f9-4a69-8fcd-2537567cae8c" providerId="ADAL" clId="{168885BE-B84E-4675-BE01-1238743F8224}"/>
    <pc:docChg chg="undo custSel addSld delSld modSld sldOrd delMainMaster">
      <pc:chgData name="Sara Korpela" userId="8d0b7c14-59f9-4a69-8fcd-2537567cae8c" providerId="ADAL" clId="{168885BE-B84E-4675-BE01-1238743F8224}" dt="2026-04-27T14:01:17.368" v="5685" actId="20577"/>
      <pc:docMkLst>
        <pc:docMk/>
      </pc:docMkLst>
      <pc:sldChg chg="addSp delSp modSp add mod setBg">
        <pc:chgData name="Sara Korpela" userId="8d0b7c14-59f9-4a69-8fcd-2537567cae8c" providerId="ADAL" clId="{168885BE-B84E-4675-BE01-1238743F8224}" dt="2026-04-23T11:10:57.655" v="261" actId="207"/>
        <pc:sldMkLst>
          <pc:docMk/>
          <pc:sldMk cId="808961604" sldId="262"/>
        </pc:sldMkLst>
        <pc:spChg chg="mod">
          <ac:chgData name="Sara Korpela" userId="8d0b7c14-59f9-4a69-8fcd-2537567cae8c" providerId="ADAL" clId="{168885BE-B84E-4675-BE01-1238743F8224}" dt="2026-04-23T11:10:57.655" v="261" actId="207"/>
          <ac:spMkLst>
            <pc:docMk/>
            <pc:sldMk cId="808961604" sldId="262"/>
            <ac:spMk id="2" creationId="{A65B1C64-0359-753C-9C89-4E9B691CDAD4}"/>
          </ac:spMkLst>
        </pc:spChg>
        <pc:picChg chg="mod ord">
          <ac:chgData name="Sara Korpela" userId="8d0b7c14-59f9-4a69-8fcd-2537567cae8c" providerId="ADAL" clId="{168885BE-B84E-4675-BE01-1238743F8224}" dt="2026-04-23T11:00:53.069" v="23" actId="1076"/>
          <ac:picMkLst>
            <pc:docMk/>
            <pc:sldMk cId="808961604" sldId="262"/>
            <ac:picMk id="4" creationId="{00000000-0000-0000-0000-000000000000}"/>
          </ac:picMkLst>
        </pc:picChg>
        <pc:picChg chg="add mod">
          <ac:chgData name="Sara Korpela" userId="8d0b7c14-59f9-4a69-8fcd-2537567cae8c" providerId="ADAL" clId="{168885BE-B84E-4675-BE01-1238743F8224}" dt="2026-04-23T11:02:07.722" v="32" actId="1076"/>
          <ac:picMkLst>
            <pc:docMk/>
            <pc:sldMk cId="808961604" sldId="262"/>
            <ac:picMk id="5" creationId="{DD444967-35A8-9BCF-237D-CFCAB22E8790}"/>
          </ac:picMkLst>
        </pc:picChg>
      </pc:sldChg>
      <pc:sldChg chg="addSp delSp modSp add mod ord modClrScheme chgLayout">
        <pc:chgData name="Sara Korpela" userId="8d0b7c14-59f9-4a69-8fcd-2537567cae8c" providerId="ADAL" clId="{168885BE-B84E-4675-BE01-1238743F8224}" dt="2026-04-23T11:05:28.211" v="166" actId="6549"/>
        <pc:sldMkLst>
          <pc:docMk/>
          <pc:sldMk cId="3025396634" sldId="8219"/>
        </pc:sldMkLst>
        <pc:spChg chg="add mod">
          <ac:chgData name="Sara Korpela" userId="8d0b7c14-59f9-4a69-8fcd-2537567cae8c" providerId="ADAL" clId="{168885BE-B84E-4675-BE01-1238743F8224}" dt="2026-04-23T11:04:47.915" v="155" actId="122"/>
          <ac:spMkLst>
            <pc:docMk/>
            <pc:sldMk cId="3025396634" sldId="8219"/>
            <ac:spMk id="2" creationId="{3144B7FF-F0A2-DB1D-6111-216ED91A495B}"/>
          </ac:spMkLst>
        </pc:spChg>
        <pc:spChg chg="add mod">
          <ac:chgData name="Sara Korpela" userId="8d0b7c14-59f9-4a69-8fcd-2537567cae8c" providerId="ADAL" clId="{168885BE-B84E-4675-BE01-1238743F8224}" dt="2026-04-23T11:05:28.211" v="166" actId="6549"/>
          <ac:spMkLst>
            <pc:docMk/>
            <pc:sldMk cId="3025396634" sldId="8219"/>
            <ac:spMk id="4" creationId="{6CF13FB8-8F3E-16F8-18F6-DBDC500E1C89}"/>
          </ac:spMkLst>
        </pc:spChg>
      </pc:sldChg>
      <pc:sldChg chg="addSp modSp new mod modClrScheme chgLayout">
        <pc:chgData name="Sara Korpela" userId="8d0b7c14-59f9-4a69-8fcd-2537567cae8c" providerId="ADAL" clId="{168885BE-B84E-4675-BE01-1238743F8224}" dt="2026-04-23T11:04:01.016" v="140" actId="20577"/>
        <pc:sldMkLst>
          <pc:docMk/>
          <pc:sldMk cId="1054808128" sldId="8220"/>
        </pc:sldMkLst>
        <pc:spChg chg="add mod">
          <ac:chgData name="Sara Korpela" userId="8d0b7c14-59f9-4a69-8fcd-2537567cae8c" providerId="ADAL" clId="{168885BE-B84E-4675-BE01-1238743F8224}" dt="2026-04-23T11:03:12.988" v="42" actId="122"/>
          <ac:spMkLst>
            <pc:docMk/>
            <pc:sldMk cId="1054808128" sldId="8220"/>
            <ac:spMk id="2" creationId="{8C9F6B00-2A53-B392-3238-79C163EDB66D}"/>
          </ac:spMkLst>
        </pc:spChg>
        <pc:spChg chg="add mod">
          <ac:chgData name="Sara Korpela" userId="8d0b7c14-59f9-4a69-8fcd-2537567cae8c" providerId="ADAL" clId="{168885BE-B84E-4675-BE01-1238743F8224}" dt="2026-04-23T11:04:01.016" v="140" actId="20577"/>
          <ac:spMkLst>
            <pc:docMk/>
            <pc:sldMk cId="1054808128" sldId="8220"/>
            <ac:spMk id="3" creationId="{1BAE9F4B-7C86-BDF7-2A38-DAF2E3F9957F}"/>
          </ac:spMkLst>
        </pc:spChg>
      </pc:sldChg>
      <pc:sldChg chg="add">
        <pc:chgData name="Sara Korpela" userId="8d0b7c14-59f9-4a69-8fcd-2537567cae8c" providerId="ADAL" clId="{168885BE-B84E-4675-BE01-1238743F8224}" dt="2026-04-23T11:08:08.611" v="259"/>
        <pc:sldMkLst>
          <pc:docMk/>
          <pc:sldMk cId="888086577" sldId="8230"/>
        </pc:sldMkLst>
      </pc:sldChg>
      <pc:sldChg chg="modSp add mod">
        <pc:chgData name="Sara Korpela" userId="8d0b7c14-59f9-4a69-8fcd-2537567cae8c" providerId="ADAL" clId="{168885BE-B84E-4675-BE01-1238743F8224}" dt="2026-04-27T09:55:01.049" v="3526" actId="20577"/>
        <pc:sldMkLst>
          <pc:docMk/>
          <pc:sldMk cId="2180964314" sldId="8301"/>
        </pc:sldMkLst>
        <pc:spChg chg="mod">
          <ac:chgData name="Sara Korpela" userId="8d0b7c14-59f9-4a69-8fcd-2537567cae8c" providerId="ADAL" clId="{168885BE-B84E-4675-BE01-1238743F8224}" dt="2026-04-27T09:55:01.049" v="3526" actId="20577"/>
          <ac:spMkLst>
            <pc:docMk/>
            <pc:sldMk cId="2180964314" sldId="8301"/>
            <ac:spMk id="5" creationId="{33CD0E44-2067-71A0-BCC8-E1AD70DA6B07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4T05:27:33.193" v="292" actId="122"/>
        <pc:sldMkLst>
          <pc:docMk/>
          <pc:sldMk cId="2137075084" sldId="8302"/>
        </pc:sldMkLst>
        <pc:spChg chg="add mod ord">
          <ac:chgData name="Sara Korpela" userId="8d0b7c14-59f9-4a69-8fcd-2537567cae8c" providerId="ADAL" clId="{168885BE-B84E-4675-BE01-1238743F8224}" dt="2026-04-24T05:27:33.193" v="292" actId="122"/>
          <ac:spMkLst>
            <pc:docMk/>
            <pc:sldMk cId="2137075084" sldId="8302"/>
            <ac:spMk id="4" creationId="{CFDA3C91-939C-26F1-0711-F4752A00E47F}"/>
          </ac:spMkLst>
        </pc:spChg>
        <pc:spChg chg="add mod ord">
          <ac:chgData name="Sara Korpela" userId="8d0b7c14-59f9-4a69-8fcd-2537567cae8c" providerId="ADAL" clId="{168885BE-B84E-4675-BE01-1238743F8224}" dt="2026-04-23T11:11:26.030" v="263" actId="700"/>
          <ac:spMkLst>
            <pc:docMk/>
            <pc:sldMk cId="2137075084" sldId="8302"/>
            <ac:spMk id="5" creationId="{80554929-1CBA-F237-2557-6D74C62C846A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4T05:40:41.290" v="911" actId="20577"/>
        <pc:sldMkLst>
          <pc:docMk/>
          <pc:sldMk cId="2593998890" sldId="8303"/>
        </pc:sldMkLst>
        <pc:spChg chg="add mod ord">
          <ac:chgData name="Sara Korpela" userId="8d0b7c14-59f9-4a69-8fcd-2537567cae8c" providerId="ADAL" clId="{168885BE-B84E-4675-BE01-1238743F8224}" dt="2026-04-24T05:28:48.056" v="317" actId="122"/>
          <ac:spMkLst>
            <pc:docMk/>
            <pc:sldMk cId="2593998890" sldId="8303"/>
            <ac:spMk id="4" creationId="{CC3D037D-B3E4-F39C-C787-66979DD91AEA}"/>
          </ac:spMkLst>
        </pc:spChg>
        <pc:spChg chg="add mod ord">
          <ac:chgData name="Sara Korpela" userId="8d0b7c14-59f9-4a69-8fcd-2537567cae8c" providerId="ADAL" clId="{168885BE-B84E-4675-BE01-1238743F8224}" dt="2026-04-24T05:40:41.290" v="911" actId="20577"/>
          <ac:spMkLst>
            <pc:docMk/>
            <pc:sldMk cId="2593998890" sldId="8303"/>
            <ac:spMk id="5" creationId="{02965EB4-1EA0-4296-71BD-0C58FE3CD0CA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7T13:10:12.038" v="3634" actId="20577"/>
        <pc:sldMkLst>
          <pc:docMk/>
          <pc:sldMk cId="3774888632" sldId="8304"/>
        </pc:sldMkLst>
        <pc:spChg chg="add mod ord">
          <ac:chgData name="Sara Korpela" userId="8d0b7c14-59f9-4a69-8fcd-2537567cae8c" providerId="ADAL" clId="{168885BE-B84E-4675-BE01-1238743F8224}" dt="2026-04-24T05:41:53.991" v="952" actId="122"/>
          <ac:spMkLst>
            <pc:docMk/>
            <pc:sldMk cId="3774888632" sldId="8304"/>
            <ac:spMk id="4" creationId="{1F94CC17-E8E8-FD1D-4CDA-B30670CBC455}"/>
          </ac:spMkLst>
        </pc:spChg>
        <pc:spChg chg="add mod ord">
          <ac:chgData name="Sara Korpela" userId="8d0b7c14-59f9-4a69-8fcd-2537567cae8c" providerId="ADAL" clId="{168885BE-B84E-4675-BE01-1238743F8224}" dt="2026-04-27T13:10:12.038" v="3634" actId="20577"/>
          <ac:spMkLst>
            <pc:docMk/>
            <pc:sldMk cId="3774888632" sldId="8304"/>
            <ac:spMk id="5" creationId="{D53F3FD5-800F-DBD3-056E-7A9480222594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4T05:59:31.776" v="1983" actId="1076"/>
        <pc:sldMkLst>
          <pc:docMk/>
          <pc:sldMk cId="2916279571" sldId="8305"/>
        </pc:sldMkLst>
        <pc:spChg chg="add mod ord">
          <ac:chgData name="Sara Korpela" userId="8d0b7c14-59f9-4a69-8fcd-2537567cae8c" providerId="ADAL" clId="{168885BE-B84E-4675-BE01-1238743F8224}" dt="2026-04-24T05:52:41.656" v="1568" actId="700"/>
          <ac:spMkLst>
            <pc:docMk/>
            <pc:sldMk cId="2916279571" sldId="8305"/>
            <ac:spMk id="6" creationId="{B7DFB19F-D544-3A01-BB46-C583B6E2E804}"/>
          </ac:spMkLst>
        </pc:spChg>
        <pc:picChg chg="add mod ord">
          <ac:chgData name="Sara Korpela" userId="8d0b7c14-59f9-4a69-8fcd-2537567cae8c" providerId="ADAL" clId="{168885BE-B84E-4675-BE01-1238743F8224}" dt="2026-04-24T05:58:36.416" v="1973" actId="1076"/>
          <ac:picMkLst>
            <pc:docMk/>
            <pc:sldMk cId="2916279571" sldId="8305"/>
            <ac:picMk id="10" creationId="{3AB06CA2-DF2E-8BDC-FED6-843B1A51D482}"/>
          </ac:picMkLst>
        </pc:picChg>
        <pc:picChg chg="add mod ord">
          <ac:chgData name="Sara Korpela" userId="8d0b7c14-59f9-4a69-8fcd-2537567cae8c" providerId="ADAL" clId="{168885BE-B84E-4675-BE01-1238743F8224}" dt="2026-04-24T05:53:22.010" v="1573" actId="14100"/>
          <ac:picMkLst>
            <pc:docMk/>
            <pc:sldMk cId="2916279571" sldId="8305"/>
            <ac:picMk id="12" creationId="{E2F18321-D562-9A7B-EF1A-379AB5266F25}"/>
          </ac:picMkLst>
        </pc:picChg>
        <pc:picChg chg="add mod">
          <ac:chgData name="Sara Korpela" userId="8d0b7c14-59f9-4a69-8fcd-2537567cae8c" providerId="ADAL" clId="{168885BE-B84E-4675-BE01-1238743F8224}" dt="2026-04-24T05:58:55.543" v="1978" actId="1076"/>
          <ac:picMkLst>
            <pc:docMk/>
            <pc:sldMk cId="2916279571" sldId="8305"/>
            <ac:picMk id="15" creationId="{B6886D53-770D-9781-79F7-E43B054FEB01}"/>
          </ac:picMkLst>
        </pc:picChg>
        <pc:picChg chg="add mod">
          <ac:chgData name="Sara Korpela" userId="8d0b7c14-59f9-4a69-8fcd-2537567cae8c" providerId="ADAL" clId="{168885BE-B84E-4675-BE01-1238743F8224}" dt="2026-04-24T05:59:31.776" v="1983" actId="1076"/>
          <ac:picMkLst>
            <pc:docMk/>
            <pc:sldMk cId="2916279571" sldId="8305"/>
            <ac:picMk id="16" creationId="{C4F39769-CBFC-1959-4FEE-F267A0E75900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4T05:59:59.235" v="1984" actId="1076"/>
        <pc:sldMkLst>
          <pc:docMk/>
          <pc:sldMk cId="1568047751" sldId="8306"/>
        </pc:sldMkLst>
        <pc:spChg chg="add mod ord">
          <ac:chgData name="Sara Korpela" userId="8d0b7c14-59f9-4a69-8fcd-2537567cae8c" providerId="ADAL" clId="{168885BE-B84E-4675-BE01-1238743F8224}" dt="2026-04-24T05:54:28.057" v="1576" actId="700"/>
          <ac:spMkLst>
            <pc:docMk/>
            <pc:sldMk cId="1568047751" sldId="8306"/>
            <ac:spMk id="7" creationId="{C8415C8E-CAED-5964-1FAF-04DB28B7E52E}"/>
          </ac:spMkLst>
        </pc:spChg>
        <pc:spChg chg="add mod ord">
          <ac:chgData name="Sara Korpela" userId="8d0b7c14-59f9-4a69-8fcd-2537567cae8c" providerId="ADAL" clId="{168885BE-B84E-4675-BE01-1238743F8224}" dt="2026-04-24T05:56:51.347" v="1962" actId="20577"/>
          <ac:spMkLst>
            <pc:docMk/>
            <pc:sldMk cId="1568047751" sldId="8306"/>
            <ac:spMk id="9" creationId="{7C02817C-F2A2-2267-A1A8-C80F7D498F7F}"/>
          </ac:spMkLst>
        </pc:spChg>
        <pc:picChg chg="add mod ord">
          <ac:chgData name="Sara Korpela" userId="8d0b7c14-59f9-4a69-8fcd-2537567cae8c" providerId="ADAL" clId="{168885BE-B84E-4675-BE01-1238743F8224}" dt="2026-04-24T05:59:59.235" v="1984" actId="1076"/>
          <ac:picMkLst>
            <pc:docMk/>
            <pc:sldMk cId="1568047751" sldId="8306"/>
            <ac:picMk id="11" creationId="{AAD9A0B3-7664-AC3E-0188-112E0FF082DF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22:12.145" v="4049" actId="20577"/>
        <pc:sldMkLst>
          <pc:docMk/>
          <pc:sldMk cId="3400281271" sldId="8308"/>
        </pc:sldMkLst>
        <pc:spChg chg="mod">
          <ac:chgData name="Sara Korpela" userId="8d0b7c14-59f9-4a69-8fcd-2537567cae8c" providerId="ADAL" clId="{168885BE-B84E-4675-BE01-1238743F8224}" dt="2026-04-27T13:22:12.145" v="4049" actId="20577"/>
          <ac:spMkLst>
            <pc:docMk/>
            <pc:sldMk cId="3400281271" sldId="8308"/>
            <ac:spMk id="2" creationId="{454A81D0-3D89-0492-6610-ED5B32B14343}"/>
          </ac:spMkLst>
        </pc:spChg>
        <pc:spChg chg="add mod ord">
          <ac:chgData name="Sara Korpela" userId="8d0b7c14-59f9-4a69-8fcd-2537567cae8c" providerId="ADAL" clId="{168885BE-B84E-4675-BE01-1238743F8224}" dt="2026-04-27T13:22:03.979" v="4048" actId="20577"/>
          <ac:spMkLst>
            <pc:docMk/>
            <pc:sldMk cId="3400281271" sldId="8308"/>
            <ac:spMk id="4" creationId="{D3852ECC-887A-8B10-EFF7-B5F40ABBDA19}"/>
          </ac:spMkLst>
        </pc:spChg>
        <pc:picChg chg="add mod ord">
          <ac:chgData name="Sara Korpela" userId="8d0b7c14-59f9-4a69-8fcd-2537567cae8c" providerId="ADAL" clId="{168885BE-B84E-4675-BE01-1238743F8224}" dt="2026-04-24T06:05:16.718" v="1990" actId="22"/>
          <ac:picMkLst>
            <pc:docMk/>
            <pc:sldMk cId="3400281271" sldId="8308"/>
            <ac:picMk id="7" creationId="{A452E237-24F8-8BF3-8F04-670FEFC07B46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58:45.775" v="5634" actId="20577"/>
        <pc:sldMkLst>
          <pc:docMk/>
          <pc:sldMk cId="4202113043" sldId="8313"/>
        </pc:sldMkLst>
        <pc:spChg chg="add mod ord">
          <ac:chgData name="Sara Korpela" userId="8d0b7c14-59f9-4a69-8fcd-2537567cae8c" providerId="ADAL" clId="{168885BE-B84E-4675-BE01-1238743F8224}" dt="2026-04-27T13:58:45.775" v="5634" actId="20577"/>
          <ac:spMkLst>
            <pc:docMk/>
            <pc:sldMk cId="4202113043" sldId="8313"/>
            <ac:spMk id="11" creationId="{61224CF0-10D9-3281-9D2E-4E9989D9997A}"/>
          </ac:spMkLst>
        </pc:spChg>
        <pc:spChg chg="add mod">
          <ac:chgData name="Sara Korpela" userId="8d0b7c14-59f9-4a69-8fcd-2537567cae8c" providerId="ADAL" clId="{168885BE-B84E-4675-BE01-1238743F8224}" dt="2026-04-25T08:52:45.963" v="2083" actId="1076"/>
          <ac:spMkLst>
            <pc:docMk/>
            <pc:sldMk cId="4202113043" sldId="8313"/>
            <ac:spMk id="12" creationId="{6FA2E6E6-9F7D-A90D-0186-A557D1C6DED4}"/>
          </ac:spMkLst>
        </pc:spChg>
        <pc:spChg chg="add mod">
          <ac:chgData name="Sara Korpela" userId="8d0b7c14-59f9-4a69-8fcd-2537567cae8c" providerId="ADAL" clId="{168885BE-B84E-4675-BE01-1238743F8224}" dt="2026-04-25T08:53:05.393" v="2086" actId="1076"/>
          <ac:spMkLst>
            <pc:docMk/>
            <pc:sldMk cId="4202113043" sldId="8313"/>
            <ac:spMk id="13" creationId="{690EA555-DFD8-6F6E-2327-D38C5F485532}"/>
          </ac:spMkLst>
        </pc:spChg>
        <pc:picChg chg="add mod ord">
          <ac:chgData name="Sara Korpela" userId="8d0b7c14-59f9-4a69-8fcd-2537567cae8c" providerId="ADAL" clId="{168885BE-B84E-4675-BE01-1238743F8224}" dt="2026-04-25T08:51:56.875" v="2026" actId="700"/>
          <ac:picMkLst>
            <pc:docMk/>
            <pc:sldMk cId="4202113043" sldId="8313"/>
            <ac:picMk id="8" creationId="{C48D23B6-BC16-D552-5D5B-BADB42AB2DF2}"/>
          </ac:picMkLst>
        </pc:picChg>
        <pc:picChg chg="add mod">
          <ac:chgData name="Sara Korpela" userId="8d0b7c14-59f9-4a69-8fcd-2537567cae8c" providerId="ADAL" clId="{168885BE-B84E-4675-BE01-1238743F8224}" dt="2026-04-25T08:53:30.726" v="2088" actId="1076"/>
          <ac:picMkLst>
            <pc:docMk/>
            <pc:sldMk cId="4202113043" sldId="8313"/>
            <ac:picMk id="15" creationId="{4A7A9B2D-DE07-7BEB-24DB-4A5A96C31505}"/>
          </ac:picMkLst>
        </pc:picChg>
        <pc:picChg chg="add mod">
          <ac:chgData name="Sara Korpela" userId="8d0b7c14-59f9-4a69-8fcd-2537567cae8c" providerId="ADAL" clId="{168885BE-B84E-4675-BE01-1238743F8224}" dt="2026-04-25T08:53:39.706" v="2090" actId="1076"/>
          <ac:picMkLst>
            <pc:docMk/>
            <pc:sldMk cId="4202113043" sldId="8313"/>
            <ac:picMk id="17" creationId="{7BF2DF8D-A4DB-4447-F439-DB370B2CBA33}"/>
          </ac:picMkLst>
        </pc:picChg>
      </pc:sldChg>
      <pc:sldChg chg="new">
        <pc:chgData name="Sara Korpela" userId="8d0b7c14-59f9-4a69-8fcd-2537567cae8c" providerId="ADAL" clId="{168885BE-B84E-4675-BE01-1238743F8224}" dt="2026-04-25T09:01:50.932" v="2344" actId="680"/>
        <pc:sldMkLst>
          <pc:docMk/>
          <pc:sldMk cId="199086414" sldId="8315"/>
        </pc:sldMkLst>
      </pc:sldChg>
      <pc:sldChg chg="addSp delSp modSp new mod ord modClrScheme chgLayout">
        <pc:chgData name="Sara Korpela" userId="8d0b7c14-59f9-4a69-8fcd-2537567cae8c" providerId="ADAL" clId="{168885BE-B84E-4675-BE01-1238743F8224}" dt="2026-04-27T13:59:42.640" v="5641"/>
        <pc:sldMkLst>
          <pc:docMk/>
          <pc:sldMk cId="2419813715" sldId="8316"/>
        </pc:sldMkLst>
        <pc:spChg chg="add mod ord">
          <ac:chgData name="Sara Korpela" userId="8d0b7c14-59f9-4a69-8fcd-2537567cae8c" providerId="ADAL" clId="{168885BE-B84E-4675-BE01-1238743F8224}" dt="2026-04-25T09:04:39.526" v="2367" actId="700"/>
          <ac:spMkLst>
            <pc:docMk/>
            <pc:sldMk cId="2419813715" sldId="8316"/>
            <ac:spMk id="4" creationId="{2866F617-5CD9-B2BE-30DF-0D52FB0C6D65}"/>
          </ac:spMkLst>
        </pc:spChg>
        <pc:spChg chg="add mod">
          <ac:chgData name="Sara Korpela" userId="8d0b7c14-59f9-4a69-8fcd-2537567cae8c" providerId="ADAL" clId="{168885BE-B84E-4675-BE01-1238743F8224}" dt="2026-04-25T09:04:52.869" v="2371" actId="1076"/>
          <ac:spMkLst>
            <pc:docMk/>
            <pc:sldMk cId="2419813715" sldId="8316"/>
            <ac:spMk id="8" creationId="{2A401A11-39C3-90B5-3039-50383E74F834}"/>
          </ac:spMkLst>
        </pc:spChg>
        <pc:spChg chg="add mod ord">
          <ac:chgData name="Sara Korpela" userId="8d0b7c14-59f9-4a69-8fcd-2537567cae8c" providerId="ADAL" clId="{168885BE-B84E-4675-BE01-1238743F8224}" dt="2026-04-25T09:05:15.804" v="2430" actId="20577"/>
          <ac:spMkLst>
            <pc:docMk/>
            <pc:sldMk cId="2419813715" sldId="8316"/>
            <ac:spMk id="9" creationId="{3CED2583-FF54-AD47-A7A8-993247C32AD8}"/>
          </ac:spMkLst>
        </pc:spChg>
        <pc:picChg chg="add mod ord">
          <ac:chgData name="Sara Korpela" userId="8d0b7c14-59f9-4a69-8fcd-2537567cae8c" providerId="ADAL" clId="{168885BE-B84E-4675-BE01-1238743F8224}" dt="2026-04-25T09:04:39.526" v="2367" actId="700"/>
          <ac:picMkLst>
            <pc:docMk/>
            <pc:sldMk cId="2419813715" sldId="8316"/>
            <ac:picMk id="7" creationId="{A5FE56A7-4F7E-4E37-DCF3-80FB29DD6754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6T07:05:41.244" v="3521" actId="20577"/>
        <pc:sldMkLst>
          <pc:docMk/>
          <pc:sldMk cId="4009076292" sldId="8317"/>
        </pc:sldMkLst>
        <pc:spChg chg="mod ord">
          <ac:chgData name="Sara Korpela" userId="8d0b7c14-59f9-4a69-8fcd-2537567cae8c" providerId="ADAL" clId="{168885BE-B84E-4675-BE01-1238743F8224}" dt="2026-04-26T07:05:41.244" v="3521" actId="20577"/>
          <ac:spMkLst>
            <pc:docMk/>
            <pc:sldMk cId="4009076292" sldId="8317"/>
            <ac:spMk id="2" creationId="{A84A71D7-846E-C728-41FD-ECD80CBF222D}"/>
          </ac:spMkLst>
        </pc:spChg>
        <pc:spChg chg="mod ord">
          <ac:chgData name="Sara Korpela" userId="8d0b7c14-59f9-4a69-8fcd-2537567cae8c" providerId="ADAL" clId="{168885BE-B84E-4675-BE01-1238743F8224}" dt="2026-04-26T07:05:00.182" v="3489" actId="115"/>
          <ac:spMkLst>
            <pc:docMk/>
            <pc:sldMk cId="4009076292" sldId="8317"/>
            <ac:spMk id="3" creationId="{607E504D-8BD9-EF58-6E7B-2C01BCCF2D8C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6T06:56:01.735" v="2977" actId="1076"/>
        <pc:sldMkLst>
          <pc:docMk/>
          <pc:sldMk cId="3716248035" sldId="8318"/>
        </pc:sldMkLst>
        <pc:spChg chg="add mod ord">
          <ac:chgData name="Sara Korpela" userId="8d0b7c14-59f9-4a69-8fcd-2537567cae8c" providerId="ADAL" clId="{168885BE-B84E-4675-BE01-1238743F8224}" dt="2026-04-26T06:54:42.948" v="2777" actId="700"/>
          <ac:spMkLst>
            <pc:docMk/>
            <pc:sldMk cId="3716248035" sldId="8318"/>
            <ac:spMk id="4" creationId="{76871E14-F7AB-BF1E-F459-E7B9492C27C1}"/>
          </ac:spMkLst>
        </pc:spChg>
        <pc:spChg chg="add mod ord">
          <ac:chgData name="Sara Korpela" userId="8d0b7c14-59f9-4a69-8fcd-2537567cae8c" providerId="ADAL" clId="{168885BE-B84E-4675-BE01-1238743F8224}" dt="2026-04-26T06:55:35.631" v="2971" actId="20577"/>
          <ac:spMkLst>
            <pc:docMk/>
            <pc:sldMk cId="3716248035" sldId="8318"/>
            <ac:spMk id="5" creationId="{5DC60B08-5260-6107-8EB8-F46808592087}"/>
          </ac:spMkLst>
        </pc:spChg>
        <pc:spChg chg="add mod">
          <ac:chgData name="Sara Korpela" userId="8d0b7c14-59f9-4a69-8fcd-2537567cae8c" providerId="ADAL" clId="{168885BE-B84E-4675-BE01-1238743F8224}" dt="2026-04-26T06:56:01.735" v="2977" actId="1076"/>
          <ac:spMkLst>
            <pc:docMk/>
            <pc:sldMk cId="3716248035" sldId="8318"/>
            <ac:spMk id="8" creationId="{AD759F78-FDBD-5FD6-CDC0-41DB54274E9B}"/>
          </ac:spMkLst>
        </pc:spChg>
        <pc:picChg chg="add mod">
          <ac:chgData name="Sara Korpela" userId="8d0b7c14-59f9-4a69-8fcd-2537567cae8c" providerId="ADAL" clId="{168885BE-B84E-4675-BE01-1238743F8224}" dt="2026-04-26T06:55:41.791" v="2973" actId="1076"/>
          <ac:picMkLst>
            <pc:docMk/>
            <pc:sldMk cId="3716248035" sldId="8318"/>
            <ac:picMk id="7" creationId="{0B5CA230-2328-C8DB-EF0D-5412CE813C93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6T07:04:29.308" v="3487" actId="1076"/>
        <pc:sldMkLst>
          <pc:docMk/>
          <pc:sldMk cId="3087977908" sldId="8319"/>
        </pc:sldMkLst>
        <pc:spChg chg="add mod ord">
          <ac:chgData name="Sara Korpela" userId="8d0b7c14-59f9-4a69-8fcd-2537567cae8c" providerId="ADAL" clId="{168885BE-B84E-4675-BE01-1238743F8224}" dt="2026-04-26T06:59:16.008" v="3063" actId="20577"/>
          <ac:spMkLst>
            <pc:docMk/>
            <pc:sldMk cId="3087977908" sldId="8319"/>
            <ac:spMk id="4" creationId="{DB46ED74-169D-9544-B4A6-6CA59C4118F7}"/>
          </ac:spMkLst>
        </pc:spChg>
        <pc:spChg chg="add mod ord">
          <ac:chgData name="Sara Korpela" userId="8d0b7c14-59f9-4a69-8fcd-2537567cae8c" providerId="ADAL" clId="{168885BE-B84E-4675-BE01-1238743F8224}" dt="2026-04-26T07:04:16.979" v="3485" actId="20577"/>
          <ac:spMkLst>
            <pc:docMk/>
            <pc:sldMk cId="3087977908" sldId="8319"/>
            <ac:spMk id="5" creationId="{4567F963-93E1-F054-38B1-4D966960CB8F}"/>
          </ac:spMkLst>
        </pc:spChg>
        <pc:spChg chg="add mod">
          <ac:chgData name="Sara Korpela" userId="8d0b7c14-59f9-4a69-8fcd-2537567cae8c" providerId="ADAL" clId="{168885BE-B84E-4675-BE01-1238743F8224}" dt="2026-04-26T07:04:29.308" v="3487" actId="1076"/>
          <ac:spMkLst>
            <pc:docMk/>
            <pc:sldMk cId="3087977908" sldId="8319"/>
            <ac:spMk id="8" creationId="{1A3B37AA-F5C8-714A-6B58-AC24793719BC}"/>
          </ac:spMkLst>
        </pc:spChg>
        <pc:picChg chg="add mod">
          <ac:chgData name="Sara Korpela" userId="8d0b7c14-59f9-4a69-8fcd-2537567cae8c" providerId="ADAL" clId="{168885BE-B84E-4675-BE01-1238743F8224}" dt="2026-04-26T07:03:01.979" v="3442" actId="14100"/>
          <ac:picMkLst>
            <pc:docMk/>
            <pc:sldMk cId="3087977908" sldId="8319"/>
            <ac:picMk id="7" creationId="{3715EDE8-5FA5-C5F7-4E50-27E37E084B30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12:02.688" v="3644" actId="1076"/>
        <pc:sldMkLst>
          <pc:docMk/>
          <pc:sldMk cId="2973412960" sldId="8323"/>
        </pc:sldMkLst>
        <pc:picChg chg="add mod ord">
          <ac:chgData name="Sara Korpela" userId="8d0b7c14-59f9-4a69-8fcd-2537567cae8c" providerId="ADAL" clId="{168885BE-B84E-4675-BE01-1238743F8224}" dt="2026-04-27T13:11:57.378" v="3643" actId="1076"/>
          <ac:picMkLst>
            <pc:docMk/>
            <pc:sldMk cId="2973412960" sldId="8323"/>
            <ac:picMk id="7" creationId="{393DEDBC-B064-7D7A-E0C5-AE41AC293C10}"/>
          </ac:picMkLst>
        </pc:picChg>
        <pc:picChg chg="add mod">
          <ac:chgData name="Sara Korpela" userId="8d0b7c14-59f9-4a69-8fcd-2537567cae8c" providerId="ADAL" clId="{168885BE-B84E-4675-BE01-1238743F8224}" dt="2026-04-27T13:12:02.688" v="3644" actId="1076"/>
          <ac:picMkLst>
            <pc:docMk/>
            <pc:sldMk cId="2973412960" sldId="8323"/>
            <ac:picMk id="9" creationId="{60DA33C9-0FA3-8D4E-6B7F-5C79B6A85A7B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26:18.479" v="4183" actId="255"/>
        <pc:sldMkLst>
          <pc:docMk/>
          <pc:sldMk cId="407786060" sldId="8324"/>
        </pc:sldMkLst>
        <pc:spChg chg="add mod">
          <ac:chgData name="Sara Korpela" userId="8d0b7c14-59f9-4a69-8fcd-2537567cae8c" providerId="ADAL" clId="{168885BE-B84E-4675-BE01-1238743F8224}" dt="2026-04-27T13:20:38.741" v="3988" actId="20577"/>
          <ac:spMkLst>
            <pc:docMk/>
            <pc:sldMk cId="407786060" sldId="8324"/>
            <ac:spMk id="9" creationId="{9A4968DC-594A-3D10-B66E-06A7C3F654FC}"/>
          </ac:spMkLst>
        </pc:spChg>
        <pc:spChg chg="add mod">
          <ac:chgData name="Sara Korpela" userId="8d0b7c14-59f9-4a69-8fcd-2537567cae8c" providerId="ADAL" clId="{168885BE-B84E-4675-BE01-1238743F8224}" dt="2026-04-27T13:26:18.479" v="4183" actId="255"/>
          <ac:spMkLst>
            <pc:docMk/>
            <pc:sldMk cId="407786060" sldId="8324"/>
            <ac:spMk id="10" creationId="{437DDCE1-405A-7AF7-AF61-A7D1CF2DE251}"/>
          </ac:spMkLst>
        </pc:spChg>
        <pc:spChg chg="add mod">
          <ac:chgData name="Sara Korpela" userId="8d0b7c14-59f9-4a69-8fcd-2537567cae8c" providerId="ADAL" clId="{168885BE-B84E-4675-BE01-1238743F8224}" dt="2026-04-27T13:26:08.101" v="4182" actId="20577"/>
          <ac:spMkLst>
            <pc:docMk/>
            <pc:sldMk cId="407786060" sldId="8324"/>
            <ac:spMk id="11" creationId="{387412F4-6065-6524-2F35-ACDA26E5310D}"/>
          </ac:spMkLst>
        </pc:spChg>
        <pc:spChg chg="add mod">
          <ac:chgData name="Sara Korpela" userId="8d0b7c14-59f9-4a69-8fcd-2537567cae8c" providerId="ADAL" clId="{168885BE-B84E-4675-BE01-1238743F8224}" dt="2026-04-27T13:18:07.022" v="3788" actId="1076"/>
          <ac:spMkLst>
            <pc:docMk/>
            <pc:sldMk cId="407786060" sldId="8324"/>
            <ac:spMk id="14" creationId="{647C67FA-C563-16C7-EE63-0A188C164F63}"/>
          </ac:spMkLst>
        </pc:spChg>
        <pc:spChg chg="add mod">
          <ac:chgData name="Sara Korpela" userId="8d0b7c14-59f9-4a69-8fcd-2537567cae8c" providerId="ADAL" clId="{168885BE-B84E-4675-BE01-1238743F8224}" dt="2026-04-27T13:25:45.223" v="4179" actId="1076"/>
          <ac:spMkLst>
            <pc:docMk/>
            <pc:sldMk cId="407786060" sldId="8324"/>
            <ac:spMk id="17" creationId="{C87EB77B-BD8B-A1FA-D5D9-A1A9ECBA7B1A}"/>
          </ac:spMkLst>
        </pc:spChg>
        <pc:spChg chg="add mod">
          <ac:chgData name="Sara Korpela" userId="8d0b7c14-59f9-4a69-8fcd-2537567cae8c" providerId="ADAL" clId="{168885BE-B84E-4675-BE01-1238743F8224}" dt="2026-04-27T13:25:57.760" v="4181" actId="1076"/>
          <ac:spMkLst>
            <pc:docMk/>
            <pc:sldMk cId="407786060" sldId="8324"/>
            <ac:spMk id="18" creationId="{E7A1E162-FE16-D49B-760C-1DFC5D53AE7D}"/>
          </ac:spMkLst>
        </pc:spChg>
        <pc:picChg chg="add mod">
          <ac:chgData name="Sara Korpela" userId="8d0b7c14-59f9-4a69-8fcd-2537567cae8c" providerId="ADAL" clId="{168885BE-B84E-4675-BE01-1238743F8224}" dt="2026-04-27T13:17:55.573" v="3786" actId="1076"/>
          <ac:picMkLst>
            <pc:docMk/>
            <pc:sldMk cId="407786060" sldId="8324"/>
            <ac:picMk id="13" creationId="{AA813B9C-723C-BE6C-79FB-7D509D5A47F6}"/>
          </ac:picMkLst>
        </pc:picChg>
        <pc:picChg chg="add mod">
          <ac:chgData name="Sara Korpela" userId="8d0b7c14-59f9-4a69-8fcd-2537567cae8c" providerId="ADAL" clId="{168885BE-B84E-4675-BE01-1238743F8224}" dt="2026-04-27T13:25:41.824" v="4178" actId="14100"/>
          <ac:picMkLst>
            <pc:docMk/>
            <pc:sldMk cId="407786060" sldId="8324"/>
            <ac:picMk id="16" creationId="{88590B0B-4F35-3226-C741-2904837CC48E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29:12.350" v="4298" actId="1076"/>
        <pc:sldMkLst>
          <pc:docMk/>
          <pc:sldMk cId="1363396344" sldId="8325"/>
        </pc:sldMkLst>
        <pc:spChg chg="mod ord">
          <ac:chgData name="Sara Korpela" userId="8d0b7c14-59f9-4a69-8fcd-2537567cae8c" providerId="ADAL" clId="{168885BE-B84E-4675-BE01-1238743F8224}" dt="2026-04-27T13:28:58.427" v="4296" actId="26606"/>
          <ac:spMkLst>
            <pc:docMk/>
            <pc:sldMk cId="1363396344" sldId="8325"/>
            <ac:spMk id="2" creationId="{45A69B7C-C1A6-6A76-FA72-9E02800C54E1}"/>
          </ac:spMkLst>
        </pc:spChg>
        <pc:spChg chg="add mod ord">
          <ac:chgData name="Sara Korpela" userId="8d0b7c14-59f9-4a69-8fcd-2537567cae8c" providerId="ADAL" clId="{168885BE-B84E-4675-BE01-1238743F8224}" dt="2026-04-27T13:28:58.427" v="4296" actId="26606"/>
          <ac:spMkLst>
            <pc:docMk/>
            <pc:sldMk cId="1363396344" sldId="8325"/>
            <ac:spMk id="5" creationId="{5A520C41-AED8-1873-3C7F-26D6AFEAF8FF}"/>
          </ac:spMkLst>
        </pc:spChg>
        <pc:spChg chg="add mod">
          <ac:chgData name="Sara Korpela" userId="8d0b7c14-59f9-4a69-8fcd-2537567cae8c" providerId="ADAL" clId="{168885BE-B84E-4675-BE01-1238743F8224}" dt="2026-04-27T13:29:12.350" v="4298" actId="1076"/>
          <ac:spMkLst>
            <pc:docMk/>
            <pc:sldMk cId="1363396344" sldId="8325"/>
            <ac:spMk id="8" creationId="{6959B404-A5AD-ED4A-A2E5-448427692B2A}"/>
          </ac:spMkLst>
        </pc:spChg>
        <pc:picChg chg="add mod">
          <ac:chgData name="Sara Korpela" userId="8d0b7c14-59f9-4a69-8fcd-2537567cae8c" providerId="ADAL" clId="{168885BE-B84E-4675-BE01-1238743F8224}" dt="2026-04-27T13:28:58.427" v="4296" actId="26606"/>
          <ac:picMkLst>
            <pc:docMk/>
            <pc:sldMk cId="1363396344" sldId="8325"/>
            <ac:picMk id="7" creationId="{9E935DE6-C584-DC97-6AA1-2C8D30C76F8A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40:50.130" v="4870" actId="20577"/>
        <pc:sldMkLst>
          <pc:docMk/>
          <pc:sldMk cId="3929830970" sldId="8326"/>
        </pc:sldMkLst>
        <pc:spChg chg="add mod ord">
          <ac:chgData name="Sara Korpela" userId="8d0b7c14-59f9-4a69-8fcd-2537567cae8c" providerId="ADAL" clId="{168885BE-B84E-4675-BE01-1238743F8224}" dt="2026-04-27T13:33:43.427" v="4496" actId="26606"/>
          <ac:spMkLst>
            <pc:docMk/>
            <pc:sldMk cId="3929830970" sldId="8326"/>
            <ac:spMk id="5" creationId="{1C71F1B5-1655-76E8-8147-01B58956460D}"/>
          </ac:spMkLst>
        </pc:spChg>
        <pc:spChg chg="add mod ord">
          <ac:chgData name="Sara Korpela" userId="8d0b7c14-59f9-4a69-8fcd-2537567cae8c" providerId="ADAL" clId="{168885BE-B84E-4675-BE01-1238743F8224}" dt="2026-04-27T13:40:50.130" v="4870" actId="20577"/>
          <ac:spMkLst>
            <pc:docMk/>
            <pc:sldMk cId="3929830970" sldId="8326"/>
            <ac:spMk id="6" creationId="{FB5EAE63-A9A8-DB33-9EAE-5EA6E5A60BBF}"/>
          </ac:spMkLst>
        </pc:spChg>
        <pc:spChg chg="add mod">
          <ac:chgData name="Sara Korpela" userId="8d0b7c14-59f9-4a69-8fcd-2537567cae8c" providerId="ADAL" clId="{168885BE-B84E-4675-BE01-1238743F8224}" dt="2026-04-27T13:39:13.105" v="4804" actId="1076"/>
          <ac:spMkLst>
            <pc:docMk/>
            <pc:sldMk cId="3929830970" sldId="8326"/>
            <ac:spMk id="9" creationId="{898C7C22-D0C2-0C3A-4F0D-5460AE863AF2}"/>
          </ac:spMkLst>
        </pc:spChg>
        <pc:picChg chg="add mod">
          <ac:chgData name="Sara Korpela" userId="8d0b7c14-59f9-4a69-8fcd-2537567cae8c" providerId="ADAL" clId="{168885BE-B84E-4675-BE01-1238743F8224}" dt="2026-04-27T13:33:48.855" v="4497" actId="1076"/>
          <ac:picMkLst>
            <pc:docMk/>
            <pc:sldMk cId="3929830970" sldId="8326"/>
            <ac:picMk id="8" creationId="{260196C7-A7F4-16F0-FD33-95F23BB09635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49:40.930" v="5056" actId="700"/>
        <pc:sldMkLst>
          <pc:docMk/>
          <pc:sldMk cId="2165929582" sldId="8327"/>
        </pc:sldMkLst>
        <pc:spChg chg="add mod ord">
          <ac:chgData name="Sara Korpela" userId="8d0b7c14-59f9-4a69-8fcd-2537567cae8c" providerId="ADAL" clId="{168885BE-B84E-4675-BE01-1238743F8224}" dt="2026-04-27T13:49:40.930" v="5056" actId="700"/>
          <ac:spMkLst>
            <pc:docMk/>
            <pc:sldMk cId="2165929582" sldId="8327"/>
            <ac:spMk id="11" creationId="{AC56CCE7-FBE4-EAB5-E4F5-CF7B250C5A41}"/>
          </ac:spMkLst>
        </pc:spChg>
        <pc:picChg chg="add mod ord">
          <ac:chgData name="Sara Korpela" userId="8d0b7c14-59f9-4a69-8fcd-2537567cae8c" providerId="ADAL" clId="{168885BE-B84E-4675-BE01-1238743F8224}" dt="2026-04-27T13:49:40.930" v="5056" actId="700"/>
          <ac:picMkLst>
            <pc:docMk/>
            <pc:sldMk cId="2165929582" sldId="8327"/>
            <ac:picMk id="6" creationId="{6E7DF7B1-6899-CE09-A1C3-D5334240ADE8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48:21.895" v="5054" actId="1076"/>
        <pc:sldMkLst>
          <pc:docMk/>
          <pc:sldMk cId="2446158895" sldId="8328"/>
        </pc:sldMkLst>
        <pc:spChg chg="add mod ord">
          <ac:chgData name="Sara Korpela" userId="8d0b7c14-59f9-4a69-8fcd-2537567cae8c" providerId="ADAL" clId="{168885BE-B84E-4675-BE01-1238743F8224}" dt="2026-04-27T13:36:39.744" v="4506" actId="700"/>
          <ac:spMkLst>
            <pc:docMk/>
            <pc:sldMk cId="2446158895" sldId="8328"/>
            <ac:spMk id="9" creationId="{F2401430-65C1-5F2F-8061-01835B8F5376}"/>
          </ac:spMkLst>
        </pc:spChg>
        <pc:spChg chg="add mod ord">
          <ac:chgData name="Sara Korpela" userId="8d0b7c14-59f9-4a69-8fcd-2537567cae8c" providerId="ADAL" clId="{168885BE-B84E-4675-BE01-1238743F8224}" dt="2026-04-27T13:47:25.813" v="5042" actId="313"/>
          <ac:spMkLst>
            <pc:docMk/>
            <pc:sldMk cId="2446158895" sldId="8328"/>
            <ac:spMk id="10" creationId="{3D7811D8-860B-D231-3ED3-801A0E60C77D}"/>
          </ac:spMkLst>
        </pc:spChg>
        <pc:spChg chg="add mod">
          <ac:chgData name="Sara Korpela" userId="8d0b7c14-59f9-4a69-8fcd-2537567cae8c" providerId="ADAL" clId="{168885BE-B84E-4675-BE01-1238743F8224}" dt="2026-04-27T13:47:39.322" v="5046" actId="1076"/>
          <ac:spMkLst>
            <pc:docMk/>
            <pc:sldMk cId="2446158895" sldId="8328"/>
            <ac:spMk id="16" creationId="{194C66D1-75F6-7679-160A-794BFA3F7461}"/>
          </ac:spMkLst>
        </pc:spChg>
        <pc:spChg chg="add mod">
          <ac:chgData name="Sara Korpela" userId="8d0b7c14-59f9-4a69-8fcd-2537567cae8c" providerId="ADAL" clId="{168885BE-B84E-4675-BE01-1238743F8224}" dt="2026-04-27T13:48:12.165" v="5052" actId="1076"/>
          <ac:spMkLst>
            <pc:docMk/>
            <pc:sldMk cId="2446158895" sldId="8328"/>
            <ac:spMk id="17" creationId="{B82CBDBF-24CA-202E-6F9A-9B30650892BA}"/>
          </ac:spMkLst>
        </pc:spChg>
        <pc:picChg chg="add mod ord">
          <ac:chgData name="Sara Korpela" userId="8d0b7c14-59f9-4a69-8fcd-2537567cae8c" providerId="ADAL" clId="{168885BE-B84E-4675-BE01-1238743F8224}" dt="2026-04-27T13:47:33.356" v="5044" actId="1076"/>
          <ac:picMkLst>
            <pc:docMk/>
            <pc:sldMk cId="2446158895" sldId="8328"/>
            <ac:picMk id="13" creationId="{B3256DC9-F41B-5E45-B970-BF47E76154C6}"/>
          </ac:picMkLst>
        </pc:picChg>
        <pc:picChg chg="add mod">
          <ac:chgData name="Sara Korpela" userId="8d0b7c14-59f9-4a69-8fcd-2537567cae8c" providerId="ADAL" clId="{168885BE-B84E-4675-BE01-1238743F8224}" dt="2026-04-27T13:47:36.775" v="5045" actId="1076"/>
          <ac:picMkLst>
            <pc:docMk/>
            <pc:sldMk cId="2446158895" sldId="8328"/>
            <ac:picMk id="15" creationId="{C4B8743E-06F6-07E1-0511-A63DAC872A78}"/>
          </ac:picMkLst>
        </pc:picChg>
        <pc:picChg chg="add mod">
          <ac:chgData name="Sara Korpela" userId="8d0b7c14-59f9-4a69-8fcd-2537567cae8c" providerId="ADAL" clId="{168885BE-B84E-4675-BE01-1238743F8224}" dt="2026-04-27T13:48:21.895" v="5054" actId="1076"/>
          <ac:picMkLst>
            <pc:docMk/>
            <pc:sldMk cId="2446158895" sldId="8328"/>
            <ac:picMk id="19" creationId="{940CF76E-BF7C-211A-A3CB-BE9287D626ED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55:58.935" v="5427" actId="20577"/>
        <pc:sldMkLst>
          <pc:docMk/>
          <pc:sldMk cId="3565778915" sldId="8329"/>
        </pc:sldMkLst>
        <pc:spChg chg="add mod ord">
          <ac:chgData name="Sara Korpela" userId="8d0b7c14-59f9-4a69-8fcd-2537567cae8c" providerId="ADAL" clId="{168885BE-B84E-4675-BE01-1238743F8224}" dt="2026-04-27T13:55:58.935" v="5427" actId="20577"/>
          <ac:spMkLst>
            <pc:docMk/>
            <pc:sldMk cId="3565778915" sldId="8329"/>
            <ac:spMk id="4" creationId="{22F62075-F0BB-7B6E-AB7F-EAF6E26C8FFC}"/>
          </ac:spMkLst>
        </pc:spChg>
        <pc:spChg chg="add mod">
          <ac:chgData name="Sara Korpela" userId="8d0b7c14-59f9-4a69-8fcd-2537567cae8c" providerId="ADAL" clId="{168885BE-B84E-4675-BE01-1238743F8224}" dt="2026-04-27T13:52:47.342" v="5375" actId="1076"/>
          <ac:spMkLst>
            <pc:docMk/>
            <pc:sldMk cId="3565778915" sldId="8329"/>
            <ac:spMk id="10" creationId="{39AF289E-3239-6CF3-A083-1386BEAEAC99}"/>
          </ac:spMkLst>
        </pc:spChg>
        <pc:spChg chg="add mod">
          <ac:chgData name="Sara Korpela" userId="8d0b7c14-59f9-4a69-8fcd-2537567cae8c" providerId="ADAL" clId="{168885BE-B84E-4675-BE01-1238743F8224}" dt="2026-04-27T13:54:44.208" v="5389" actId="1076"/>
          <ac:spMkLst>
            <pc:docMk/>
            <pc:sldMk cId="3565778915" sldId="8329"/>
            <ac:spMk id="15" creationId="{B4157428-7B2D-23B0-E8E5-B096B848CA32}"/>
          </ac:spMkLst>
        </pc:spChg>
        <pc:spChg chg="add mod">
          <ac:chgData name="Sara Korpela" userId="8d0b7c14-59f9-4a69-8fcd-2537567cae8c" providerId="ADAL" clId="{168885BE-B84E-4675-BE01-1238743F8224}" dt="2026-04-27T13:55:09.908" v="5394" actId="1076"/>
          <ac:spMkLst>
            <pc:docMk/>
            <pc:sldMk cId="3565778915" sldId="8329"/>
            <ac:spMk id="18" creationId="{6E67C868-744A-AD30-E073-647B25672765}"/>
          </ac:spMkLst>
        </pc:spChg>
        <pc:picChg chg="add mod">
          <ac:chgData name="Sara Korpela" userId="8d0b7c14-59f9-4a69-8fcd-2537567cae8c" providerId="ADAL" clId="{168885BE-B84E-4675-BE01-1238743F8224}" dt="2026-04-27T13:54:14.730" v="5384" actId="1076"/>
          <ac:picMkLst>
            <pc:docMk/>
            <pc:sldMk cId="3565778915" sldId="8329"/>
            <ac:picMk id="14" creationId="{7E04C029-CBCF-C925-96B3-0ADE86A28FF7}"/>
          </ac:picMkLst>
        </pc:picChg>
        <pc:picChg chg="add mod">
          <ac:chgData name="Sara Korpela" userId="8d0b7c14-59f9-4a69-8fcd-2537567cae8c" providerId="ADAL" clId="{168885BE-B84E-4675-BE01-1238743F8224}" dt="2026-04-27T13:55:25.144" v="5396" actId="1076"/>
          <ac:picMkLst>
            <pc:docMk/>
            <pc:sldMk cId="3565778915" sldId="8329"/>
            <ac:picMk id="20" creationId="{658175A2-F40D-B0D3-99D8-B75587CC6FAF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57:53.156" v="5613" actId="1076"/>
        <pc:sldMkLst>
          <pc:docMk/>
          <pc:sldMk cId="2049752142" sldId="8330"/>
        </pc:sldMkLst>
        <pc:spChg chg="add mod ord">
          <ac:chgData name="Sara Korpela" userId="8d0b7c14-59f9-4a69-8fcd-2537567cae8c" providerId="ADAL" clId="{168885BE-B84E-4675-BE01-1238743F8224}" dt="2026-04-27T13:56:57.518" v="5448" actId="20577"/>
          <ac:spMkLst>
            <pc:docMk/>
            <pc:sldMk cId="2049752142" sldId="8330"/>
            <ac:spMk id="4" creationId="{5BBA0088-CF8C-8BB5-C94E-C46AF7FB93D4}"/>
          </ac:spMkLst>
        </pc:spChg>
        <pc:spChg chg="add mod ord">
          <ac:chgData name="Sara Korpela" userId="8d0b7c14-59f9-4a69-8fcd-2537567cae8c" providerId="ADAL" clId="{168885BE-B84E-4675-BE01-1238743F8224}" dt="2026-04-27T13:57:44.534" v="5610" actId="20577"/>
          <ac:spMkLst>
            <pc:docMk/>
            <pc:sldMk cId="2049752142" sldId="8330"/>
            <ac:spMk id="5" creationId="{85315A03-4755-DDD9-B739-0A94A7EFC8E4}"/>
          </ac:spMkLst>
        </pc:spChg>
        <pc:picChg chg="add mod">
          <ac:chgData name="Sara Korpela" userId="8d0b7c14-59f9-4a69-8fcd-2537567cae8c" providerId="ADAL" clId="{168885BE-B84E-4675-BE01-1238743F8224}" dt="2026-04-27T13:57:53.156" v="5613" actId="1076"/>
          <ac:picMkLst>
            <pc:docMk/>
            <pc:sldMk cId="2049752142" sldId="8330"/>
            <ac:picMk id="7" creationId="{4D5A3394-DA13-F812-7545-2FA2E8480DE1}"/>
          </ac:picMkLst>
        </pc:picChg>
      </pc:sldChg>
    </pc:docChg>
  </pc:docChgLst>
  <pc:docChgLst>
    <pc:chgData name="Sara Korpela" userId="8d0b7c14-59f9-4a69-8fcd-2537567cae8c" providerId="ADAL" clId="{5C47FDE3-BA8D-44EE-AE45-0C5D57006DDA}"/>
    <pc:docChg chg="undo custSel addSld delSld modSld sldOrd">
      <pc:chgData name="Sara Korpela" userId="8d0b7c14-59f9-4a69-8fcd-2537567cae8c" providerId="ADAL" clId="{5C47FDE3-BA8D-44EE-AE45-0C5D57006DDA}" dt="2026-04-29T11:25:27.499" v="2242" actId="20577"/>
      <pc:docMkLst>
        <pc:docMk/>
      </pc:docMkLst>
      <pc:sldChg chg="modSp mod">
        <pc:chgData name="Sara Korpela" userId="8d0b7c14-59f9-4a69-8fcd-2537567cae8c" providerId="ADAL" clId="{5C47FDE3-BA8D-44EE-AE45-0C5D57006DDA}" dt="2026-04-28T06:10:11.794" v="0" actId="20577"/>
        <pc:sldMkLst>
          <pc:docMk/>
          <pc:sldMk cId="3774888632" sldId="8304"/>
        </pc:sldMkLst>
        <pc:spChg chg="mod">
          <ac:chgData name="Sara Korpela" userId="8d0b7c14-59f9-4a69-8fcd-2537567cae8c" providerId="ADAL" clId="{5C47FDE3-BA8D-44EE-AE45-0C5D57006DDA}" dt="2026-04-28T06:10:11.794" v="0" actId="20577"/>
          <ac:spMkLst>
            <pc:docMk/>
            <pc:sldMk cId="3774888632" sldId="8304"/>
            <ac:spMk id="4" creationId="{1F94CC17-E8E8-FD1D-4CDA-B30670CBC455}"/>
          </ac:spMkLst>
        </pc:spChg>
      </pc:sldChg>
      <pc:sldChg chg="modSp mod">
        <pc:chgData name="Sara Korpela" userId="8d0b7c14-59f9-4a69-8fcd-2537567cae8c" providerId="ADAL" clId="{5C47FDE3-BA8D-44EE-AE45-0C5D57006DDA}" dt="2026-04-28T06:10:18.905" v="1" actId="122"/>
        <pc:sldMkLst>
          <pc:docMk/>
          <pc:sldMk cId="2916279571" sldId="8305"/>
        </pc:sldMkLst>
        <pc:spChg chg="mod">
          <ac:chgData name="Sara Korpela" userId="8d0b7c14-59f9-4a69-8fcd-2537567cae8c" providerId="ADAL" clId="{5C47FDE3-BA8D-44EE-AE45-0C5D57006DDA}" dt="2026-04-28T06:10:18.905" v="1" actId="122"/>
          <ac:spMkLst>
            <pc:docMk/>
            <pc:sldMk cId="2916279571" sldId="8305"/>
            <ac:spMk id="6" creationId="{B7DFB19F-D544-3A01-BB46-C583B6E2E804}"/>
          </ac:spMkLst>
        </pc:spChg>
      </pc:sldChg>
      <pc:sldChg chg="modSp mod ord">
        <pc:chgData name="Sara Korpela" userId="8d0b7c14-59f9-4a69-8fcd-2537567cae8c" providerId="ADAL" clId="{5C47FDE3-BA8D-44EE-AE45-0C5D57006DDA}" dt="2026-04-28T06:31:22.617" v="661"/>
        <pc:sldMkLst>
          <pc:docMk/>
          <pc:sldMk cId="4202113043" sldId="8313"/>
        </pc:sldMkLst>
        <pc:spChg chg="mod">
          <ac:chgData name="Sara Korpela" userId="8d0b7c14-59f9-4a69-8fcd-2537567cae8c" providerId="ADAL" clId="{5C47FDE3-BA8D-44EE-AE45-0C5D57006DDA}" dt="2026-04-28T06:15:18.803" v="32" actId="122"/>
          <ac:spMkLst>
            <pc:docMk/>
            <pc:sldMk cId="4202113043" sldId="8313"/>
            <ac:spMk id="11" creationId="{61224CF0-10D9-3281-9D2E-4E9989D9997A}"/>
          </ac:spMkLst>
        </pc:spChg>
      </pc:sldChg>
      <pc:sldChg chg="addSp delSp modSp mod modClrScheme chgLayout">
        <pc:chgData name="Sara Korpela" userId="8d0b7c14-59f9-4a69-8fcd-2537567cae8c" providerId="ADAL" clId="{5C47FDE3-BA8D-44EE-AE45-0C5D57006DDA}" dt="2026-04-28T06:31:41.519" v="665" actId="20577"/>
        <pc:sldMkLst>
          <pc:docMk/>
          <pc:sldMk cId="199086414" sldId="8315"/>
        </pc:sldMkLst>
        <pc:spChg chg="del mod ord">
          <ac:chgData name="Sara Korpela" userId="8d0b7c14-59f9-4a69-8fcd-2537567cae8c" providerId="ADAL" clId="{5C47FDE3-BA8D-44EE-AE45-0C5D57006DDA}" dt="2026-04-28T06:18:16.312" v="33" actId="700"/>
          <ac:spMkLst>
            <pc:docMk/>
            <pc:sldMk cId="199086414" sldId="8315"/>
            <ac:spMk id="2" creationId="{923AC08A-C467-B583-8623-87F62C3AF733}"/>
          </ac:spMkLst>
        </pc:spChg>
        <pc:spChg chg="del">
          <ac:chgData name="Sara Korpela" userId="8d0b7c14-59f9-4a69-8fcd-2537567cae8c" providerId="ADAL" clId="{5C47FDE3-BA8D-44EE-AE45-0C5D57006DDA}" dt="2026-04-28T06:18:16.312" v="33" actId="700"/>
          <ac:spMkLst>
            <pc:docMk/>
            <pc:sldMk cId="199086414" sldId="8315"/>
            <ac:spMk id="3" creationId="{092EED37-8F70-A066-3D0B-DCF23CC9E20C}"/>
          </ac:spMkLst>
        </pc:spChg>
        <pc:spChg chg="add mod ord">
          <ac:chgData name="Sara Korpela" userId="8d0b7c14-59f9-4a69-8fcd-2537567cae8c" providerId="ADAL" clId="{5C47FDE3-BA8D-44EE-AE45-0C5D57006DDA}" dt="2026-04-28T06:31:41.519" v="665" actId="20577"/>
          <ac:spMkLst>
            <pc:docMk/>
            <pc:sldMk cId="199086414" sldId="8315"/>
            <ac:spMk id="4" creationId="{20C177E6-AF0C-5741-8356-649499EE212A}"/>
          </ac:spMkLst>
        </pc:spChg>
        <pc:spChg chg="add mod">
          <ac:chgData name="Sara Korpela" userId="8d0b7c14-59f9-4a69-8fcd-2537567cae8c" providerId="ADAL" clId="{5C47FDE3-BA8D-44EE-AE45-0C5D57006DDA}" dt="2026-04-28T06:19:13.563" v="102" actId="1076"/>
          <ac:spMkLst>
            <pc:docMk/>
            <pc:sldMk cId="199086414" sldId="8315"/>
            <ac:spMk id="7" creationId="{824C3146-E961-5137-CF2B-2594031A4DC6}"/>
          </ac:spMkLst>
        </pc:spChg>
        <pc:picChg chg="add mod">
          <ac:chgData name="Sara Korpela" userId="8d0b7c14-59f9-4a69-8fcd-2537567cae8c" providerId="ADAL" clId="{5C47FDE3-BA8D-44EE-AE45-0C5D57006DDA}" dt="2026-04-28T06:18:59.065" v="100" actId="1076"/>
          <ac:picMkLst>
            <pc:docMk/>
            <pc:sldMk cId="199086414" sldId="8315"/>
            <ac:picMk id="6" creationId="{5967E756-2CEE-F40E-424A-36D9F769A907}"/>
          </ac:picMkLst>
        </pc:picChg>
      </pc:sldChg>
      <pc:sldChg chg="mod ord modShow">
        <pc:chgData name="Sara Korpela" userId="8d0b7c14-59f9-4a69-8fcd-2537567cae8c" providerId="ADAL" clId="{5C47FDE3-BA8D-44EE-AE45-0C5D57006DDA}" dt="2026-04-28T08:57:57.767" v="1488" actId="729"/>
        <pc:sldMkLst>
          <pc:docMk/>
          <pc:sldMk cId="4009076292" sldId="8317"/>
        </pc:sldMkLst>
      </pc:sldChg>
      <pc:sldChg chg="modSp mod ord">
        <pc:chgData name="Sara Korpela" userId="8d0b7c14-59f9-4a69-8fcd-2537567cae8c" providerId="ADAL" clId="{5C47FDE3-BA8D-44EE-AE45-0C5D57006DDA}" dt="2026-04-28T06:33:02.734" v="676"/>
        <pc:sldMkLst>
          <pc:docMk/>
          <pc:sldMk cId="3087977908" sldId="8319"/>
        </pc:sldMkLst>
        <pc:spChg chg="mod">
          <ac:chgData name="Sara Korpela" userId="8d0b7c14-59f9-4a69-8fcd-2537567cae8c" providerId="ADAL" clId="{5C47FDE3-BA8D-44EE-AE45-0C5D57006DDA}" dt="2026-04-28T06:32:43.094" v="674" actId="20577"/>
          <ac:spMkLst>
            <pc:docMk/>
            <pc:sldMk cId="3087977908" sldId="8319"/>
            <ac:spMk id="5" creationId="{4567F963-93E1-F054-38B1-4D966960CB8F}"/>
          </ac:spMkLst>
        </pc:spChg>
      </pc:sldChg>
      <pc:sldChg chg="modSp mod">
        <pc:chgData name="Sara Korpela" userId="8d0b7c14-59f9-4a69-8fcd-2537567cae8c" providerId="ADAL" clId="{5C47FDE3-BA8D-44EE-AE45-0C5D57006DDA}" dt="2026-04-28T06:34:44.882" v="814" actId="255"/>
        <pc:sldMkLst>
          <pc:docMk/>
          <pc:sldMk cId="3182888584" sldId="8320"/>
        </pc:sldMkLst>
        <pc:spChg chg="mod">
          <ac:chgData name="Sara Korpela" userId="8d0b7c14-59f9-4a69-8fcd-2537567cae8c" providerId="ADAL" clId="{5C47FDE3-BA8D-44EE-AE45-0C5D57006DDA}" dt="2026-04-28T06:34:44.882" v="814" actId="255"/>
          <ac:spMkLst>
            <pc:docMk/>
            <pc:sldMk cId="3182888584" sldId="8320"/>
            <ac:spMk id="3" creationId="{8BEF95DB-E454-638B-FD71-7B1A5B35EC54}"/>
          </ac:spMkLst>
        </pc:spChg>
      </pc:sldChg>
      <pc:sldChg chg="modSp mod ord modClrScheme chgLayout">
        <pc:chgData name="Sara Korpela" userId="8d0b7c14-59f9-4a69-8fcd-2537567cae8c" providerId="ADAL" clId="{5C47FDE3-BA8D-44EE-AE45-0C5D57006DDA}" dt="2026-04-28T06:31:56.294" v="668" actId="20577"/>
        <pc:sldMkLst>
          <pc:docMk/>
          <pc:sldMk cId="2128668787" sldId="8321"/>
        </pc:sldMkLst>
        <pc:spChg chg="mod ord">
          <ac:chgData name="Sara Korpela" userId="8d0b7c14-59f9-4a69-8fcd-2537567cae8c" providerId="ADAL" clId="{5C47FDE3-BA8D-44EE-AE45-0C5D57006DDA}" dt="2026-04-28T06:31:56.294" v="668" actId="20577"/>
          <ac:spMkLst>
            <pc:docMk/>
            <pc:sldMk cId="2128668787" sldId="8321"/>
            <ac:spMk id="2" creationId="{A68F5876-09CC-505A-CEC4-D5DFCB26118F}"/>
          </ac:spMkLst>
        </pc:spChg>
        <pc:spChg chg="mod ord">
          <ac:chgData name="Sara Korpela" userId="8d0b7c14-59f9-4a69-8fcd-2537567cae8c" providerId="ADAL" clId="{5C47FDE3-BA8D-44EE-AE45-0C5D57006DDA}" dt="2026-04-28T06:31:03.449" v="659" actId="700"/>
          <ac:spMkLst>
            <pc:docMk/>
            <pc:sldMk cId="2128668787" sldId="8321"/>
            <ac:spMk id="3" creationId="{8913E672-0290-B695-BCD8-5D75943BE6DD}"/>
          </ac:spMkLst>
        </pc:spChg>
        <pc:spChg chg="mod">
          <ac:chgData name="Sara Korpela" userId="8d0b7c14-59f9-4a69-8fcd-2537567cae8c" providerId="ADAL" clId="{5C47FDE3-BA8D-44EE-AE45-0C5D57006DDA}" dt="2026-04-28T06:30:54.079" v="658" actId="6549"/>
          <ac:spMkLst>
            <pc:docMk/>
            <pc:sldMk cId="2128668787" sldId="8321"/>
            <ac:spMk id="7" creationId="{BE139CD1-E44D-D059-616F-3C0E109AA945}"/>
          </ac:spMkLst>
        </pc:spChg>
      </pc:sldChg>
      <pc:sldChg chg="mod ord modShow">
        <pc:chgData name="Sara Korpela" userId="8d0b7c14-59f9-4a69-8fcd-2537567cae8c" providerId="ADAL" clId="{5C47FDE3-BA8D-44EE-AE45-0C5D57006DDA}" dt="2026-04-28T08:58:02.147" v="1489" actId="729"/>
        <pc:sldMkLst>
          <pc:docMk/>
          <pc:sldMk cId="3852234078" sldId="8322"/>
        </pc:sldMkLst>
      </pc:sldChg>
      <pc:sldChg chg="modSp mod">
        <pc:chgData name="Sara Korpela" userId="8d0b7c14-59f9-4a69-8fcd-2537567cae8c" providerId="ADAL" clId="{5C47FDE3-BA8D-44EE-AE45-0C5D57006DDA}" dt="2026-04-28T06:10:50.574" v="3" actId="1076"/>
        <pc:sldMkLst>
          <pc:docMk/>
          <pc:sldMk cId="407786060" sldId="8324"/>
        </pc:sldMkLst>
        <pc:spChg chg="mod">
          <ac:chgData name="Sara Korpela" userId="8d0b7c14-59f9-4a69-8fcd-2537567cae8c" providerId="ADAL" clId="{5C47FDE3-BA8D-44EE-AE45-0C5D57006DDA}" dt="2026-04-28T06:10:50.574" v="3" actId="1076"/>
          <ac:spMkLst>
            <pc:docMk/>
            <pc:sldMk cId="407786060" sldId="8324"/>
            <ac:spMk id="14" creationId="{647C67FA-C563-16C7-EE63-0A188C164F63}"/>
          </ac:spMkLst>
        </pc:spChg>
        <pc:picChg chg="mod">
          <ac:chgData name="Sara Korpela" userId="8d0b7c14-59f9-4a69-8fcd-2537567cae8c" providerId="ADAL" clId="{5C47FDE3-BA8D-44EE-AE45-0C5D57006DDA}" dt="2026-04-28T06:10:46.785" v="2" actId="14100"/>
          <ac:picMkLst>
            <pc:docMk/>
            <pc:sldMk cId="407786060" sldId="8324"/>
            <ac:picMk id="13" creationId="{AA813B9C-723C-BE6C-79FB-7D509D5A47F6}"/>
          </ac:picMkLst>
        </pc:picChg>
      </pc:sldChg>
      <pc:sldChg chg="modSp mod">
        <pc:chgData name="Sara Korpela" userId="8d0b7c14-59f9-4a69-8fcd-2537567cae8c" providerId="ADAL" clId="{5C47FDE3-BA8D-44EE-AE45-0C5D57006DDA}" dt="2026-04-28T06:11:26.233" v="12" actId="20577"/>
        <pc:sldMkLst>
          <pc:docMk/>
          <pc:sldMk cId="1363396344" sldId="8325"/>
        </pc:sldMkLst>
        <pc:spChg chg="mod">
          <ac:chgData name="Sara Korpela" userId="8d0b7c14-59f9-4a69-8fcd-2537567cae8c" providerId="ADAL" clId="{5C47FDE3-BA8D-44EE-AE45-0C5D57006DDA}" dt="2026-04-28T06:11:12.024" v="4" actId="122"/>
          <ac:spMkLst>
            <pc:docMk/>
            <pc:sldMk cId="1363396344" sldId="8325"/>
            <ac:spMk id="2" creationId="{45A69B7C-C1A6-6A76-FA72-9E02800C54E1}"/>
          </ac:spMkLst>
        </pc:spChg>
        <pc:spChg chg="mod">
          <ac:chgData name="Sara Korpela" userId="8d0b7c14-59f9-4a69-8fcd-2537567cae8c" providerId="ADAL" clId="{5C47FDE3-BA8D-44EE-AE45-0C5D57006DDA}" dt="2026-04-28T06:11:26.233" v="12" actId="20577"/>
          <ac:spMkLst>
            <pc:docMk/>
            <pc:sldMk cId="1363396344" sldId="8325"/>
            <ac:spMk id="5" creationId="{5A520C41-AED8-1873-3C7F-26D6AFEAF8FF}"/>
          </ac:spMkLst>
        </pc:spChg>
      </pc:sldChg>
      <pc:sldChg chg="addSp modSp mod modClrScheme chgLayout">
        <pc:chgData name="Sara Korpela" userId="8d0b7c14-59f9-4a69-8fcd-2537567cae8c" providerId="ADAL" clId="{5C47FDE3-BA8D-44EE-AE45-0C5D57006DDA}" dt="2026-04-29T11:20:29.387" v="1809" actId="115"/>
        <pc:sldMkLst>
          <pc:docMk/>
          <pc:sldMk cId="2165929582" sldId="8327"/>
        </pc:sldMkLst>
        <pc:spChg chg="add mod ord">
          <ac:chgData name="Sara Korpela" userId="8d0b7c14-59f9-4a69-8fcd-2537567cae8c" providerId="ADAL" clId="{5C47FDE3-BA8D-44EE-AE45-0C5D57006DDA}" dt="2026-04-29T11:20:29.387" v="1809" actId="115"/>
          <ac:spMkLst>
            <pc:docMk/>
            <pc:sldMk cId="2165929582" sldId="8327"/>
            <ac:spMk id="2" creationId="{BF63112B-7F61-11FD-51E8-8B17437FE423}"/>
          </ac:spMkLst>
        </pc:spChg>
        <pc:spChg chg="add mod">
          <ac:chgData name="Sara Korpela" userId="8d0b7c14-59f9-4a69-8fcd-2537567cae8c" providerId="ADAL" clId="{5C47FDE3-BA8D-44EE-AE45-0C5D57006DDA}" dt="2026-04-29T11:19:08.150" v="1628" actId="1582"/>
          <ac:spMkLst>
            <pc:docMk/>
            <pc:sldMk cId="2165929582" sldId="8327"/>
            <ac:spMk id="3" creationId="{355277B8-8C7F-A7F2-8A59-1BD292799BEE}"/>
          </ac:spMkLst>
        </pc:spChg>
        <pc:spChg chg="mod ord">
          <ac:chgData name="Sara Korpela" userId="8d0b7c14-59f9-4a69-8fcd-2537567cae8c" providerId="ADAL" clId="{5C47FDE3-BA8D-44EE-AE45-0C5D57006DDA}" dt="2026-04-29T11:18:21.192" v="1622" actId="700"/>
          <ac:spMkLst>
            <pc:docMk/>
            <pc:sldMk cId="2165929582" sldId="8327"/>
            <ac:spMk id="11" creationId="{AC56CCE7-FBE4-EAB5-E4F5-CF7B250C5A41}"/>
          </ac:spMkLst>
        </pc:spChg>
        <pc:picChg chg="mod ord">
          <ac:chgData name="Sara Korpela" userId="8d0b7c14-59f9-4a69-8fcd-2537567cae8c" providerId="ADAL" clId="{5C47FDE3-BA8D-44EE-AE45-0C5D57006DDA}" dt="2026-04-29T11:18:21.192" v="1622" actId="700"/>
          <ac:picMkLst>
            <pc:docMk/>
            <pc:sldMk cId="2165929582" sldId="8327"/>
            <ac:picMk id="6" creationId="{6E7DF7B1-6899-CE09-A1C3-D5334240ADE8}"/>
          </ac:picMkLst>
        </pc:picChg>
      </pc:sldChg>
      <pc:sldChg chg="modSp mod">
        <pc:chgData name="Sara Korpela" userId="8d0b7c14-59f9-4a69-8fcd-2537567cae8c" providerId="ADAL" clId="{5C47FDE3-BA8D-44EE-AE45-0C5D57006DDA}" dt="2026-04-28T08:52:19.338" v="880" actId="122"/>
        <pc:sldMkLst>
          <pc:docMk/>
          <pc:sldMk cId="2446158895" sldId="8328"/>
        </pc:sldMkLst>
        <pc:spChg chg="mod">
          <ac:chgData name="Sara Korpela" userId="8d0b7c14-59f9-4a69-8fcd-2537567cae8c" providerId="ADAL" clId="{5C47FDE3-BA8D-44EE-AE45-0C5D57006DDA}" dt="2026-04-28T08:52:19.338" v="880" actId="122"/>
          <ac:spMkLst>
            <pc:docMk/>
            <pc:sldMk cId="2446158895" sldId="8328"/>
            <ac:spMk id="9" creationId="{F2401430-65C1-5F2F-8061-01835B8F5376}"/>
          </ac:spMkLst>
        </pc:spChg>
      </pc:sldChg>
      <pc:sldChg chg="modSp mod">
        <pc:chgData name="Sara Korpela" userId="8d0b7c14-59f9-4a69-8fcd-2537567cae8c" providerId="ADAL" clId="{5C47FDE3-BA8D-44EE-AE45-0C5D57006DDA}" dt="2026-04-28T06:13:42.883" v="20" actId="122"/>
        <pc:sldMkLst>
          <pc:docMk/>
          <pc:sldMk cId="3565778915" sldId="8329"/>
        </pc:sldMkLst>
        <pc:spChg chg="mod">
          <ac:chgData name="Sara Korpela" userId="8d0b7c14-59f9-4a69-8fcd-2537567cae8c" providerId="ADAL" clId="{5C47FDE3-BA8D-44EE-AE45-0C5D57006DDA}" dt="2026-04-28T06:13:42.883" v="20" actId="122"/>
          <ac:spMkLst>
            <pc:docMk/>
            <pc:sldMk cId="3565778915" sldId="8329"/>
            <ac:spMk id="4" creationId="{22F62075-F0BB-7B6E-AB7F-EAF6E26C8FFC}"/>
          </ac:spMkLst>
        </pc:spChg>
      </pc:sldChg>
      <pc:sldChg chg="del">
        <pc:chgData name="Sara Korpela" userId="8d0b7c14-59f9-4a69-8fcd-2537567cae8c" providerId="ADAL" clId="{5C47FDE3-BA8D-44EE-AE45-0C5D57006DDA}" dt="2026-04-28T06:33:12.961" v="677" actId="2696"/>
        <pc:sldMkLst>
          <pc:docMk/>
          <pc:sldMk cId="1469011580" sldId="8331"/>
        </pc:sldMkLst>
      </pc:sldChg>
      <pc:sldChg chg="addSp delSp modSp new mod modClrScheme chgLayout">
        <pc:chgData name="Sara Korpela" userId="8d0b7c14-59f9-4a69-8fcd-2537567cae8c" providerId="ADAL" clId="{5C47FDE3-BA8D-44EE-AE45-0C5D57006DDA}" dt="2026-04-28T06:13:31.129" v="19" actId="14100"/>
        <pc:sldMkLst>
          <pc:docMk/>
          <pc:sldMk cId="1541633697" sldId="8332"/>
        </pc:sldMkLst>
        <pc:spChg chg="del">
          <ac:chgData name="Sara Korpela" userId="8d0b7c14-59f9-4a69-8fcd-2537567cae8c" providerId="ADAL" clId="{5C47FDE3-BA8D-44EE-AE45-0C5D57006DDA}" dt="2026-04-28T06:13:19.866" v="14" actId="700"/>
          <ac:spMkLst>
            <pc:docMk/>
            <pc:sldMk cId="1541633697" sldId="8332"/>
            <ac:spMk id="2" creationId="{BD82977F-04D3-E5F6-1305-FF7169208BED}"/>
          </ac:spMkLst>
        </pc:spChg>
        <pc:spChg chg="del">
          <ac:chgData name="Sara Korpela" userId="8d0b7c14-59f9-4a69-8fcd-2537567cae8c" providerId="ADAL" clId="{5C47FDE3-BA8D-44EE-AE45-0C5D57006DDA}" dt="2026-04-28T06:13:19.866" v="14" actId="700"/>
          <ac:spMkLst>
            <pc:docMk/>
            <pc:sldMk cId="1541633697" sldId="8332"/>
            <ac:spMk id="3" creationId="{717F1D76-C36D-C1E0-12B9-DE93F517EFB2}"/>
          </ac:spMkLst>
        </pc:spChg>
        <pc:spChg chg="del">
          <ac:chgData name="Sara Korpela" userId="8d0b7c14-59f9-4a69-8fcd-2537567cae8c" providerId="ADAL" clId="{5C47FDE3-BA8D-44EE-AE45-0C5D57006DDA}" dt="2026-04-28T06:13:19.866" v="14" actId="700"/>
          <ac:spMkLst>
            <pc:docMk/>
            <pc:sldMk cId="1541633697" sldId="8332"/>
            <ac:spMk id="4" creationId="{4B9D82A0-964A-A74B-1A20-1B046C270A08}"/>
          </ac:spMkLst>
        </pc:spChg>
        <pc:picChg chg="add mod">
          <ac:chgData name="Sara Korpela" userId="8d0b7c14-59f9-4a69-8fcd-2537567cae8c" providerId="ADAL" clId="{5C47FDE3-BA8D-44EE-AE45-0C5D57006DDA}" dt="2026-04-28T06:13:31.129" v="19" actId="14100"/>
          <ac:picMkLst>
            <pc:docMk/>
            <pc:sldMk cId="1541633697" sldId="8332"/>
            <ac:picMk id="6" creationId="{98A124B2-D5C8-239D-AE6B-2DE1924D7B21}"/>
          </ac:picMkLst>
        </pc:picChg>
      </pc:sldChg>
      <pc:sldChg chg="addSp modSp new mod">
        <pc:chgData name="Sara Korpela" userId="8d0b7c14-59f9-4a69-8fcd-2537567cae8c" providerId="ADAL" clId="{5C47FDE3-BA8D-44EE-AE45-0C5D57006DDA}" dt="2026-04-28T06:21:18.890" v="156" actId="1076"/>
        <pc:sldMkLst>
          <pc:docMk/>
          <pc:sldMk cId="1858352650" sldId="8333"/>
        </pc:sldMkLst>
        <pc:spChg chg="mod">
          <ac:chgData name="Sara Korpela" userId="8d0b7c14-59f9-4a69-8fcd-2537567cae8c" providerId="ADAL" clId="{5C47FDE3-BA8D-44EE-AE45-0C5D57006DDA}" dt="2026-04-28T06:21:15.885" v="155" actId="122"/>
          <ac:spMkLst>
            <pc:docMk/>
            <pc:sldMk cId="1858352650" sldId="8333"/>
            <ac:spMk id="2" creationId="{AE876473-3D23-9286-120E-D852E625E1C4}"/>
          </ac:spMkLst>
        </pc:spChg>
        <pc:spChg chg="add mod">
          <ac:chgData name="Sara Korpela" userId="8d0b7c14-59f9-4a69-8fcd-2537567cae8c" providerId="ADAL" clId="{5C47FDE3-BA8D-44EE-AE45-0C5D57006DDA}" dt="2026-04-28T06:21:18.890" v="156" actId="1076"/>
          <ac:spMkLst>
            <pc:docMk/>
            <pc:sldMk cId="1858352650" sldId="8333"/>
            <ac:spMk id="5" creationId="{FCC328F8-EF2B-6596-599F-AA0DD75068DC}"/>
          </ac:spMkLst>
        </pc:spChg>
        <pc:picChg chg="add mod">
          <ac:chgData name="Sara Korpela" userId="8d0b7c14-59f9-4a69-8fcd-2537567cae8c" providerId="ADAL" clId="{5C47FDE3-BA8D-44EE-AE45-0C5D57006DDA}" dt="2026-04-28T06:20:35.107" v="152" actId="1076"/>
          <ac:picMkLst>
            <pc:docMk/>
            <pc:sldMk cId="1858352650" sldId="8333"/>
            <ac:picMk id="4" creationId="{62703ADD-338E-5239-254F-F08F6AAC33B5}"/>
          </ac:picMkLst>
        </pc:picChg>
      </pc:sldChg>
      <pc:sldChg chg="addSp modSp new mod modClrScheme chgLayout">
        <pc:chgData name="Sara Korpela" userId="8d0b7c14-59f9-4a69-8fcd-2537567cae8c" providerId="ADAL" clId="{5C47FDE3-BA8D-44EE-AE45-0C5D57006DDA}" dt="2026-04-28T06:24:37.867" v="320" actId="1076"/>
        <pc:sldMkLst>
          <pc:docMk/>
          <pc:sldMk cId="1981065236" sldId="8334"/>
        </pc:sldMkLst>
        <pc:spChg chg="mod ord">
          <ac:chgData name="Sara Korpela" userId="8d0b7c14-59f9-4a69-8fcd-2537567cae8c" providerId="ADAL" clId="{5C47FDE3-BA8D-44EE-AE45-0C5D57006DDA}" dt="2026-04-28T06:23:45.133" v="311" actId="122"/>
          <ac:spMkLst>
            <pc:docMk/>
            <pc:sldMk cId="1981065236" sldId="8334"/>
            <ac:spMk id="2" creationId="{364BB9EC-C0D8-071C-D4CF-73EB7B395E2A}"/>
          </ac:spMkLst>
        </pc:spChg>
        <pc:spChg chg="add mod ord">
          <ac:chgData name="Sara Korpela" userId="8d0b7c14-59f9-4a69-8fcd-2537567cae8c" providerId="ADAL" clId="{5C47FDE3-BA8D-44EE-AE45-0C5D57006DDA}" dt="2026-04-28T06:23:41.985" v="310" actId="20577"/>
          <ac:spMkLst>
            <pc:docMk/>
            <pc:sldMk cId="1981065236" sldId="8334"/>
            <ac:spMk id="3" creationId="{22072988-E822-70FD-B940-3F9CC9614ECC}"/>
          </ac:spMkLst>
        </pc:spChg>
        <pc:spChg chg="add mod">
          <ac:chgData name="Sara Korpela" userId="8d0b7c14-59f9-4a69-8fcd-2537567cae8c" providerId="ADAL" clId="{5C47FDE3-BA8D-44EE-AE45-0C5D57006DDA}" dt="2026-04-28T06:24:23.388" v="317" actId="1076"/>
          <ac:spMkLst>
            <pc:docMk/>
            <pc:sldMk cId="1981065236" sldId="8334"/>
            <ac:spMk id="6" creationId="{D1313D40-5ED7-2E5D-841C-900622AFE646}"/>
          </ac:spMkLst>
        </pc:spChg>
        <pc:spChg chg="add mod">
          <ac:chgData name="Sara Korpela" userId="8d0b7c14-59f9-4a69-8fcd-2537567cae8c" providerId="ADAL" clId="{5C47FDE3-BA8D-44EE-AE45-0C5D57006DDA}" dt="2026-04-28T06:24:37.867" v="320" actId="1076"/>
          <ac:spMkLst>
            <pc:docMk/>
            <pc:sldMk cId="1981065236" sldId="8334"/>
            <ac:spMk id="7" creationId="{F19F18C0-FD5F-2057-BB85-AA725E471F52}"/>
          </ac:spMkLst>
        </pc:spChg>
        <pc:picChg chg="add mod">
          <ac:chgData name="Sara Korpela" userId="8d0b7c14-59f9-4a69-8fcd-2537567cae8c" providerId="ADAL" clId="{5C47FDE3-BA8D-44EE-AE45-0C5D57006DDA}" dt="2026-04-28T06:24:08.812" v="314" actId="1076"/>
          <ac:picMkLst>
            <pc:docMk/>
            <pc:sldMk cId="1981065236" sldId="8334"/>
            <ac:picMk id="5" creationId="{FDD32AEE-C160-3254-EB4B-83760AA7D897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4-28T06:26:56.590" v="482" actId="1076"/>
        <pc:sldMkLst>
          <pc:docMk/>
          <pc:sldMk cId="260291765" sldId="8335"/>
        </pc:sldMkLst>
        <pc:spChg chg="del mod ord">
          <ac:chgData name="Sara Korpela" userId="8d0b7c14-59f9-4a69-8fcd-2537567cae8c" providerId="ADAL" clId="{5C47FDE3-BA8D-44EE-AE45-0C5D57006DDA}" dt="2026-04-28T06:25:15.710" v="322" actId="700"/>
          <ac:spMkLst>
            <pc:docMk/>
            <pc:sldMk cId="260291765" sldId="8335"/>
            <ac:spMk id="2" creationId="{2367EF5E-6D33-523B-33C6-CC777F615D68}"/>
          </ac:spMkLst>
        </pc:spChg>
        <pc:spChg chg="del mod ord">
          <ac:chgData name="Sara Korpela" userId="8d0b7c14-59f9-4a69-8fcd-2537567cae8c" providerId="ADAL" clId="{5C47FDE3-BA8D-44EE-AE45-0C5D57006DDA}" dt="2026-04-28T06:25:15.710" v="322" actId="700"/>
          <ac:spMkLst>
            <pc:docMk/>
            <pc:sldMk cId="260291765" sldId="8335"/>
            <ac:spMk id="3" creationId="{06565EC3-409E-3BEB-2D3B-6F5A3A56B066}"/>
          </ac:spMkLst>
        </pc:spChg>
        <pc:spChg chg="add mod ord">
          <ac:chgData name="Sara Korpela" userId="8d0b7c14-59f9-4a69-8fcd-2537567cae8c" providerId="ADAL" clId="{5C47FDE3-BA8D-44EE-AE45-0C5D57006DDA}" dt="2026-04-28T06:25:27.922" v="369" actId="20577"/>
          <ac:spMkLst>
            <pc:docMk/>
            <pc:sldMk cId="260291765" sldId="8335"/>
            <ac:spMk id="4" creationId="{9932ADCB-04FE-4C0F-E544-97CAE9B36F22}"/>
          </ac:spMkLst>
        </pc:spChg>
        <pc:spChg chg="add mod ord">
          <ac:chgData name="Sara Korpela" userId="8d0b7c14-59f9-4a69-8fcd-2537567cae8c" providerId="ADAL" clId="{5C47FDE3-BA8D-44EE-AE45-0C5D57006DDA}" dt="2026-04-28T06:26:50.811" v="480" actId="20577"/>
          <ac:spMkLst>
            <pc:docMk/>
            <pc:sldMk cId="260291765" sldId="8335"/>
            <ac:spMk id="5" creationId="{AE4DABD7-8BA8-02A6-A529-9FB10F155F7C}"/>
          </ac:spMkLst>
        </pc:spChg>
        <pc:picChg chg="add mod">
          <ac:chgData name="Sara Korpela" userId="8d0b7c14-59f9-4a69-8fcd-2537567cae8c" providerId="ADAL" clId="{5C47FDE3-BA8D-44EE-AE45-0C5D57006DDA}" dt="2026-04-28T06:26:56.590" v="482" actId="1076"/>
          <ac:picMkLst>
            <pc:docMk/>
            <pc:sldMk cId="260291765" sldId="8335"/>
            <ac:picMk id="7" creationId="{6BF913CB-1007-5748-8757-F1CAF81799A4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4-28T06:30:21.981" v="655" actId="1076"/>
        <pc:sldMkLst>
          <pc:docMk/>
          <pc:sldMk cId="2374065082" sldId="8336"/>
        </pc:sldMkLst>
        <pc:spChg chg="del mod ord">
          <ac:chgData name="Sara Korpela" userId="8d0b7c14-59f9-4a69-8fcd-2537567cae8c" providerId="ADAL" clId="{5C47FDE3-BA8D-44EE-AE45-0C5D57006DDA}" dt="2026-04-28T06:28:13.214" v="484" actId="700"/>
          <ac:spMkLst>
            <pc:docMk/>
            <pc:sldMk cId="2374065082" sldId="8336"/>
            <ac:spMk id="2" creationId="{73D237C4-5C45-2515-A90E-64E48149E650}"/>
          </ac:spMkLst>
        </pc:spChg>
        <pc:spChg chg="del mod ord">
          <ac:chgData name="Sara Korpela" userId="8d0b7c14-59f9-4a69-8fcd-2537567cae8c" providerId="ADAL" clId="{5C47FDE3-BA8D-44EE-AE45-0C5D57006DDA}" dt="2026-04-28T06:28:13.214" v="484" actId="700"/>
          <ac:spMkLst>
            <pc:docMk/>
            <pc:sldMk cId="2374065082" sldId="8336"/>
            <ac:spMk id="3" creationId="{80D54B3A-EB2C-B022-302A-3015F621A74F}"/>
          </ac:spMkLst>
        </pc:spChg>
        <pc:spChg chg="add mod ord">
          <ac:chgData name="Sara Korpela" userId="8d0b7c14-59f9-4a69-8fcd-2537567cae8c" providerId="ADAL" clId="{5C47FDE3-BA8D-44EE-AE45-0C5D57006DDA}" dt="2026-04-28T06:28:22.102" v="495" actId="122"/>
          <ac:spMkLst>
            <pc:docMk/>
            <pc:sldMk cId="2374065082" sldId="8336"/>
            <ac:spMk id="4" creationId="{2B025EF8-FBE2-6918-6F05-252318F6E52C}"/>
          </ac:spMkLst>
        </pc:spChg>
        <pc:spChg chg="add mod ord">
          <ac:chgData name="Sara Korpela" userId="8d0b7c14-59f9-4a69-8fcd-2537567cae8c" providerId="ADAL" clId="{5C47FDE3-BA8D-44EE-AE45-0C5D57006DDA}" dt="2026-04-28T06:30:03.806" v="650" actId="20577"/>
          <ac:spMkLst>
            <pc:docMk/>
            <pc:sldMk cId="2374065082" sldId="8336"/>
            <ac:spMk id="5" creationId="{1924BE8B-14B3-86FB-CB12-28AD1EE10FF6}"/>
          </ac:spMkLst>
        </pc:spChg>
        <pc:spChg chg="add mod">
          <ac:chgData name="Sara Korpela" userId="8d0b7c14-59f9-4a69-8fcd-2537567cae8c" providerId="ADAL" clId="{5C47FDE3-BA8D-44EE-AE45-0C5D57006DDA}" dt="2026-04-28T06:30:21.981" v="655" actId="1076"/>
          <ac:spMkLst>
            <pc:docMk/>
            <pc:sldMk cId="2374065082" sldId="8336"/>
            <ac:spMk id="8" creationId="{1A834BAE-6786-A58B-982E-92BFEA9181E9}"/>
          </ac:spMkLst>
        </pc:spChg>
        <pc:picChg chg="add mod">
          <ac:chgData name="Sara Korpela" userId="8d0b7c14-59f9-4a69-8fcd-2537567cae8c" providerId="ADAL" clId="{5C47FDE3-BA8D-44EE-AE45-0C5D57006DDA}" dt="2026-04-28T06:30:11.676" v="653" actId="1076"/>
          <ac:picMkLst>
            <pc:docMk/>
            <pc:sldMk cId="2374065082" sldId="8336"/>
            <ac:picMk id="7" creationId="{D27279E7-06E7-B6C6-C8E9-6FCF0E08B0BE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4-28T08:57:36.141" v="1487" actId="20577"/>
        <pc:sldMkLst>
          <pc:docMk/>
          <pc:sldMk cId="3401936290" sldId="8337"/>
        </pc:sldMkLst>
        <pc:spChg chg="del mod ord">
          <ac:chgData name="Sara Korpela" userId="8d0b7c14-59f9-4a69-8fcd-2537567cae8c" providerId="ADAL" clId="{5C47FDE3-BA8D-44EE-AE45-0C5D57006DDA}" dt="2026-04-28T08:53:37.899" v="918" actId="700"/>
          <ac:spMkLst>
            <pc:docMk/>
            <pc:sldMk cId="3401936290" sldId="8337"/>
            <ac:spMk id="2" creationId="{E4C083A1-558B-FBD5-D66C-14B4F345BF7C}"/>
          </ac:spMkLst>
        </pc:spChg>
        <pc:spChg chg="del mod ord">
          <ac:chgData name="Sara Korpela" userId="8d0b7c14-59f9-4a69-8fcd-2537567cae8c" providerId="ADAL" clId="{5C47FDE3-BA8D-44EE-AE45-0C5D57006DDA}" dt="2026-04-28T08:53:37.899" v="918" actId="700"/>
          <ac:spMkLst>
            <pc:docMk/>
            <pc:sldMk cId="3401936290" sldId="8337"/>
            <ac:spMk id="3" creationId="{9C99F1F1-1530-874F-D2EC-239A7CE6C12D}"/>
          </ac:spMkLst>
        </pc:spChg>
        <pc:spChg chg="del">
          <ac:chgData name="Sara Korpela" userId="8d0b7c14-59f9-4a69-8fcd-2537567cae8c" providerId="ADAL" clId="{5C47FDE3-BA8D-44EE-AE45-0C5D57006DDA}" dt="2026-04-28T08:53:37.899" v="918" actId="700"/>
          <ac:spMkLst>
            <pc:docMk/>
            <pc:sldMk cId="3401936290" sldId="8337"/>
            <ac:spMk id="4" creationId="{BEA44BBC-0E5F-B1CD-DEF4-0FB99DFA3178}"/>
          </ac:spMkLst>
        </pc:spChg>
        <pc:spChg chg="add mod ord">
          <ac:chgData name="Sara Korpela" userId="8d0b7c14-59f9-4a69-8fcd-2537567cae8c" providerId="ADAL" clId="{5C47FDE3-BA8D-44EE-AE45-0C5D57006DDA}" dt="2026-04-28T08:54:21.444" v="1004" actId="122"/>
          <ac:spMkLst>
            <pc:docMk/>
            <pc:sldMk cId="3401936290" sldId="8337"/>
            <ac:spMk id="5" creationId="{4410455B-B3F5-8BD8-5DD9-EAE7A55C85AC}"/>
          </ac:spMkLst>
        </pc:spChg>
        <pc:spChg chg="add mod ord">
          <ac:chgData name="Sara Korpela" userId="8d0b7c14-59f9-4a69-8fcd-2537567cae8c" providerId="ADAL" clId="{5C47FDE3-BA8D-44EE-AE45-0C5D57006DDA}" dt="2026-04-28T08:57:36.141" v="1487" actId="20577"/>
          <ac:spMkLst>
            <pc:docMk/>
            <pc:sldMk cId="3401936290" sldId="8337"/>
            <ac:spMk id="6" creationId="{5FD4C1A8-AF82-C1D3-C0B7-1875D1E131D8}"/>
          </ac:spMkLst>
        </pc:spChg>
      </pc:sldChg>
      <pc:sldChg chg="addSp delSp modSp new mod modClrScheme chgLayout">
        <pc:chgData name="Sara Korpela" userId="8d0b7c14-59f9-4a69-8fcd-2537567cae8c" providerId="ADAL" clId="{5C47FDE3-BA8D-44EE-AE45-0C5D57006DDA}" dt="2026-04-28T09:18:35.061" v="1621" actId="1076"/>
        <pc:sldMkLst>
          <pc:docMk/>
          <pc:sldMk cId="1588394047" sldId="8338"/>
        </pc:sldMkLst>
        <pc:spChg chg="del mod ord">
          <ac:chgData name="Sara Korpela" userId="8d0b7c14-59f9-4a69-8fcd-2537567cae8c" providerId="ADAL" clId="{5C47FDE3-BA8D-44EE-AE45-0C5D57006DDA}" dt="2026-04-28T09:13:40.365" v="1491" actId="700"/>
          <ac:spMkLst>
            <pc:docMk/>
            <pc:sldMk cId="1588394047" sldId="8338"/>
            <ac:spMk id="2" creationId="{24C485D7-238F-8519-A11F-17C5E88FFE15}"/>
          </ac:spMkLst>
        </pc:spChg>
        <pc:spChg chg="del mod ord">
          <ac:chgData name="Sara Korpela" userId="8d0b7c14-59f9-4a69-8fcd-2537567cae8c" providerId="ADAL" clId="{5C47FDE3-BA8D-44EE-AE45-0C5D57006DDA}" dt="2026-04-28T09:13:40.365" v="1491" actId="700"/>
          <ac:spMkLst>
            <pc:docMk/>
            <pc:sldMk cId="1588394047" sldId="8338"/>
            <ac:spMk id="3" creationId="{A2E34896-E1CA-192F-9757-0634FB0D33D4}"/>
          </ac:spMkLst>
        </pc:spChg>
        <pc:spChg chg="add mod ord">
          <ac:chgData name="Sara Korpela" userId="8d0b7c14-59f9-4a69-8fcd-2537567cae8c" providerId="ADAL" clId="{5C47FDE3-BA8D-44EE-AE45-0C5D57006DDA}" dt="2026-04-28T09:16:36.227" v="1615" actId="20577"/>
          <ac:spMkLst>
            <pc:docMk/>
            <pc:sldMk cId="1588394047" sldId="8338"/>
            <ac:spMk id="4" creationId="{B36B6178-B97E-519C-1AD8-D458DC23D4A1}"/>
          </ac:spMkLst>
        </pc:spChg>
        <pc:spChg chg="add mod ord">
          <ac:chgData name="Sara Korpela" userId="8d0b7c14-59f9-4a69-8fcd-2537567cae8c" providerId="ADAL" clId="{5C47FDE3-BA8D-44EE-AE45-0C5D57006DDA}" dt="2026-04-28T09:16:51.673" v="1616" actId="20577"/>
          <ac:spMkLst>
            <pc:docMk/>
            <pc:sldMk cId="1588394047" sldId="8338"/>
            <ac:spMk id="5" creationId="{176379C9-EF8B-557D-D329-CA92EE04E5E4}"/>
          </ac:spMkLst>
        </pc:spChg>
        <pc:picChg chg="add mod">
          <ac:chgData name="Sara Korpela" userId="8d0b7c14-59f9-4a69-8fcd-2537567cae8c" providerId="ADAL" clId="{5C47FDE3-BA8D-44EE-AE45-0C5D57006DDA}" dt="2026-04-28T09:18:35.061" v="1621" actId="1076"/>
          <ac:picMkLst>
            <pc:docMk/>
            <pc:sldMk cId="1588394047" sldId="8338"/>
            <ac:picMk id="7" creationId="{1C1AEAF5-77B1-5D17-D566-305FF113BA92}"/>
          </ac:picMkLst>
        </pc:picChg>
      </pc:sldChg>
      <pc:sldChg chg="addSp delSp modSp new mod">
        <pc:chgData name="Sara Korpela" userId="8d0b7c14-59f9-4a69-8fcd-2537567cae8c" providerId="ADAL" clId="{5C47FDE3-BA8D-44EE-AE45-0C5D57006DDA}" dt="2026-04-29T11:25:27.499" v="2242" actId="20577"/>
        <pc:sldMkLst>
          <pc:docMk/>
          <pc:sldMk cId="3786003268" sldId="8339"/>
        </pc:sldMkLst>
        <pc:spChg chg="mod">
          <ac:chgData name="Sara Korpela" userId="8d0b7c14-59f9-4a69-8fcd-2537567cae8c" providerId="ADAL" clId="{5C47FDE3-BA8D-44EE-AE45-0C5D57006DDA}" dt="2026-04-29T11:21:24.847" v="1896" actId="122"/>
          <ac:spMkLst>
            <pc:docMk/>
            <pc:sldMk cId="3786003268" sldId="8339"/>
            <ac:spMk id="2" creationId="{8E8B5E1C-D6DC-C99D-7069-162BDD970077}"/>
          </ac:spMkLst>
        </pc:spChg>
        <pc:spChg chg="mod">
          <ac:chgData name="Sara Korpela" userId="8d0b7c14-59f9-4a69-8fcd-2537567cae8c" providerId="ADAL" clId="{5C47FDE3-BA8D-44EE-AE45-0C5D57006DDA}" dt="2026-04-29T11:25:27.499" v="2242" actId="20577"/>
          <ac:spMkLst>
            <pc:docMk/>
            <pc:sldMk cId="3786003268" sldId="8339"/>
            <ac:spMk id="3" creationId="{E241BC95-F4CD-84E5-BE94-15B39C0BD83C}"/>
          </ac:spMkLst>
        </pc:spChg>
        <pc:picChg chg="add del mod">
          <ac:chgData name="Sara Korpela" userId="8d0b7c14-59f9-4a69-8fcd-2537567cae8c" providerId="ADAL" clId="{5C47FDE3-BA8D-44EE-AE45-0C5D57006DDA}" dt="2026-04-29T11:24:02.846" v="2135" actId="478"/>
          <ac:picMkLst>
            <pc:docMk/>
            <pc:sldMk cId="3786003268" sldId="8339"/>
            <ac:picMk id="6" creationId="{E7B559C3-1526-EE85-2D63-526F83F352D5}"/>
          </ac:picMkLst>
        </pc:picChg>
        <pc:picChg chg="add mod">
          <ac:chgData name="Sara Korpela" userId="8d0b7c14-59f9-4a69-8fcd-2537567cae8c" providerId="ADAL" clId="{5C47FDE3-BA8D-44EE-AE45-0C5D57006DDA}" dt="2026-04-29T11:24:57.971" v="2139" actId="1076"/>
          <ac:picMkLst>
            <pc:docMk/>
            <pc:sldMk cId="3786003268" sldId="8339"/>
            <ac:picMk id="8" creationId="{DE15961F-3A48-DE1D-A87B-31BB0BA2440B}"/>
          </ac:picMkLst>
        </pc:picChg>
      </pc:sldChg>
    </pc:docChg>
  </pc:docChgLst>
  <pc:docChgLst>
    <pc:chgData name="Sara Korpela" userId="S::sara.korpela@regionvasterbotten.se::8d0b7c14-59f9-4a69-8fcd-2537567cae8c" providerId="AD" clId="Web-{AE9E8A7A-E910-34B3-9B88-1F92D58BF2DA}"/>
    <pc:docChg chg="addSld modSld">
      <pc:chgData name="Sara Korpela" userId="S::sara.korpela@regionvasterbotten.se::8d0b7c14-59f9-4a69-8fcd-2537567cae8c" providerId="AD" clId="Web-{AE9E8A7A-E910-34B3-9B88-1F92D58BF2DA}" dt="2026-04-25T08:41:17.674" v="346"/>
      <pc:docMkLst>
        <pc:docMk/>
      </pc:docMkLst>
      <pc:sldChg chg="modSp">
        <pc:chgData name="Sara Korpela" userId="S::sara.korpela@regionvasterbotten.se::8d0b7c14-59f9-4a69-8fcd-2537567cae8c" providerId="AD" clId="Web-{AE9E8A7A-E910-34B3-9B88-1F92D58BF2DA}" dt="2026-04-25T08:30:15.676" v="35" actId="20577"/>
        <pc:sldMkLst>
          <pc:docMk/>
          <pc:sldMk cId="3025396634" sldId="8219"/>
        </pc:sldMkLst>
        <pc:spChg chg="mod">
          <ac:chgData name="Sara Korpela" userId="S::sara.korpela@regionvasterbotten.se::8d0b7c14-59f9-4a69-8fcd-2537567cae8c" providerId="AD" clId="Web-{AE9E8A7A-E910-34B3-9B88-1F92D58BF2DA}" dt="2026-04-25T08:30:15.676" v="35" actId="20577"/>
          <ac:spMkLst>
            <pc:docMk/>
            <pc:sldMk cId="3025396634" sldId="8219"/>
            <ac:spMk id="4" creationId="{6CF13FB8-8F3E-16F8-18F6-DBDC500E1C89}"/>
          </ac:spMkLst>
        </pc:spChg>
      </pc:sldChg>
      <pc:sldChg chg="modSp">
        <pc:chgData name="Sara Korpela" userId="S::sara.korpela@regionvasterbotten.se::8d0b7c14-59f9-4a69-8fcd-2537567cae8c" providerId="AD" clId="Web-{AE9E8A7A-E910-34B3-9B88-1F92D58BF2DA}" dt="2026-04-25T08:31:15.443" v="50" actId="20577"/>
        <pc:sldMkLst>
          <pc:docMk/>
          <pc:sldMk cId="2180964314" sldId="8301"/>
        </pc:sldMkLst>
        <pc:spChg chg="mod">
          <ac:chgData name="Sara Korpela" userId="S::sara.korpela@regionvasterbotten.se::8d0b7c14-59f9-4a69-8fcd-2537567cae8c" providerId="AD" clId="Web-{AE9E8A7A-E910-34B3-9B88-1F92D58BF2DA}" dt="2026-04-25T08:31:15.443" v="50" actId="20577"/>
          <ac:spMkLst>
            <pc:docMk/>
            <pc:sldMk cId="2180964314" sldId="8301"/>
            <ac:spMk id="5" creationId="{33CD0E44-2067-71A0-BCC8-E1AD70DA6B07}"/>
          </ac:spMkLst>
        </pc:spChg>
      </pc:sldChg>
      <pc:sldChg chg="modSp">
        <pc:chgData name="Sara Korpela" userId="S::sara.korpela@regionvasterbotten.se::8d0b7c14-59f9-4a69-8fcd-2537567cae8c" providerId="AD" clId="Web-{AE9E8A7A-E910-34B3-9B88-1F92D58BF2DA}" dt="2026-04-25T08:32:00.084" v="88" actId="20577"/>
        <pc:sldMkLst>
          <pc:docMk/>
          <pc:sldMk cId="2137075084" sldId="8302"/>
        </pc:sldMkLst>
        <pc:spChg chg="mod">
          <ac:chgData name="Sara Korpela" userId="S::sara.korpela@regionvasterbotten.se::8d0b7c14-59f9-4a69-8fcd-2537567cae8c" providerId="AD" clId="Web-{AE9E8A7A-E910-34B3-9B88-1F92D58BF2DA}" dt="2026-04-25T08:32:00.084" v="88" actId="20577"/>
          <ac:spMkLst>
            <pc:docMk/>
            <pc:sldMk cId="2137075084" sldId="8302"/>
            <ac:spMk id="5" creationId="{80554929-1CBA-F237-2557-6D74C62C846A}"/>
          </ac:spMkLst>
        </pc:spChg>
      </pc:sldChg>
      <pc:sldChg chg="modSp">
        <pc:chgData name="Sara Korpela" userId="S::sara.korpela@regionvasterbotten.se::8d0b7c14-59f9-4a69-8fcd-2537567cae8c" providerId="AD" clId="Web-{AE9E8A7A-E910-34B3-9B88-1F92D58BF2DA}" dt="2026-04-25T08:33:38.027" v="126" actId="20577"/>
        <pc:sldMkLst>
          <pc:docMk/>
          <pc:sldMk cId="3774888632" sldId="8304"/>
        </pc:sldMkLst>
        <pc:spChg chg="mod">
          <ac:chgData name="Sara Korpela" userId="S::sara.korpela@regionvasterbotten.se::8d0b7c14-59f9-4a69-8fcd-2537567cae8c" providerId="AD" clId="Web-{AE9E8A7A-E910-34B3-9B88-1F92D58BF2DA}" dt="2026-04-25T08:33:38.027" v="126" actId="20577"/>
          <ac:spMkLst>
            <pc:docMk/>
            <pc:sldMk cId="3774888632" sldId="8304"/>
            <ac:spMk id="5" creationId="{D53F3FD5-800F-DBD3-056E-7A9480222594}"/>
          </ac:spMkLst>
        </pc:spChg>
      </pc:sldChg>
      <pc:sldChg chg="addSp delSp modSp">
        <pc:chgData name="Sara Korpela" userId="S::sara.korpela@regionvasterbotten.se::8d0b7c14-59f9-4a69-8fcd-2537567cae8c" providerId="AD" clId="Web-{AE9E8A7A-E910-34B3-9B88-1F92D58BF2DA}" dt="2026-04-25T08:37:03.934" v="155" actId="20577"/>
        <pc:sldMkLst>
          <pc:docMk/>
          <pc:sldMk cId="2916279571" sldId="8305"/>
        </pc:sldMkLst>
        <pc:spChg chg="mod">
          <ac:chgData name="Sara Korpela" userId="S::sara.korpela@regionvasterbotten.se::8d0b7c14-59f9-4a69-8fcd-2537567cae8c" providerId="AD" clId="Web-{AE9E8A7A-E910-34B3-9B88-1F92D58BF2DA}" dt="2026-04-25T08:37:03.934" v="155" actId="20577"/>
          <ac:spMkLst>
            <pc:docMk/>
            <pc:sldMk cId="2916279571" sldId="8305"/>
            <ac:spMk id="6" creationId="{B7DFB19F-D544-3A01-BB46-C583B6E2E804}"/>
          </ac:spMkLst>
        </pc:spChg>
        <pc:picChg chg="add mod">
          <ac:chgData name="Sara Korpela" userId="S::sara.korpela@regionvasterbotten.se::8d0b7c14-59f9-4a69-8fcd-2537567cae8c" providerId="AD" clId="Web-{AE9E8A7A-E910-34B3-9B88-1F92D58BF2DA}" dt="2026-04-25T08:36:03.450" v="146" actId="1076"/>
          <ac:picMkLst>
            <pc:docMk/>
            <pc:sldMk cId="2916279571" sldId="8305"/>
            <ac:picMk id="2" creationId="{F19DCA6D-D491-C6B8-9BF3-524546805A00}"/>
          </ac:picMkLst>
        </pc:picChg>
      </pc:sldChg>
      <pc:sldChg chg="addSp modSp mod modClrScheme chgLayout">
        <pc:chgData name="Sara Korpela" userId="S::sara.korpela@regionvasterbotten.se::8d0b7c14-59f9-4a69-8fcd-2537567cae8c" providerId="AD" clId="Web-{AE9E8A7A-E910-34B3-9B88-1F92D58BF2DA}" dt="2026-04-25T08:41:03.127" v="345" actId="20577"/>
        <pc:sldMkLst>
          <pc:docMk/>
          <pc:sldMk cId="3400281271" sldId="8308"/>
        </pc:sldMkLst>
        <pc:spChg chg="add mod ord">
          <ac:chgData name="Sara Korpela" userId="S::sara.korpela@regionvasterbotten.se::8d0b7c14-59f9-4a69-8fcd-2537567cae8c" providerId="AD" clId="Web-{AE9E8A7A-E910-34B3-9B88-1F92D58BF2DA}" dt="2026-04-25T08:41:03.127" v="345" actId="20577"/>
          <ac:spMkLst>
            <pc:docMk/>
            <pc:sldMk cId="3400281271" sldId="8308"/>
            <ac:spMk id="2" creationId="{454A81D0-3D89-0492-6610-ED5B32B14343}"/>
          </ac:spMkLst>
        </pc:spChg>
        <pc:spChg chg="add mod">
          <ac:chgData name="Sara Korpela" userId="S::sara.korpela@regionvasterbotten.se::8d0b7c14-59f9-4a69-8fcd-2537567cae8c" providerId="AD" clId="Web-{AE9E8A7A-E910-34B3-9B88-1F92D58BF2DA}" dt="2026-04-25T08:40:45.799" v="344" actId="1076"/>
          <ac:spMkLst>
            <pc:docMk/>
            <pc:sldMk cId="3400281271" sldId="8308"/>
            <ac:spMk id="3" creationId="{31D16355-E8B8-6E56-C0A4-5E27F52B4F6E}"/>
          </ac:spMkLst>
        </pc:spChg>
        <pc:spChg chg="mod ord">
          <ac:chgData name="Sara Korpela" userId="S::sara.korpela@regionvasterbotten.se::8d0b7c14-59f9-4a69-8fcd-2537567cae8c" providerId="AD" clId="Web-{AE9E8A7A-E910-34B3-9B88-1F92D58BF2DA}" dt="2026-04-25T08:38:18.608" v="156"/>
          <ac:spMkLst>
            <pc:docMk/>
            <pc:sldMk cId="3400281271" sldId="8308"/>
            <ac:spMk id="4" creationId="{D3852ECC-887A-8B10-EFF7-B5F40ABBDA19}"/>
          </ac:spMkLst>
        </pc:spChg>
        <pc:picChg chg="mod ord">
          <ac:chgData name="Sara Korpela" userId="S::sara.korpela@regionvasterbotten.se::8d0b7c14-59f9-4a69-8fcd-2537567cae8c" providerId="AD" clId="Web-{AE9E8A7A-E910-34B3-9B88-1F92D58BF2DA}" dt="2026-04-25T08:38:18.608" v="156"/>
          <ac:picMkLst>
            <pc:docMk/>
            <pc:sldMk cId="3400281271" sldId="8308"/>
            <ac:picMk id="7" creationId="{A452E237-24F8-8BF3-8F04-670FEFC07B46}"/>
          </ac:picMkLst>
        </pc:picChg>
      </pc:sldChg>
    </pc:docChg>
  </pc:docChgLst>
  <pc:docChgLst>
    <pc:chgData name="Per Ivarsson" userId="S::per.ivarsson@regionvasterbotten.se::837e59ff-8005-45d4-98c1-4b62352fa0d1" providerId="AD" clId="Web-{8C95A554-AA6F-4505-B7D7-D6E3D6E236D2}"/>
    <pc:docChg chg="addSld modSld">
      <pc:chgData name="Per Ivarsson" userId="S::per.ivarsson@regionvasterbotten.se::837e59ff-8005-45d4-98c1-4b62352fa0d1" providerId="AD" clId="Web-{8C95A554-AA6F-4505-B7D7-D6E3D6E236D2}" dt="2026-04-27T11:23:01.208" v="35" actId="20577"/>
      <pc:docMkLst>
        <pc:docMk/>
      </pc:docMkLst>
      <pc:sldChg chg="modSp">
        <pc:chgData name="Per Ivarsson" userId="S::per.ivarsson@regionvasterbotten.se::837e59ff-8005-45d4-98c1-4b62352fa0d1" providerId="AD" clId="Web-{8C95A554-AA6F-4505-B7D7-D6E3D6E236D2}" dt="2026-04-27T11:22:18.786" v="32" actId="20577"/>
        <pc:sldMkLst>
          <pc:docMk/>
          <pc:sldMk cId="1054808128" sldId="8220"/>
        </pc:sldMkLst>
        <pc:spChg chg="mod">
          <ac:chgData name="Per Ivarsson" userId="S::per.ivarsson@regionvasterbotten.se::837e59ff-8005-45d4-98c1-4b62352fa0d1" providerId="AD" clId="Web-{8C95A554-AA6F-4505-B7D7-D6E3D6E236D2}" dt="2026-04-27T11:22:18.786" v="32" actId="20577"/>
          <ac:spMkLst>
            <pc:docMk/>
            <pc:sldMk cId="1054808128" sldId="8220"/>
            <ac:spMk id="3" creationId="{1BAE9F4B-7C86-BDF7-2A38-DAF2E3F9957F}"/>
          </ac:spMkLst>
        </pc:spChg>
      </pc:sldChg>
      <pc:sldChg chg="modSp">
        <pc:chgData name="Per Ivarsson" userId="S::per.ivarsson@regionvasterbotten.se::837e59ff-8005-45d4-98c1-4b62352fa0d1" providerId="AD" clId="Web-{8C95A554-AA6F-4505-B7D7-D6E3D6E236D2}" dt="2026-04-27T11:23:01.208" v="35" actId="20577"/>
        <pc:sldMkLst>
          <pc:docMk/>
          <pc:sldMk cId="4009076292" sldId="8317"/>
        </pc:sldMkLst>
        <pc:spChg chg="mod">
          <ac:chgData name="Per Ivarsson" userId="S::per.ivarsson@regionvasterbotten.se::837e59ff-8005-45d4-98c1-4b62352fa0d1" providerId="AD" clId="Web-{8C95A554-AA6F-4505-B7D7-D6E3D6E236D2}" dt="2026-04-27T11:21:32.614" v="29" actId="20577"/>
          <ac:spMkLst>
            <pc:docMk/>
            <pc:sldMk cId="4009076292" sldId="8317"/>
            <ac:spMk id="2" creationId="{A84A71D7-846E-C728-41FD-ECD80CBF222D}"/>
          </ac:spMkLst>
        </pc:spChg>
        <pc:spChg chg="mod">
          <ac:chgData name="Per Ivarsson" userId="S::per.ivarsson@regionvasterbotten.se::837e59ff-8005-45d4-98c1-4b62352fa0d1" providerId="AD" clId="Web-{8C95A554-AA6F-4505-B7D7-D6E3D6E236D2}" dt="2026-04-27T11:23:01.208" v="35" actId="20577"/>
          <ac:spMkLst>
            <pc:docMk/>
            <pc:sldMk cId="4009076292" sldId="8317"/>
            <ac:spMk id="7" creationId="{934FF828-FB90-2447-DDFA-304F1BB68E29}"/>
          </ac:spMkLst>
        </pc:spChg>
      </pc:sldChg>
      <pc:sldChg chg="add replId">
        <pc:chgData name="Per Ivarsson" userId="S::per.ivarsson@regionvasterbotten.se::837e59ff-8005-45d4-98c1-4b62352fa0d1" providerId="AD" clId="Web-{8C95A554-AA6F-4505-B7D7-D6E3D6E236D2}" dt="2026-04-27T11:19:49.754" v="0"/>
        <pc:sldMkLst>
          <pc:docMk/>
          <pc:sldMk cId="2128668787" sldId="8321"/>
        </pc:sldMkLst>
      </pc:sldChg>
      <pc:sldChg chg="modSp add replId">
        <pc:chgData name="Per Ivarsson" userId="S::per.ivarsson@regionvasterbotten.se::837e59ff-8005-45d4-98c1-4b62352fa0d1" providerId="AD" clId="Web-{8C95A554-AA6F-4505-B7D7-D6E3D6E236D2}" dt="2026-04-27T11:20:47.676" v="24" actId="20577"/>
        <pc:sldMkLst>
          <pc:docMk/>
          <pc:sldMk cId="3852234078" sldId="8322"/>
        </pc:sldMkLst>
        <pc:spChg chg="mod">
          <ac:chgData name="Per Ivarsson" userId="S::per.ivarsson@regionvasterbotten.se::837e59ff-8005-45d4-98c1-4b62352fa0d1" providerId="AD" clId="Web-{8C95A554-AA6F-4505-B7D7-D6E3D6E236D2}" dt="2026-04-27T11:20:47.676" v="24" actId="20577"/>
          <ac:spMkLst>
            <pc:docMk/>
            <pc:sldMk cId="3852234078" sldId="8322"/>
            <ac:spMk id="7" creationId="{D7917F36-5A60-05EF-7788-70EA22503D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E8E0-9738-4F12-9217-EB43A7C418E1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D5FF-481C-4442-8575-D68CE2F73A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45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17B46-B945-4627-94BE-1EAD21F1690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04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12BF8-FB90-4410-AF56-A5439AE3A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5B3D9-96A2-4D65-A3EC-ABE6833D26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r>
              <a:rPr lang="sv-SE"/>
              <a:t>Byte från ITS plattform(egenutvecklad) till INCA </a:t>
            </a:r>
          </a:p>
          <a:p>
            <a:r>
              <a:rPr lang="sv-SE"/>
              <a:t>Riksstroke registercentrum(RC Norr) tillhandahåller INCA som plattform</a:t>
            </a:r>
          </a:p>
          <a:p>
            <a:r>
              <a:rPr lang="sv-SE"/>
              <a:t>INCA är plattform som alla cancerregister använder</a:t>
            </a:r>
          </a:p>
          <a:p>
            <a:r>
              <a:rPr lang="sv-SE"/>
              <a:t>Ett antal icke register använder den t ex Bråckregistret, Psoriasisregistret, Psykiatriregister  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1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E05C8-6F26-ADA9-8178-4DDC1ACE3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6C890D5-077F-4503-250C-447FAFA9C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F29F42-1E45-D278-AD92-A1A80D91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6D02F9-8F27-A22A-460A-AA0FF288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8F74F8-6CA5-1368-90AB-782FBA8D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55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49FCB2-71BF-9D69-E3B1-D56770C8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3F9356-4841-0A8D-9878-214C079A1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D25370-2A49-4FEC-D723-2DCB05E2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1571A4-CC6E-A3FB-6D24-B10D9274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B4DD9-48CF-45E9-DADB-AFF4A88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81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EC46D-7CF5-7843-AFE8-C5E625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53B67C-57D5-7FCE-E2AE-A9A6C1725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5778A2-1E47-7371-1604-C39FC2BE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82B3EF-407A-F8A8-27E3-C47DE3EF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A9844-A77F-A770-496D-07F56CED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41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5289B5-3B02-DFE7-1B02-DC70B50B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23E339-4D97-5602-C116-62A13DB8D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5B3711-55BA-BED4-C3CE-EB5DCE0C7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5A8C72B-3994-AE65-5A47-987B6C8C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0BC94-76B4-5329-D840-2D92CC05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289986-8426-B4E5-8A9E-475F7545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277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2F670-AD84-E832-7A0A-AC2AFDC0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CEA006-1572-531D-1F6D-D79141766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B9AB86-AFFB-C981-22CD-93F24A686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41C0C39-A8B1-D825-96DF-CF60359A4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401B98E-ACBC-F480-C2BC-719E5281F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10CC521-031D-789B-FB2D-914A1B84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0D74399-853F-BF47-8068-610F28DC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4F316F0-EAE4-6656-BC48-719E4E05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337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F45F47-FCD4-EB22-189F-54085B47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689DEE-DFF1-F33A-BA11-D1FC6132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86B3AB-2B83-BF8A-1445-8C514704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7744D9-83E5-E841-5084-639E8C6B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95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1EEA3FE-CED4-18AE-9941-48CB84D8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E0CA0CE-7D82-7EA1-58E3-96D4CA99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0556DC-216B-3448-112B-6FB9EB89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57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F8C95-01FB-D2E7-80A2-0738E89C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C43839-4B5A-F844-545F-3F2EAD14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712A61-4E3F-A65C-E5A2-25451B785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B115DA-1C2D-C12F-2D66-3986F1AA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0B67FF-556E-8B4E-322E-EE038231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0B41B3-151C-E36C-6E97-54F5C6D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385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397DE-B5C7-AD24-39B1-18FD1BF9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BEFEF45-BC83-A733-DC5D-2F06432F1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8AF92E-1895-B8B8-46A9-5103DD07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79A1D6-FD29-082C-83D8-CB1B3394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FE09A2-D45E-002D-A9F4-6211570A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0A90B-FE0C-32E1-E2A4-665F3BF7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23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80D921-B270-338B-A504-ABF2140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99A216-09A1-AF23-5DE7-A7ED6B91A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C7BD26-F5C6-BAA6-C3AB-FEBED782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088CE3-6EEC-E31A-34B0-55C80CE5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00446-3281-2FF5-B3F5-53A6E990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92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E6EA8-6BDC-449E-9C43-233A4706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69B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4064FA-CBE1-4B28-A768-99EFF6B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9675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EF06136-CE92-78FF-B1CE-06294B5F6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84866A-6FEA-3DC6-4433-893FF08D6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C27F48-1288-979A-961F-CF0B6312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4612AD-D6C3-BF52-310B-59918E2C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C3635F-314D-97AA-C739-6745FE45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46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C7867-BD58-4A4C-974D-FABB3E9D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E50469-B43C-4F53-9249-B6BA5BF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8111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1368A-42D5-4D5E-9438-1913452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84F75-EB9D-4290-9644-21CA6E25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7B0C1-D590-4414-B2EF-0494AF7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3005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90CBB-AF56-486D-97D6-75B7809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734AD5-CAA0-4583-8F36-9268ED95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0E139E-EEB8-43DD-B6CC-429310D0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E111A0-59C6-4E0F-9C2E-AD084FA1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B4BFF3-E95F-4912-AE84-174AAE199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4699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7CC37-8D45-4C95-B8A2-B648D69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9102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86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8A70A-F166-4867-89E9-0F5C6BC3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E2CF4-0017-4C4E-B687-CFB567A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F0F70-2A4E-4544-9E0F-83D4E02C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4532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79184-D40C-4B8E-8731-9146C87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8A7CF9-436F-4020-9BCB-361D6651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311F81-E294-4D12-84DA-2B4F94F4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095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83B8C7-A5DF-4700-A20C-06B1402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Möte Riksstroke referensgrupp 6 februari 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A8D85F-C997-4036-A6C8-4CC4583C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Bakgrund och projektinfo</a:t>
            </a:r>
          </a:p>
          <a:p>
            <a:pPr lvl="0"/>
            <a:r>
              <a:rPr lang="sv-SE"/>
              <a:t>Formulär</a:t>
            </a:r>
          </a:p>
          <a:p>
            <a:pPr lvl="0"/>
            <a:r>
              <a:rPr lang="sv-SE"/>
              <a:t>Demo INCA</a:t>
            </a:r>
          </a:p>
          <a:p>
            <a:pPr lvl="3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E33CB-350F-435A-91EA-D1B40F43B0BA}"/>
              </a:ext>
            </a:extLst>
          </p:cNvPr>
          <p:cNvSpPr txBox="1"/>
          <p:nvPr userDrawn="1"/>
        </p:nvSpPr>
        <p:spPr>
          <a:xfrm>
            <a:off x="8" y="6496577"/>
            <a:ext cx="10515600" cy="360000"/>
          </a:xfrm>
          <a:prstGeom prst="rect">
            <a:avLst/>
          </a:prstGeom>
          <a:solidFill>
            <a:srgbClr val="B50B1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11C8EF-EA09-4C83-B5F7-F8E408BE4C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37" y="6165130"/>
            <a:ext cx="138309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869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69B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12B099D-753F-98F3-B49A-AF503853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F56A42-F01B-757A-544A-27EEB5EE2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208A7D-B141-6816-2B64-0CC67C41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488B1-162F-4C07-9B4E-40D43927549A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E0CCC9-D0E0-74A2-C39D-47FB77D8D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C4BA47-9DEB-DA40-5674-C7BC1A1DF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6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teams.microsoft.com/meet/362539666757156?p=f69EXbXJpO6Q6fDqHP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cancercentrum.atlassian.net/browse/RCN-999" TargetMode="External"/><Relationship Id="rId3" Type="http://schemas.openxmlformats.org/officeDocument/2006/relationships/hyperlink" Target="https://cancercentrum.atlassian.net/browse/RCN-903" TargetMode="External"/><Relationship Id="rId7" Type="http://schemas.openxmlformats.org/officeDocument/2006/relationships/hyperlink" Target="https://cancercentrum.atlassian.net/browse/RCN-998" TargetMode="External"/><Relationship Id="rId2" Type="http://schemas.openxmlformats.org/officeDocument/2006/relationships/hyperlink" Target="https://cancercentrum.atlassian.net/browse/RCN-90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ncercentrum.atlassian.net/browse/RCN-973" TargetMode="External"/><Relationship Id="rId5" Type="http://schemas.openxmlformats.org/officeDocument/2006/relationships/hyperlink" Target="https://cancercentrum.atlassian.net/browse/RCN-952" TargetMode="External"/><Relationship Id="rId4" Type="http://schemas.openxmlformats.org/officeDocument/2006/relationships/hyperlink" Target="https://cancercentrum.atlassian.net/browse/RCN-908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cercentrum.atlassian.net/browse/RCN-974" TargetMode="External"/><Relationship Id="rId2" Type="http://schemas.openxmlformats.org/officeDocument/2006/relationships/hyperlink" Target="https://cancercentrum.atlassian.net/browse/RCN-1002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ancercentrum.atlassian.net/browse/RCN-993" TargetMode="External"/><Relationship Id="rId4" Type="http://schemas.openxmlformats.org/officeDocument/2006/relationships/hyperlink" Target="https://cancercentrum.atlassian.net/browse/RCN-98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15" y="-4220"/>
            <a:ext cx="3672921" cy="1720814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A65B1C64-0359-753C-9C89-4E9B691CD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801" y="1716594"/>
            <a:ext cx="7340600" cy="4782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Välkomna till Riksstroke@INCA</a:t>
            </a:r>
            <a:endParaRPr kumimoji="0" lang="sv-SE" sz="4000" b="1" i="0" u="none" strike="noStrike" kern="1200" cap="none" spc="0" normalizeH="0" baseline="0" noProof="0">
              <a:ln w="9525" cap="flat" cmpd="sng" algn="ctr">
                <a:solidFill>
                  <a:srgbClr val="000090"/>
                </a:solidFill>
                <a:prstDash val="solid"/>
                <a:round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webbinarium 260428</a:t>
            </a:r>
            <a:endParaRPr kumimoji="0" lang="sv-SE" sz="4000" b="1" i="0" u="none" strike="noStrike" kern="1200" cap="none" spc="0" normalizeH="0" baseline="0" noProof="0">
              <a:ln w="9525" cap="flat" cmpd="sng" algn="ctr">
                <a:solidFill>
                  <a:srgbClr val="000090"/>
                </a:solidFill>
                <a:prstDash val="solid"/>
                <a:round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</a:endParaRPr>
          </a:p>
          <a:p>
            <a:endParaRPr lang="sv-SE" sz="3600">
              <a:ln w="9525" cap="flat" cmpd="sng" algn="ctr">
                <a:solidFill>
                  <a:srgbClr val="000090"/>
                </a:solidFill>
                <a:prstDash val="solid"/>
                <a:round/>
              </a:ln>
              <a:solidFill>
                <a:srgbClr val="00006D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D444967-35A8-9BCF-237D-CFCAB22E8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546" y="3152095"/>
            <a:ext cx="5017367" cy="33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61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415C8E-CAED-5964-1FAF-04DB28B7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Calibri Light"/>
                <a:cs typeface="Calibri Light"/>
              </a:rPr>
              <a:t>Enkäten besvaras på Svar@INCA</a:t>
            </a:r>
            <a:endParaRPr lang="sv-SE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D9A0B3-7664-AC3E-0188-112E0FF082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05903"/>
            <a:ext cx="5181600" cy="3046194"/>
          </a:xfrm>
          <a:prstGeom prst="rect">
            <a:avLst/>
          </a:prstGeom>
        </p:spPr>
      </p:pic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C02817C-F2A2-2267-A1A8-C80F7D498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/>
              <a:t>Enkäten besvaras inte på 1177 utan endast avisering går ut via 1177</a:t>
            </a:r>
          </a:p>
          <a:p>
            <a:r>
              <a:rPr lang="sv-SE"/>
              <a:t>Patienten besvarar enkäten via länk på INCA</a:t>
            </a:r>
          </a:p>
          <a:p>
            <a:r>
              <a:rPr lang="sv-SE"/>
              <a:t>Enkäter som besvarats digitalt kräver ingen manuell hantering</a:t>
            </a:r>
          </a:p>
        </p:txBody>
      </p:sp>
    </p:spTree>
    <p:extLst>
      <p:ext uri="{BB962C8B-B14F-4D97-AF65-F5344CB8AC3E}">
        <p14:creationId xmlns:p14="http://schemas.microsoft.com/office/powerpoint/2010/main" val="156804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410455B-B3F5-8BD8-5DD9-EAE7A55C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Hantering av pappersenkäter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FD4C1A8-AF82-C1D3-C0B7-1875D1E13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Enkäter som är aktuella för utskick hittas på Dashboarden under ”Enkäter att hantera”.</a:t>
            </a:r>
          </a:p>
          <a:p>
            <a:r>
              <a:rPr lang="sv-SE" dirty="0"/>
              <a:t>Enkäter som inväntar svar hittas under Listor, fliken Uppföljningar och Inväntar svar. Det är där ni också går för att mata in svaren som kommer på papper.</a:t>
            </a:r>
          </a:p>
          <a:p>
            <a:r>
              <a:rPr lang="sv-SE" dirty="0"/>
              <a:t>Alla besvarade enkäter (1177 eller pappersutskick) hittas under Listor, fliken Uppföljningar och besvarade. </a:t>
            </a:r>
          </a:p>
        </p:txBody>
      </p:sp>
    </p:spTree>
    <p:extLst>
      <p:ext uri="{BB962C8B-B14F-4D97-AF65-F5344CB8AC3E}">
        <p14:creationId xmlns:p14="http://schemas.microsoft.com/office/powerpoint/2010/main" val="340193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93DEDBC-B064-7D7A-E0C5-AE41AC293C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33240" y="904775"/>
            <a:ext cx="9922452" cy="53203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0DA33C9-0FA3-8D4E-6B7F-5C79B6A8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948" y="1180732"/>
            <a:ext cx="52430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1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9A4968DC-594A-3D10-B66E-06A7C3F6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Patienter aktuella för pappersutskick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437DDCE1-405A-7AF7-AF61-A7D1CF2DE2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1800" dirty="0"/>
              <a:t>Enkäter aktuella för pappersutskick hittar ni under </a:t>
            </a:r>
            <a:r>
              <a:rPr lang="sv-SE" sz="1800" dirty="0" err="1"/>
              <a:t>Enhetsöversikt</a:t>
            </a:r>
            <a:r>
              <a:rPr lang="sv-SE" sz="1800" dirty="0"/>
              <a:t> och fliken enkäter</a:t>
            </a:r>
          </a:p>
          <a:p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87412F4-6065-6524-2F35-ACDA26E531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Under rubriken Status kommer ni se om det är initialbrev (första utskick) eller om det är påminnelse som ska skickas ut.</a:t>
            </a:r>
          </a:p>
          <a:p>
            <a:r>
              <a:rPr lang="sv-SE" sz="1800" dirty="0"/>
              <a:t>För att göra ett utskick till patienten. Klicka på Öppna formulär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AA813B9C-723C-BE6C-79FB-7D509D5A4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9" y="3678786"/>
            <a:ext cx="5026486" cy="799274"/>
          </a:xfrm>
          <a:prstGeom prst="rect">
            <a:avLst/>
          </a:prstGeom>
        </p:spPr>
      </p:pic>
      <p:sp>
        <p:nvSpPr>
          <p:cNvPr id="14" name="Pil: nedåt 13">
            <a:extLst>
              <a:ext uri="{FF2B5EF4-FFF2-40B4-BE49-F238E27FC236}">
                <a16:creationId xmlns:a16="http://schemas.microsoft.com/office/drawing/2014/main" id="{647C67FA-C563-16C7-EE63-0A188C164F63}"/>
              </a:ext>
            </a:extLst>
          </p:cNvPr>
          <p:cNvSpPr/>
          <p:nvPr/>
        </p:nvSpPr>
        <p:spPr>
          <a:xfrm>
            <a:off x="3416061" y="31221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8590B0B-4F35-3226-C741-2904837C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889" y="3678786"/>
            <a:ext cx="4273130" cy="1531569"/>
          </a:xfrm>
          <a:prstGeom prst="rect">
            <a:avLst/>
          </a:prstGeom>
        </p:spPr>
      </p:pic>
      <p:sp>
        <p:nvSpPr>
          <p:cNvPr id="17" name="Pil: höger 16">
            <a:extLst>
              <a:ext uri="{FF2B5EF4-FFF2-40B4-BE49-F238E27FC236}">
                <a16:creationId xmlns:a16="http://schemas.microsoft.com/office/drawing/2014/main" id="{C87EB77B-BD8B-A1FA-D5D9-A1A9ECBA7B1A}"/>
              </a:ext>
            </a:extLst>
          </p:cNvPr>
          <p:cNvSpPr/>
          <p:nvPr/>
        </p:nvSpPr>
        <p:spPr>
          <a:xfrm>
            <a:off x="8074323" y="4478060"/>
            <a:ext cx="844926" cy="310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nedåt 17">
            <a:extLst>
              <a:ext uri="{FF2B5EF4-FFF2-40B4-BE49-F238E27FC236}">
                <a16:creationId xmlns:a16="http://schemas.microsoft.com/office/drawing/2014/main" id="{E7A1E162-FE16-D49B-760C-1DFC5D53AE7D}"/>
              </a:ext>
            </a:extLst>
          </p:cNvPr>
          <p:cNvSpPr/>
          <p:nvPr/>
        </p:nvSpPr>
        <p:spPr>
          <a:xfrm>
            <a:off x="10562962" y="31221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8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69B7C-C1A6-6A76-FA72-9E02800C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dirty="0"/>
              <a:t>Pappersutskick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A520C41-AED8-1873-3C7F-26D6AFEAF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dirty="0"/>
              <a:t>När ni öppnat enkäten kan ni skriva ut initialbrev under rubriken information.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935DE6-C584-DC97-6AA1-2C8D30C76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401475"/>
            <a:ext cx="5181600" cy="3199637"/>
          </a:xfrm>
          <a:prstGeom prst="rect">
            <a:avLst/>
          </a:prstGeom>
          <a:noFill/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6959B404-A5AD-ED4A-A2E5-448427692B2A}"/>
              </a:ext>
            </a:extLst>
          </p:cNvPr>
          <p:cNvSpPr/>
          <p:nvPr/>
        </p:nvSpPr>
        <p:spPr>
          <a:xfrm>
            <a:off x="5288446" y="51164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39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C71F1B5-1655-76E8-8147-01B58956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Initialbrev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B5EAE63-A9A8-DB33-9EAE-5EA6E5A60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dirty="0"/>
              <a:t>En PDF skapas för utskrift. Här framgår att det är ert sjukhus som skickar ut enkäten.</a:t>
            </a:r>
          </a:p>
          <a:p>
            <a:r>
              <a:rPr lang="sv-SE" dirty="0"/>
              <a:t>Patientens namn och adress i rutan för att passa i fönsterkuvert.</a:t>
            </a:r>
          </a:p>
          <a:p>
            <a:r>
              <a:rPr lang="sv-SE" dirty="0"/>
              <a:t>Finns en QR kod för digitalt svar om patienten så önskar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60196C7-A7F4-16F0-FD33-95F23BB0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204" y="1602486"/>
            <a:ext cx="5181600" cy="3653027"/>
          </a:xfrm>
          <a:prstGeom prst="rect">
            <a:avLst/>
          </a:prstGeom>
          <a:noFill/>
        </p:spPr>
      </p:pic>
      <p:sp>
        <p:nvSpPr>
          <p:cNvPr id="9" name="Pil: nedåt 8">
            <a:extLst>
              <a:ext uri="{FF2B5EF4-FFF2-40B4-BE49-F238E27FC236}">
                <a16:creationId xmlns:a16="http://schemas.microsoft.com/office/drawing/2014/main" id="{898C7C22-D0C2-0C3A-4F0D-5460AE863AF2}"/>
              </a:ext>
            </a:extLst>
          </p:cNvPr>
          <p:cNvSpPr/>
          <p:nvPr/>
        </p:nvSpPr>
        <p:spPr>
          <a:xfrm>
            <a:off x="10140487" y="10279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83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A124B2-D5C8-239D-AE6B-2DE1924D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5" y="567673"/>
            <a:ext cx="7998594" cy="56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3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2401430-65C1-5F2F-8061-01835B8F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Utskrift Initialbrev/påminnelse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7811D8-860B-D231-3ED3-801A0E60C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1120"/>
            <a:ext cx="4536057" cy="3954072"/>
          </a:xfrm>
        </p:spPr>
        <p:txBody>
          <a:bodyPr>
            <a:normAutofit/>
          </a:bodyPr>
          <a:lstStyle/>
          <a:p>
            <a:r>
              <a:rPr lang="sv-SE" sz="2000" dirty="0"/>
              <a:t>Efter initialbrev skrivits ut tänds möjlighet att skicka uppföljning.</a:t>
            </a:r>
          </a:p>
          <a:p>
            <a:r>
              <a:rPr lang="sv-SE" sz="2000" dirty="0"/>
              <a:t>Möjlighet att skriva ut enkät för varje patient finns. </a:t>
            </a:r>
          </a:p>
          <a:p>
            <a:r>
              <a:rPr lang="sv-SE" sz="2000" dirty="0"/>
              <a:t>Ej ett krav för att det ska gå mata in enkät. Ni som önskar trycka upp enkäter kommer de läggas på hemsidan i PDF.</a:t>
            </a:r>
          </a:p>
          <a:p>
            <a:r>
              <a:rPr lang="sv-SE" sz="2000" dirty="0"/>
              <a:t>Finns möjlighet att skriva ut enkät på engelska vid behov. Klicka på pilen vid ”Skriv ut enkät”</a:t>
            </a:r>
            <a:r>
              <a:rPr lang="sv-SE" dirty="0"/>
              <a:t>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3256DC9-F41B-5E45-B970-BF47E7615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2279" y="1984595"/>
            <a:ext cx="5765321" cy="231394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4B8743E-06F6-07E1-0511-A63DAC87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90" y="4380376"/>
            <a:ext cx="3441025" cy="1364816"/>
          </a:xfrm>
          <a:prstGeom prst="rect">
            <a:avLst/>
          </a:prstGeom>
        </p:spPr>
      </p:pic>
      <p:sp>
        <p:nvSpPr>
          <p:cNvPr id="16" name="Pil: nedåt 15">
            <a:extLst>
              <a:ext uri="{FF2B5EF4-FFF2-40B4-BE49-F238E27FC236}">
                <a16:creationId xmlns:a16="http://schemas.microsoft.com/office/drawing/2014/main" id="{194C66D1-75F6-7679-160A-794BFA3F7461}"/>
              </a:ext>
            </a:extLst>
          </p:cNvPr>
          <p:cNvSpPr/>
          <p:nvPr/>
        </p:nvSpPr>
        <p:spPr>
          <a:xfrm>
            <a:off x="8264766" y="4891177"/>
            <a:ext cx="260345" cy="4867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il: nedåt 16">
            <a:extLst>
              <a:ext uri="{FF2B5EF4-FFF2-40B4-BE49-F238E27FC236}">
                <a16:creationId xmlns:a16="http://schemas.microsoft.com/office/drawing/2014/main" id="{B82CBDBF-24CA-202E-6F9A-9B30650892BA}"/>
              </a:ext>
            </a:extLst>
          </p:cNvPr>
          <p:cNvSpPr/>
          <p:nvPr/>
        </p:nvSpPr>
        <p:spPr>
          <a:xfrm>
            <a:off x="6331789" y="3360127"/>
            <a:ext cx="276047" cy="408029"/>
          </a:xfrm>
          <a:prstGeom prst="downArrow">
            <a:avLst>
              <a:gd name="adj1" fmla="val 3294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940CF76E-BF7C-211A-A3CB-BE9287D62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377" y="3337086"/>
            <a:ext cx="310923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5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AC56CCE7-FBE4-EAB5-E4F5-CF7B250C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Pappersenkät för utskrift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E7DF7B1-6899-CE09-A1C3-D5334240AD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82333"/>
            <a:ext cx="5181600" cy="3637922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F63112B-7F61-11FD-51E8-8B17437FE4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När ni skriver ut enkäten kom ihåg att fylla i </a:t>
            </a:r>
            <a:r>
              <a:rPr lang="sv-SE" u="sng" dirty="0"/>
              <a:t>Personnummer och namn och planerat uppföljningsdatum </a:t>
            </a:r>
            <a:r>
              <a:rPr lang="sv-SE" dirty="0"/>
              <a:t>innan ni skickar enkäten till patient.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55277B8-8C7F-A7F2-8A59-1BD292799BEE}"/>
              </a:ext>
            </a:extLst>
          </p:cNvPr>
          <p:cNvSpPr/>
          <p:nvPr/>
        </p:nvSpPr>
        <p:spPr>
          <a:xfrm>
            <a:off x="3354857" y="3173522"/>
            <a:ext cx="2433467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92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2F62075-F0BB-7B6E-AB7F-EAF6E26C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Utskickade pappersenkäter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9AF289E-3239-6CF3-A083-1386BEAEA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sv-SE" dirty="0"/>
              <a:t>När pappersutskick är gjort flyttas patienten till Listor och fliken uppföljningar.</a:t>
            </a:r>
          </a:p>
          <a:p>
            <a:r>
              <a:rPr lang="sv-SE" dirty="0"/>
              <a:t>Ligger här med status Inväntar svar.</a:t>
            </a:r>
          </a:p>
          <a:p>
            <a:r>
              <a:rPr lang="sv-SE" dirty="0"/>
              <a:t>När papperssvar kommer är det här ni går in och registrerar svaret genom att öppna formulär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04C029-CBCF-C925-96B3-0ADE86A28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50" y="4240301"/>
            <a:ext cx="9910813" cy="1368123"/>
          </a:xfrm>
          <a:prstGeom prst="rect">
            <a:avLst/>
          </a:prstGeom>
        </p:spPr>
      </p:pic>
      <p:sp>
        <p:nvSpPr>
          <p:cNvPr id="15" name="Pil: nedåt 14">
            <a:extLst>
              <a:ext uri="{FF2B5EF4-FFF2-40B4-BE49-F238E27FC236}">
                <a16:creationId xmlns:a16="http://schemas.microsoft.com/office/drawing/2014/main" id="{B4157428-7B2D-23B0-E8E5-B096B848CA32}"/>
              </a:ext>
            </a:extLst>
          </p:cNvPr>
          <p:cNvSpPr/>
          <p:nvPr/>
        </p:nvSpPr>
        <p:spPr>
          <a:xfrm>
            <a:off x="2579299" y="3886617"/>
            <a:ext cx="287858" cy="3536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höger 17">
            <a:extLst>
              <a:ext uri="{FF2B5EF4-FFF2-40B4-BE49-F238E27FC236}">
                <a16:creationId xmlns:a16="http://schemas.microsoft.com/office/drawing/2014/main" id="{6E67C868-744A-AD30-E073-647B25672765}"/>
              </a:ext>
            </a:extLst>
          </p:cNvPr>
          <p:cNvSpPr/>
          <p:nvPr/>
        </p:nvSpPr>
        <p:spPr>
          <a:xfrm>
            <a:off x="279851" y="4769042"/>
            <a:ext cx="692299" cy="3106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658175A2-F40D-B0D3-99D8-B75587CC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914" y="4981368"/>
            <a:ext cx="32311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9F6B00-2A53-B392-3238-79C163E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AE9F4B-7C86-BDF7-2A38-DAF2E3F99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Information om projektet</a:t>
            </a:r>
          </a:p>
          <a:p>
            <a:r>
              <a:rPr lang="sv-SE"/>
              <a:t>3 månaders uppföljning</a:t>
            </a:r>
          </a:p>
          <a:p>
            <a:r>
              <a:rPr lang="sv-SE"/>
              <a:t>Uppdateringar i INCA plattformen</a:t>
            </a:r>
          </a:p>
        </p:txBody>
      </p:sp>
    </p:spTree>
    <p:extLst>
      <p:ext uri="{BB962C8B-B14F-4D97-AF65-F5344CB8AC3E}">
        <p14:creationId xmlns:p14="http://schemas.microsoft.com/office/powerpoint/2010/main" val="105480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866F617-5CD9-B2BE-30DF-0D52FB0C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Inmatning av svar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FE56A7-4F7E-4E37-DCF3-80FB29DD67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33926"/>
            <a:ext cx="5181600" cy="2534736"/>
          </a:xfrm>
          <a:prstGeom prst="rect">
            <a:avLst/>
          </a:prstGeom>
        </p:spPr>
      </p:pic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CED2583-FF54-AD47-A7A8-993247C32A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/>
              <a:t>Inmatning av svar, sparas automatiskt efter 3 sekunder.</a:t>
            </a:r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2A401A11-39C3-90B5-3039-50383E74F834}"/>
              </a:ext>
            </a:extLst>
          </p:cNvPr>
          <p:cNvSpPr/>
          <p:nvPr/>
        </p:nvSpPr>
        <p:spPr>
          <a:xfrm>
            <a:off x="405442" y="4333184"/>
            <a:ext cx="432758" cy="2646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81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B5E1C-D6DC-C99D-7069-162BDD97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Obesvarade frågor i enkäten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41BC95-F4CD-84E5-BE94-15B39C0BD8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Om patienten lämnat någon fråga obesvarad, eller kryssat för flera alternativ på en fråga så den inte är möjlig att </a:t>
            </a:r>
            <a:r>
              <a:rPr lang="sv-SE" dirty="0" err="1"/>
              <a:t>registera</a:t>
            </a:r>
            <a:r>
              <a:rPr lang="sv-SE" dirty="0"/>
              <a:t>.</a:t>
            </a:r>
          </a:p>
          <a:p>
            <a:r>
              <a:rPr lang="sv-SE" dirty="0"/>
              <a:t>Lämna frågan obesvarad och välj längst ner på enkäten att aktivera ”Alla frågor är besvarade”</a:t>
            </a:r>
          </a:p>
          <a:p>
            <a:r>
              <a:rPr lang="sv-SE" dirty="0"/>
              <a:t>Enkäten sparas då som komplett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69D39F-FC15-FF1E-3187-13187D32B3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E15961F-3A48-DE1D-A87B-31BB0BA24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26" y="2281096"/>
            <a:ext cx="455358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03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BBA0088-CF8C-8BB5-C94E-C46AF7FB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Besvarade enkäter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5315A03-4755-DDD9-B739-0A94A7EF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Besvarade enkäter hittas under Listor – Uppföljningar och Besvarade. </a:t>
            </a:r>
          </a:p>
          <a:p>
            <a:r>
              <a:rPr lang="sv-SE" dirty="0"/>
              <a:t>Här är det möjligt att gå in och titta på besvarade formulär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5A3394-DA13-F812-7545-2FA2E8480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3326811"/>
            <a:ext cx="9477676" cy="26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52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61224CF0-10D9-3281-9D2E-4E9989D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Statuslinje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48D23B6-BC16-D552-5D5B-BADB42AB2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1859"/>
            <a:ext cx="10515600" cy="3618869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6FA2E6E6-9F7D-A90D-0186-A557D1C6DED4}"/>
              </a:ext>
            </a:extLst>
          </p:cNvPr>
          <p:cNvSpPr/>
          <p:nvPr/>
        </p:nvSpPr>
        <p:spPr>
          <a:xfrm>
            <a:off x="187596" y="3308231"/>
            <a:ext cx="650604" cy="383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il: nedåt 12">
            <a:extLst>
              <a:ext uri="{FF2B5EF4-FFF2-40B4-BE49-F238E27FC236}">
                <a16:creationId xmlns:a16="http://schemas.microsoft.com/office/drawing/2014/main" id="{690EA555-DFD8-6F6E-2327-D38C5F485532}"/>
              </a:ext>
            </a:extLst>
          </p:cNvPr>
          <p:cNvSpPr/>
          <p:nvPr/>
        </p:nvSpPr>
        <p:spPr>
          <a:xfrm>
            <a:off x="1639019" y="4701396"/>
            <a:ext cx="191334" cy="3019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A7A9B2D-DE07-7BEB-24DB-4A5A96C31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86" y="4680205"/>
            <a:ext cx="225572" cy="323116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BF2DF8D-A4DB-4447-F439-DB370B2C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949" y="4690800"/>
            <a:ext cx="22557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13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3852ECC-887A-8B10-EFF7-B5F40ABB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Flik Enkätinställningar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452E237-24F8-8BF3-8F04-670FEFC07B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23352"/>
            <a:ext cx="5181600" cy="25558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4A81D0-3D89-0492-6610-ED5B32B143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Möjligt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markera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att</a:t>
            </a:r>
            <a:r>
              <a:rPr lang="en-US" dirty="0">
                <a:ea typeface="Calibri"/>
                <a:cs typeface="Calibri"/>
              </a:rPr>
              <a:t> patient </a:t>
            </a:r>
            <a:r>
              <a:rPr lang="en-US" dirty="0" err="1">
                <a:ea typeface="Calibri"/>
                <a:cs typeface="Calibri"/>
              </a:rPr>
              <a:t>ej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är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aktuell</a:t>
            </a:r>
            <a:r>
              <a:rPr lang="en-US" dirty="0">
                <a:ea typeface="Calibri"/>
                <a:cs typeface="Calibri"/>
              </a:rPr>
              <a:t> för uppföljning. Ingen </a:t>
            </a:r>
            <a:r>
              <a:rPr lang="en-US" dirty="0" err="1">
                <a:ea typeface="Calibri"/>
                <a:cs typeface="Calibri"/>
              </a:rPr>
              <a:t>automatisk</a:t>
            </a:r>
            <a:r>
              <a:rPr lang="en-US" dirty="0">
                <a:ea typeface="Calibri"/>
                <a:cs typeface="Calibri"/>
              </a:rPr>
              <a:t> uppföljning </a:t>
            </a:r>
            <a:r>
              <a:rPr lang="en-US" dirty="0" err="1">
                <a:ea typeface="Calibri"/>
                <a:cs typeface="Calibri"/>
              </a:rPr>
              <a:t>skickas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ut.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Ej</a:t>
            </a:r>
            <a:r>
              <a:rPr lang="en-US" dirty="0">
                <a:ea typeface="Calibri"/>
                <a:cs typeface="Calibri"/>
              </a:rPr>
              <a:t> heller </a:t>
            </a:r>
            <a:r>
              <a:rPr lang="en-US" dirty="0" err="1">
                <a:ea typeface="Calibri"/>
                <a:cs typeface="Calibri"/>
              </a:rPr>
              <a:t>möjligt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göra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pappersutskick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 err="1">
                <a:ea typeface="Calibri"/>
                <a:cs typeface="Calibri"/>
              </a:rPr>
              <a:t>Möjligt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att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endast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pappersutskick</a:t>
            </a:r>
            <a:r>
              <a:rPr lang="en-US" dirty="0">
                <a:ea typeface="Calibri"/>
                <a:cs typeface="Calibri"/>
              </a:rPr>
              <a:t> ska </a:t>
            </a:r>
            <a:r>
              <a:rPr lang="en-US" dirty="0" err="1">
                <a:ea typeface="Calibri"/>
                <a:cs typeface="Calibri"/>
              </a:rPr>
              <a:t>gå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ut.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Hamnar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direkt</a:t>
            </a:r>
            <a:r>
              <a:rPr lang="en-US" dirty="0">
                <a:ea typeface="Calibri"/>
                <a:cs typeface="Calibri"/>
              </a:rPr>
              <a:t> I </a:t>
            </a:r>
            <a:r>
              <a:rPr lang="en-US" dirty="0" err="1">
                <a:ea typeface="Calibri"/>
                <a:cs typeface="Calibri"/>
              </a:rPr>
              <a:t>listan</a:t>
            </a:r>
            <a:r>
              <a:rPr lang="en-US" dirty="0">
                <a:ea typeface="Calibri"/>
                <a:cs typeface="Calibri"/>
              </a:rPr>
              <a:t> för </a:t>
            </a:r>
            <a:r>
              <a:rPr lang="en-US" dirty="0" err="1">
                <a:ea typeface="Calibri"/>
                <a:cs typeface="Calibri"/>
              </a:rPr>
              <a:t>pappersutskick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när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dax</a:t>
            </a:r>
            <a:r>
              <a:rPr lang="en-US" dirty="0">
                <a:ea typeface="Calibri"/>
                <a:cs typeface="Calibri"/>
              </a:rPr>
              <a:t> för uppföljning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1D16355-E8B8-6E56-C0A4-5E27F52B4F6E}"/>
              </a:ext>
            </a:extLst>
          </p:cNvPr>
          <p:cNvSpPr/>
          <p:nvPr/>
        </p:nvSpPr>
        <p:spPr>
          <a:xfrm>
            <a:off x="240160" y="4877288"/>
            <a:ext cx="597407" cy="2794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1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06D3C-1672-3457-C713-37DDC8D9C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F5876-09CC-505A-CEC4-D5DFCB261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Uppdateringar i INCA plattformen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13E672-0290-B695-BCD8-5D75943BE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v-SE" dirty="0">
              <a:ea typeface="Calibri"/>
              <a:cs typeface="Calibri"/>
            </a:endParaRPr>
          </a:p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E139CD1-E44D-D059-616F-3C0E109AA945}"/>
              </a:ext>
            </a:extLst>
          </p:cNvPr>
          <p:cNvSpPr txBox="1">
            <a:spLocks/>
          </p:cNvSpPr>
          <p:nvPr/>
        </p:nvSpPr>
        <p:spPr>
          <a:xfrm>
            <a:off x="1052623" y="16944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869B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endParaRPr lang="sv-SE" dirty="0">
              <a:ea typeface="Calibri"/>
              <a:cs typeface="Calibri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8668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0C177E6-AF0C-5741-8356-649499EE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Vårdrelationsförfrågan</a:t>
            </a:r>
            <a:r>
              <a:rPr lang="sv-SE" dirty="0"/>
              <a:t> i inkorg visas vid sök patient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967E756-2CEE-F40E-424A-36D9F769A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30109"/>
            <a:ext cx="8091638" cy="3782937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824C3146-E961-5137-CF2B-2594031A4DC6}"/>
              </a:ext>
            </a:extLst>
          </p:cNvPr>
          <p:cNvSpPr/>
          <p:nvPr/>
        </p:nvSpPr>
        <p:spPr>
          <a:xfrm>
            <a:off x="2175491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86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876473-3D23-9286-120E-D852E625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Registerpost ID syns på enhetsöversikten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2703ADD-338E-5239-254F-F08F6AAC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80159"/>
            <a:ext cx="10103318" cy="1994506"/>
          </a:xfrm>
          <a:prstGeom prst="rect">
            <a:avLst/>
          </a:prstGeom>
        </p:spPr>
      </p:pic>
      <p:sp>
        <p:nvSpPr>
          <p:cNvPr id="5" name="Pil: nedåt 4">
            <a:extLst>
              <a:ext uri="{FF2B5EF4-FFF2-40B4-BE49-F238E27FC236}">
                <a16:creationId xmlns:a16="http://schemas.microsoft.com/office/drawing/2014/main" id="{FCC328F8-EF2B-6596-599F-AA0DD75068DC}"/>
              </a:ext>
            </a:extLst>
          </p:cNvPr>
          <p:cNvSpPr/>
          <p:nvPr/>
        </p:nvSpPr>
        <p:spPr>
          <a:xfrm>
            <a:off x="2143891" y="25990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352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4BB9EC-C0D8-071C-D4CF-73EB7B39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Makulera registrering från Sök patient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072988-E822-70FD-B940-3F9CC9614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Tidigare ej varit möjligt att makulera registrering från Sök patient. Nu möjligt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DD32AEE-C160-3254-EB4B-83760AA7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206" y="2517269"/>
            <a:ext cx="7042484" cy="3561062"/>
          </a:xfrm>
          <a:prstGeom prst="rect">
            <a:avLst/>
          </a:prstGeom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D1313D40-5ED7-2E5D-841C-900622AFE646}"/>
              </a:ext>
            </a:extLst>
          </p:cNvPr>
          <p:cNvSpPr/>
          <p:nvPr/>
        </p:nvSpPr>
        <p:spPr>
          <a:xfrm>
            <a:off x="9290649" y="4934309"/>
            <a:ext cx="241094" cy="6302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F19F18C0-FD5F-2057-BB85-AA725E471F52}"/>
              </a:ext>
            </a:extLst>
          </p:cNvPr>
          <p:cNvSpPr/>
          <p:nvPr/>
        </p:nvSpPr>
        <p:spPr>
          <a:xfrm>
            <a:off x="2424021" y="2708694"/>
            <a:ext cx="847105" cy="2070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065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932ADCB-04FE-4C0F-E544-97CAE9B3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Fråga hjärnblödning efter trombolys/trombektomi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E4DABD7-8BA8-02A6-A529-9FB10F15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Besvaras av alla sjukhus. Detta då patienter förflyttas innan 36 timmar från behandling.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BF913CB-1007-5748-8757-F1CAF817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37" y="2931044"/>
            <a:ext cx="5229955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44B7FF-F0A2-DB1D-6111-216ED91A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Information om projektet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CF13FB8-8F3E-16F8-18F6-DBDC500E1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Antal registreringar hittills</a:t>
            </a:r>
            <a:r>
              <a:rPr lang="sv-SE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:</a:t>
            </a: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r>
              <a:rPr lang="sv-SE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5568 st </a:t>
            </a:r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None/>
              <a:defRPr/>
            </a:pPr>
            <a:r>
              <a:rPr lang="sv-SE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             80 % ensamregistrering</a:t>
            </a:r>
          </a:p>
          <a:p>
            <a:pPr marL="0" indent="0">
              <a:buNone/>
              <a:defRPr/>
            </a:pPr>
            <a:r>
              <a:rPr lang="sv-SE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             20% vårdrelation</a:t>
            </a:r>
            <a:endParaRPr lang="sv-SE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69B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Varav</a:t>
            </a:r>
            <a:endParaRPr lang="sv-SE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I63</a:t>
            </a:r>
            <a:r>
              <a:rPr lang="sv-SE" sz="2800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3568  st</a:t>
            </a: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 </a:t>
            </a:r>
            <a:endParaRPr lang="sv-SE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I61</a:t>
            </a:r>
            <a:r>
              <a:rPr lang="sv-SE" sz="2800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505 st</a:t>
            </a:r>
            <a:endParaRPr lang="sv-SE" sz="28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I60 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57 st</a:t>
            </a:r>
            <a:r>
              <a:rPr kumimoji="0" lang="sv-SE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varav 33</a:t>
            </a:r>
            <a:r>
              <a:rPr kumimoji="0" lang="sv-SE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NK</a:t>
            </a:r>
            <a:r>
              <a:rPr kumimoji="0" lang="sv-SE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klinik </a:t>
            </a:r>
            <a:r>
              <a:rPr lang="sv-SE" sz="2800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endParaRPr lang="sv-SE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I64</a:t>
            </a:r>
            <a:r>
              <a:rPr lang="sv-SE" sz="2800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</a:t>
            </a:r>
            <a:r>
              <a:rPr kumimoji="0" lang="sv-SE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st</a:t>
            </a:r>
            <a:r>
              <a:rPr kumimoji="0" lang="sv-SE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sv-SE" sz="2800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lang="sv-SE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G45</a:t>
            </a:r>
            <a:r>
              <a:rPr lang="sv-SE" sz="2800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1409 st</a:t>
            </a: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 </a:t>
            </a:r>
            <a:endParaRPr lang="sv-SE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  <a:defRPr/>
            </a:pPr>
            <a:endParaRPr lang="sv-SE" sz="2800" b="1">
              <a:solidFill>
                <a:prstClr val="black">
                  <a:lumMod val="85000"/>
                  <a:lumOff val="15000"/>
                </a:prstClr>
              </a:solidFill>
              <a:ea typeface="Calibri"/>
              <a:cs typeface="Calibri"/>
            </a:endParaRPr>
          </a:p>
          <a:p>
            <a:pPr marL="571500" indent="-342900">
              <a:defRPr/>
            </a:pPr>
            <a:endParaRPr lang="sv-SE" sz="3200" b="1">
              <a:solidFill>
                <a:prstClr val="black">
                  <a:lumMod val="85000"/>
                  <a:lumOff val="15000"/>
                </a:prst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396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025EF8-FBE2-6918-6F05-252318F6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Tidslinjen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924BE8B-14B3-86FB-CB12-28AD1EE10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Möjligt att se status för skickade vårdrelationsförfrågningar i tidslinjen. 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27279E7-06E7-B6C6-C8E9-6FCF0E08B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4" y="2828830"/>
            <a:ext cx="6436093" cy="3348133"/>
          </a:xfrm>
          <a:prstGeom prst="rect">
            <a:avLst/>
          </a:prstGeom>
        </p:spPr>
      </p:pic>
      <p:sp>
        <p:nvSpPr>
          <p:cNvPr id="8" name="Pil: vänster 7">
            <a:extLst>
              <a:ext uri="{FF2B5EF4-FFF2-40B4-BE49-F238E27FC236}">
                <a16:creationId xmlns:a16="http://schemas.microsoft.com/office/drawing/2014/main" id="{1A834BAE-6786-A58B-982E-92BFEA9181E9}"/>
              </a:ext>
            </a:extLst>
          </p:cNvPr>
          <p:cNvSpPr/>
          <p:nvPr/>
        </p:nvSpPr>
        <p:spPr>
          <a:xfrm>
            <a:off x="7542997" y="555986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065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B46ED74-169D-9544-B4A6-6CA59C41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Registrering blivit ”klar” trots att start eller slut saknas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567F963-93E1-F054-38B1-4D966960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Är idag möjligt att missa att åtagande Första eller Utskrivande sjukhus saknas i vårdrelationen och registreringen blir ”klar”.</a:t>
            </a:r>
          </a:p>
          <a:p>
            <a:r>
              <a:rPr lang="sv-SE" sz="2000" dirty="0"/>
              <a:t>Ny funktion där utskrivande sjukhus har kvar registreringen på enhetsöversikten med status ” saknar åtagande”.</a:t>
            </a:r>
          </a:p>
          <a:p>
            <a:r>
              <a:rPr lang="sv-SE" sz="2000" dirty="0"/>
              <a:t>Vårdrelationen behöver kompletteras med det åtagande som saknas för att registrering ska bli komplett.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715EDE8-5FA5-C5F7-4E50-27E37E08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251" y="3765757"/>
            <a:ext cx="2688204" cy="2330968"/>
          </a:xfrm>
          <a:prstGeom prst="rect">
            <a:avLst/>
          </a:prstGeom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1A3B37AA-F5C8-714A-6B58-AC24793719BC}"/>
              </a:ext>
            </a:extLst>
          </p:cNvPr>
          <p:cNvSpPr/>
          <p:nvPr/>
        </p:nvSpPr>
        <p:spPr>
          <a:xfrm>
            <a:off x="3681300" y="39743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977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31129-2035-3873-7B42-674D6D09B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6BF6B7-2772-C0F9-E427-E78E59C8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Uppdatering etablera vårdrelation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EF95DB-E454-638B-FD71-7B1A5B35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Förändring för att komma igång med registrering vid vårdrelation</a:t>
            </a:r>
          </a:p>
          <a:p>
            <a:r>
              <a:rPr lang="sv-SE" sz="2000" dirty="0" err="1"/>
              <a:t>Dublettregistreringar</a:t>
            </a:r>
            <a:r>
              <a:rPr lang="sv-SE" sz="2000" dirty="0"/>
              <a:t> då patient registreras med vårdrelation Ja men ingen förfrågan om etablering skickas.</a:t>
            </a:r>
          </a:p>
          <a:p>
            <a:r>
              <a:rPr lang="sv-SE" sz="2000" dirty="0"/>
              <a:t>Rekommenderas att ALLTID skicka </a:t>
            </a:r>
            <a:r>
              <a:rPr lang="sv-SE" sz="2000" dirty="0" err="1"/>
              <a:t>vårdrelationsförfrågan</a:t>
            </a:r>
            <a:r>
              <a:rPr lang="sv-SE" sz="2000" dirty="0"/>
              <a:t> när registrering påbörjats för att </a:t>
            </a:r>
            <a:r>
              <a:rPr lang="sv-SE" sz="2000" dirty="0" err="1"/>
              <a:t>minsak</a:t>
            </a:r>
            <a:r>
              <a:rPr lang="sv-SE" sz="2000" dirty="0"/>
              <a:t> risken för </a:t>
            </a:r>
            <a:r>
              <a:rPr lang="sv-SE" sz="2000" dirty="0" err="1"/>
              <a:t>dublettregistering</a:t>
            </a:r>
            <a:endParaRPr lang="sv-SE" sz="2000" dirty="0"/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B6C5BA7-BBA1-4FDE-78D4-16C1461B2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162" y="3690591"/>
            <a:ext cx="2867425" cy="2486372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24A16D72-0609-0C87-08F4-DD3F49E01770}"/>
              </a:ext>
            </a:extLst>
          </p:cNvPr>
          <p:cNvSpPr/>
          <p:nvPr/>
        </p:nvSpPr>
        <p:spPr>
          <a:xfrm>
            <a:off x="2924754" y="36230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888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6871E14-F7AB-BF1E-F459-E7B9492C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DC60B08-5260-6107-8EB8-F4680859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Kommer bli obligatoriskt att skicka </a:t>
            </a:r>
            <a:r>
              <a:rPr lang="sv-SE" err="1"/>
              <a:t>vårdrelationsförfrågan</a:t>
            </a:r>
            <a:r>
              <a:rPr lang="sv-SE"/>
              <a:t> för att komma vidare med registrering. </a:t>
            </a:r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5CA230-2328-C8DB-EF0D-5412CE813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81" y="2760554"/>
            <a:ext cx="9364268" cy="3011685"/>
          </a:xfrm>
          <a:prstGeom prst="rect">
            <a:avLst/>
          </a:prstGeom>
        </p:spPr>
      </p:pic>
      <p:sp>
        <p:nvSpPr>
          <p:cNvPr id="8" name="Pil: uppåt 7">
            <a:extLst>
              <a:ext uri="{FF2B5EF4-FFF2-40B4-BE49-F238E27FC236}">
                <a16:creationId xmlns:a16="http://schemas.microsoft.com/office/drawing/2014/main" id="{AD759F78-FDBD-5FD6-CDC0-41DB54274E9B}"/>
              </a:ext>
            </a:extLst>
          </p:cNvPr>
          <p:cNvSpPr/>
          <p:nvPr/>
        </p:nvSpPr>
        <p:spPr>
          <a:xfrm>
            <a:off x="4285058" y="5772239"/>
            <a:ext cx="330074" cy="70441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248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36B6178-B97E-519C-1AD8-D458DC23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200" dirty="0"/>
              <a:t>Webbinarium Riksstroke@INCA 3 månaders uppföljning </a:t>
            </a:r>
            <a:br>
              <a:rPr lang="sv-SE" sz="3200" dirty="0"/>
            </a:br>
            <a:r>
              <a:rPr lang="sv-SE" sz="3200" dirty="0"/>
              <a:t>Repris av dagens webbinarium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76379C9-EF8B-557D-D329-CA92EE04E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sz="3200" dirty="0"/>
              <a:t>Torsdag 7 maj 14.30-15.30</a:t>
            </a:r>
          </a:p>
          <a:p>
            <a:pPr marL="0" indent="0" algn="ctr">
              <a:buNone/>
            </a:pPr>
            <a:r>
              <a:rPr lang="sv-SE" sz="2800" u="sng" dirty="0">
                <a:solidFill>
                  <a:srgbClr val="5B5FC7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hlinkClick r:id="rId2" tooltip="Meeting join"/>
              </a:rPr>
              <a:t>Webbinarium Riksstroke@INCA 3 månaders uppföljning</a:t>
            </a:r>
            <a:r>
              <a:rPr lang="sv-SE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 </a:t>
            </a:r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C1AEAF5-77B1-5D17-D566-305FF113B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346" y="3429000"/>
            <a:ext cx="2799229" cy="27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94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4A71D7-846E-C728-41FD-ECD80CBF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Uppdateringar i INCA plattformen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7E504D-8BD9-EF58-6E7B-2C01BCCF2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v-SE"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34FF828-FB90-2447-DDFA-304F1BB68E29}"/>
              </a:ext>
            </a:extLst>
          </p:cNvPr>
          <p:cNvSpPr txBox="1">
            <a:spLocks/>
          </p:cNvSpPr>
          <p:nvPr/>
        </p:nvSpPr>
        <p:spPr>
          <a:xfrm>
            <a:off x="1052623" y="1437430"/>
            <a:ext cx="10515600" cy="46083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869B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2"/>
              </a:rPr>
              <a:t>RCN-902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 err="1">
                <a:ea typeface="+mn-lt"/>
                <a:cs typeface="+mn-lt"/>
              </a:rPr>
              <a:t>Timeline</a:t>
            </a:r>
            <a:r>
              <a:rPr lang="sv-SE" dirty="0">
                <a:ea typeface="+mn-lt"/>
                <a:cs typeface="+mn-lt"/>
              </a:rPr>
              <a:t> som visar de som inväntas svar från och de som accepterat</a:t>
            </a:r>
            <a:endParaRPr lang="sv-SE" dirty="0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3"/>
              </a:rPr>
              <a:t>RCN-903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Visa vårdrelationsförfrågningar vid sök patient om det finns</a:t>
            </a:r>
            <a:endParaRPr lang="sv-SE" dirty="0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4"/>
              </a:rPr>
              <a:t>RCN-908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implementerar system för hantering av pappersutskick</a:t>
            </a:r>
            <a:endParaRPr lang="sv-SE" dirty="0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5"/>
              </a:rPr>
              <a:t>RCN-952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Validering av insjuknandetid för symptomfri behöver ändras</a:t>
            </a:r>
            <a:endParaRPr lang="sv-SE" dirty="0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6"/>
              </a:rPr>
              <a:t>RCN-973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 err="1">
                <a:ea typeface="+mn-lt"/>
                <a:cs typeface="+mn-lt"/>
              </a:rPr>
              <a:t>Registerpostid</a:t>
            </a:r>
            <a:r>
              <a:rPr lang="sv-SE" dirty="0">
                <a:ea typeface="+mn-lt"/>
                <a:cs typeface="+mn-lt"/>
              </a:rPr>
              <a:t> i </a:t>
            </a:r>
            <a:r>
              <a:rPr lang="sv-SE" dirty="0" err="1">
                <a:ea typeface="+mn-lt"/>
                <a:cs typeface="+mn-lt"/>
              </a:rPr>
              <a:t>grid</a:t>
            </a:r>
            <a:r>
              <a:rPr lang="sv-SE" dirty="0">
                <a:ea typeface="+mn-lt"/>
                <a:cs typeface="+mn-lt"/>
              </a:rPr>
              <a:t> </a:t>
            </a:r>
            <a:r>
              <a:rPr lang="sv-SE" dirty="0" err="1">
                <a:ea typeface="+mn-lt"/>
                <a:cs typeface="+mn-lt"/>
              </a:rPr>
              <a:t>enhetsöversikt</a:t>
            </a:r>
            <a:endParaRPr lang="sv-SE" dirty="0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7"/>
              </a:rPr>
              <a:t>RCN-998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Kontroll att etableringsförsök är utförts på vårdrelationer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Sätter att den svarat att etablera vårdrelation</a:t>
            </a:r>
            <a:endParaRPr lang="sv-SE" dirty="0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8"/>
              </a:rPr>
              <a:t>RCN-999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fixar fel med åtagande-bubblare och extra information för inväntar svar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för slutsjukhus filtreras ej Klara från registrering om </a:t>
            </a:r>
            <a:r>
              <a:rPr lang="sv-SE" dirty="0" err="1">
                <a:ea typeface="+mn-lt"/>
                <a:cs typeface="+mn-lt"/>
              </a:rPr>
              <a:t>åtagnade</a:t>
            </a:r>
            <a:r>
              <a:rPr lang="sv-SE" dirty="0">
                <a:ea typeface="+mn-lt"/>
                <a:cs typeface="+mn-lt"/>
              </a:rPr>
              <a:t> saknas</a:t>
            </a:r>
            <a:endParaRPr lang="sv-SE" dirty="0"/>
          </a:p>
          <a:p>
            <a:pPr lvl="1" indent="0">
              <a:buNone/>
            </a:pPr>
            <a:endParaRPr lang="sv-SE" dirty="0">
              <a:ea typeface="Calibri"/>
              <a:cs typeface="Calibri"/>
            </a:endParaRPr>
          </a:p>
          <a:p>
            <a:endParaRPr lang="sv-SE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9076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86DF80-8999-193F-C452-621BB89FF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8C6754-A70A-825A-0EE2-C0B9EEF4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Kommande uppdateringar i INCA plattformen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55566E-9311-54E2-881E-5FEF652E8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v-SE"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D7917F36-5A60-05EF-7788-70EA22503DA6}"/>
              </a:ext>
            </a:extLst>
          </p:cNvPr>
          <p:cNvSpPr txBox="1">
            <a:spLocks/>
          </p:cNvSpPr>
          <p:nvPr/>
        </p:nvSpPr>
        <p:spPr>
          <a:xfrm>
            <a:off x="1052623" y="16944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869B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/>
              <a:t>BUGFIXES</a:t>
            </a:r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2"/>
              </a:rPr>
              <a:t>RCN-1002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det går inte att makulera etablerad registrering från sök längre</a:t>
            </a:r>
            <a:endParaRPr lang="sv-SE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3"/>
              </a:rPr>
              <a:t>RCN-974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Tidsintervall för första sjukhus ändrad så att den visar rätt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Tidsintervall för ny försämring ändrad så att det går ange vid okänt datum eller tid</a:t>
            </a:r>
            <a:endParaRPr lang="sv-SE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4"/>
              </a:rPr>
              <a:t>RCN-983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Förändra logik för frågan hjärnblödning efter trombolys/trombektomi</a:t>
            </a:r>
            <a:endParaRPr lang="sv-SE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5"/>
              </a:rPr>
              <a:t>RCN-993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Sorteringsfunktion fungerar ej i griddar</a:t>
            </a:r>
            <a:endParaRPr lang="sv-SE"/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ea typeface="Calibri"/>
              <a:cs typeface="Calibri"/>
            </a:endParaRPr>
          </a:p>
          <a:p>
            <a:endParaRPr lang="sv-SE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223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1EC12-9DCB-3A6E-13F1-713060250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99" y="-83115"/>
            <a:ext cx="9144000" cy="1351896"/>
          </a:xfrm>
        </p:spPr>
        <p:txBody>
          <a:bodyPr>
            <a:normAutofit/>
          </a:bodyPr>
          <a:lstStyle/>
          <a:p>
            <a:r>
              <a:rPr lang="sv-SE" sz="4000"/>
              <a:t>Tidsplan driftsättning av formulär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CD0E44-2067-71A0-BCC8-E1AD70DA6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50314"/>
            <a:ext cx="9144000" cy="3407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I61 och I63</a:t>
            </a:r>
            <a:r>
              <a:rPr lang="sv-SE">
                <a:solidFill>
                  <a:srgbClr val="FF0000"/>
                </a:solidFill>
                <a:ea typeface="Calibri"/>
                <a:cs typeface="Calibri"/>
              </a:rPr>
              <a:t>(</a:t>
            </a:r>
            <a:r>
              <a:rPr lang="sv-SE" u="sng">
                <a:solidFill>
                  <a:srgbClr val="FF0000"/>
                </a:solidFill>
                <a:ea typeface="Calibri"/>
                <a:cs typeface="Calibri"/>
              </a:rPr>
              <a:t>ej vårdrelation)</a:t>
            </a:r>
            <a:r>
              <a:rPr lang="sv-SE">
                <a:ea typeface="Calibri"/>
                <a:cs typeface="Calibri"/>
              </a:rPr>
              <a:t>                        </a:t>
            </a:r>
            <a:r>
              <a:rPr lang="sv-SE">
                <a:solidFill>
                  <a:srgbClr val="00B050"/>
                </a:solidFill>
                <a:ea typeface="Calibri"/>
                <a:cs typeface="Calibri"/>
              </a:rPr>
              <a:t>3 februari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G45 </a:t>
            </a:r>
            <a:r>
              <a:rPr lang="sv-SE">
                <a:solidFill>
                  <a:srgbClr val="FF0000"/>
                </a:solidFill>
                <a:ea typeface="Calibri"/>
                <a:cs typeface="Calibri"/>
              </a:rPr>
              <a:t>(</a:t>
            </a:r>
            <a:r>
              <a:rPr lang="sv-SE" u="sng">
                <a:solidFill>
                  <a:srgbClr val="FF0000"/>
                </a:solidFill>
                <a:ea typeface="Calibri"/>
                <a:cs typeface="Calibri"/>
              </a:rPr>
              <a:t>ej vårdrelation</a:t>
            </a:r>
            <a:r>
              <a:rPr lang="sv-SE">
                <a:solidFill>
                  <a:srgbClr val="FF0000"/>
                </a:solidFill>
                <a:ea typeface="Calibri"/>
                <a:cs typeface="Calibri"/>
              </a:rPr>
              <a:t>)</a:t>
            </a:r>
            <a:r>
              <a:rPr lang="sv-SE">
                <a:ea typeface="Calibri"/>
                <a:cs typeface="Calibri"/>
              </a:rPr>
              <a:t>                     </a:t>
            </a:r>
            <a:r>
              <a:rPr lang="sv-SE">
                <a:solidFill>
                  <a:srgbClr val="00B050"/>
                </a:solidFill>
                <a:ea typeface="Calibri"/>
                <a:cs typeface="Calibri"/>
              </a:rPr>
              <a:t>10 februari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I60 </a:t>
            </a:r>
            <a:r>
              <a:rPr lang="sv-SE">
                <a:solidFill>
                  <a:schemeClr val="tx1"/>
                </a:solidFill>
                <a:ea typeface="Calibri"/>
                <a:cs typeface="Calibri"/>
              </a:rPr>
              <a:t>(</a:t>
            </a:r>
            <a:r>
              <a:rPr lang="sv-SE">
                <a:ea typeface="Calibri"/>
                <a:cs typeface="Calibri"/>
              </a:rPr>
              <a:t>både NK och lokalt sjukhus)               </a:t>
            </a:r>
            <a:r>
              <a:rPr lang="sv-SE">
                <a:solidFill>
                  <a:srgbClr val="00B050"/>
                </a:solidFill>
                <a:ea typeface="Calibri"/>
                <a:cs typeface="Calibri"/>
              </a:rPr>
              <a:t>17 februari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Vårdrelationer</a:t>
            </a:r>
            <a:r>
              <a:rPr lang="sv-SE">
                <a:ea typeface="Calibri"/>
                <a:cs typeface="Calibri"/>
              </a:rPr>
              <a:t> samtliga diagnoser           </a:t>
            </a:r>
            <a:r>
              <a:rPr lang="sv-SE">
                <a:solidFill>
                  <a:srgbClr val="00B050"/>
                </a:solidFill>
                <a:ea typeface="Calibri"/>
                <a:cs typeface="Calibri"/>
              </a:rPr>
              <a:t>23 mars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3 månaders uppföljning		           </a:t>
            </a:r>
            <a:r>
              <a:rPr lang="sv-SE">
                <a:solidFill>
                  <a:srgbClr val="00B050"/>
                </a:solidFill>
                <a:ea typeface="Calibri"/>
                <a:cs typeface="Calibri"/>
              </a:rPr>
              <a:t>Digitala utskick 22 april</a:t>
            </a:r>
          </a:p>
          <a:p>
            <a:pPr lvl="8" algn="l"/>
            <a:r>
              <a:rPr lang="sv-SE">
                <a:ea typeface="Calibri"/>
                <a:cs typeface="Calibri"/>
              </a:rPr>
              <a:t>	                </a:t>
            </a:r>
            <a:r>
              <a:rPr lang="sv-SE" sz="2400">
                <a:ea typeface="Calibri"/>
                <a:cs typeface="Calibri"/>
              </a:rPr>
              <a:t>Pappersutskick ?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Omvårdnadsformulär</a:t>
            </a:r>
            <a:r>
              <a:rPr lang="sv-SE">
                <a:ea typeface="Calibri"/>
                <a:cs typeface="Calibri"/>
              </a:rPr>
              <a:t>(frivilligt)</a:t>
            </a:r>
            <a:r>
              <a:rPr lang="sv-SE" b="1">
                <a:ea typeface="Calibri"/>
                <a:cs typeface="Calibri"/>
              </a:rPr>
              <a:t>                </a:t>
            </a:r>
            <a:r>
              <a:rPr lang="sv-SE">
                <a:ea typeface="Calibri"/>
                <a:cs typeface="Calibri"/>
              </a:rPr>
              <a:t>datum ej klart</a:t>
            </a:r>
          </a:p>
        </p:txBody>
      </p:sp>
    </p:spTree>
    <p:extLst>
      <p:ext uri="{BB962C8B-B14F-4D97-AF65-F5344CB8AC3E}">
        <p14:creationId xmlns:p14="http://schemas.microsoft.com/office/powerpoint/2010/main" val="218096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04725-145F-5B8C-221A-158B55C13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B6D41-A9D3-7DE0-BADD-764FEFD1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55" y="93608"/>
            <a:ext cx="10515600" cy="1325563"/>
          </a:xfrm>
        </p:spPr>
        <p:txBody>
          <a:bodyPr/>
          <a:lstStyle/>
          <a:p>
            <a:pPr algn="ctr"/>
            <a:r>
              <a:rPr lang="sv-SE"/>
              <a:t>Tidsplan ITS plattform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82AFE8-198F-97EF-6E30-9DD005A1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432"/>
            <a:ext cx="10515600" cy="50241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Alla insjuknanden för </a:t>
            </a:r>
            <a:r>
              <a:rPr lang="sv-SE" b="1"/>
              <a:t>2025</a:t>
            </a:r>
            <a:r>
              <a:rPr lang="sv-SE"/>
              <a:t> registreras på ITS-plattformen</a:t>
            </a:r>
          </a:p>
          <a:p>
            <a:pPr marL="914400">
              <a:buFont typeface="Arial" panose="020B0604020202020204" pitchFamily="34" charset="0"/>
              <a:buChar char="•"/>
            </a:pPr>
            <a:r>
              <a:rPr lang="sv-SE"/>
              <a:t>Akutskedet, TIA, SAB </a:t>
            </a:r>
            <a:r>
              <a:rPr lang="sv-SE" b="1">
                <a:solidFill>
                  <a:srgbClr val="FF0000"/>
                </a:solidFill>
              </a:rPr>
              <a:t>Passerad</a:t>
            </a:r>
            <a:endParaRPr lang="sv-SE" b="1">
              <a:solidFill>
                <a:srgbClr val="FF0000"/>
              </a:solidFill>
              <a:ea typeface="Calibri"/>
              <a:cs typeface="Calibri"/>
            </a:endParaRPr>
          </a:p>
          <a:p>
            <a:pPr marL="914400">
              <a:buFont typeface="Arial" panose="020B0604020202020204" pitchFamily="34" charset="0"/>
              <a:buChar char="•"/>
            </a:pPr>
            <a:r>
              <a:rPr lang="sv-SE"/>
              <a:t>3 Månaders uppföljning </a:t>
            </a:r>
            <a:r>
              <a:rPr lang="sv-SE" b="1">
                <a:solidFill>
                  <a:srgbClr val="FF0000"/>
                </a:solidFill>
              </a:rPr>
              <a:t>4 maj 2026</a:t>
            </a:r>
            <a:endParaRPr lang="sv-SE">
              <a:solidFill>
                <a:srgbClr val="FF0000"/>
              </a:solidFill>
              <a:ea typeface="Calibri"/>
              <a:cs typeface="Calibri"/>
            </a:endParaRPr>
          </a:p>
          <a:p>
            <a:pPr marL="914400"/>
            <a:endParaRPr lang="sv-SE" b="1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sv-SE"/>
              <a:t>ITS plattformen stängs för registrering </a:t>
            </a:r>
            <a:r>
              <a:rPr lang="sv-SE" b="1">
                <a:solidFill>
                  <a:schemeClr val="tx1"/>
                </a:solidFill>
              </a:rPr>
              <a:t>5 maj</a:t>
            </a:r>
            <a:endParaRPr lang="sv-SE" b="1">
              <a:solidFill>
                <a:schemeClr val="tx1"/>
              </a:solidFill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  <a:p>
            <a:r>
              <a:rPr lang="sv-SE"/>
              <a:t>ITS plattformen stängs efter sommaren 2026</a:t>
            </a:r>
          </a:p>
          <a:p>
            <a:endParaRPr lang="sv-SE" sz="3200">
              <a:ea typeface="Calibri" panose="020F0502020204030204"/>
              <a:cs typeface="Calibri" panose="020F0502020204030204"/>
            </a:endParaRPr>
          </a:p>
          <a:p>
            <a:endParaRPr lang="sv-SE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808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FDA3C91-939C-26F1-0711-F4752A00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Statistik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0554929-1CBA-F237-2557-6D74C62C8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>
                <a:ea typeface="Calibri"/>
                <a:cs typeface="Calibri"/>
              </a:rPr>
              <a:t>Målnivå lista "plupp-listan" priortierad och under utveckling.</a:t>
            </a:r>
          </a:p>
          <a:p>
            <a:r>
              <a:rPr lang="sv-SE">
                <a:ea typeface="Calibri"/>
                <a:cs typeface="Calibri"/>
              </a:rPr>
              <a:t>Trombolys och trombektomi listor</a:t>
            </a:r>
          </a:p>
        </p:txBody>
      </p:sp>
    </p:spTree>
    <p:extLst>
      <p:ext uri="{BB962C8B-B14F-4D97-AF65-F5344CB8AC3E}">
        <p14:creationId xmlns:p14="http://schemas.microsoft.com/office/powerpoint/2010/main" val="213707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C3D037D-B3E4-F39C-C787-66979DD9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3 månaders uppföljning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2965EB4-1EA0-4296-71BD-0C58FE3C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Diagnoser som följs upp I60, I61, I63 samt G45 som fått trombolys och/ eller trombektomi</a:t>
            </a:r>
          </a:p>
          <a:p>
            <a:r>
              <a:rPr lang="sv-SE"/>
              <a:t>Registreringar med reservnummer får ingen uppföljning</a:t>
            </a:r>
          </a:p>
          <a:p>
            <a:r>
              <a:rPr lang="sv-SE"/>
              <a:t>Patienter som avlidit får inget utskick</a:t>
            </a:r>
          </a:p>
          <a:p>
            <a:r>
              <a:rPr lang="sv-SE"/>
              <a:t>Om flera insjuknanden inom 28 dagar skickas en uppföljning </a:t>
            </a:r>
          </a:p>
          <a:p>
            <a:r>
              <a:rPr lang="sv-SE"/>
              <a:t>Registreringen behöver inte vara klar </a:t>
            </a:r>
            <a:r>
              <a:rPr lang="sv-SE" u="sng"/>
              <a:t>MEN</a:t>
            </a:r>
            <a:r>
              <a:rPr lang="sv-SE"/>
              <a:t> påbörjad (inte endast anmälan) och åtagandet utskrivande sjukhus etablerat i en vårdrelation för att uppföljning ska skickas ut.</a:t>
            </a:r>
          </a:p>
          <a:p>
            <a:r>
              <a:rPr lang="sv-SE"/>
              <a:t>Utskrivande ”slut”  sjukhus ansvarar för uppföljningen</a:t>
            </a:r>
          </a:p>
          <a:p>
            <a:pPr lvl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99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F94CC17-E8E8-FD1D-4CDA-B30670CB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gäller vid utskick?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3F3FD5-800F-DBD3-056E-7A9480222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/>
              <a:t>Digital enkät via 1177 </a:t>
            </a:r>
            <a:r>
              <a:rPr lang="sv-SE" b="1" dirty="0">
                <a:solidFill>
                  <a:srgbClr val="00B050"/>
                </a:solidFill>
              </a:rPr>
              <a:t>85</a:t>
            </a:r>
            <a:r>
              <a:rPr lang="sv-SE" dirty="0"/>
              <a:t> dagar efter insjuknandedatum, görs automatiskt från INCA</a:t>
            </a:r>
          </a:p>
          <a:p>
            <a:r>
              <a:rPr lang="sv-SE" dirty="0"/>
              <a:t>Om inte patienten har 1177 eller inte avisering på 1177 aktiverat kommer patienten upp som aktuell för pappersutskick</a:t>
            </a:r>
          </a:p>
          <a:p>
            <a:r>
              <a:rPr lang="sv-SE" dirty="0"/>
              <a:t>Digital påminnelse för de som har 1177 </a:t>
            </a:r>
            <a:r>
              <a:rPr lang="sv-SE" b="1" dirty="0">
                <a:solidFill>
                  <a:srgbClr val="00B050"/>
                </a:solidFill>
              </a:rPr>
              <a:t>9</a:t>
            </a:r>
            <a:r>
              <a:rPr lang="sv-SE" dirty="0"/>
              <a:t> dagar efter första utskick, görs automatiskt från INCA</a:t>
            </a:r>
          </a:p>
          <a:p>
            <a:r>
              <a:rPr lang="sv-SE" dirty="0"/>
              <a:t>Om ej svar på digital påminnelse kommer patienten upp som aktuell för pappersutskick </a:t>
            </a:r>
            <a:r>
              <a:rPr lang="sv-SE" b="1" dirty="0">
                <a:solidFill>
                  <a:srgbClr val="00B050"/>
                </a:solidFill>
              </a:rPr>
              <a:t>6 </a:t>
            </a:r>
            <a:r>
              <a:rPr lang="sv-SE" dirty="0">
                <a:solidFill>
                  <a:schemeClr val="tx1"/>
                </a:solidFill>
              </a:rPr>
              <a:t>dagar efter digital påminnelse skickats ut.</a:t>
            </a:r>
          </a:p>
          <a:p>
            <a:r>
              <a:rPr lang="sv-SE" dirty="0">
                <a:solidFill>
                  <a:schemeClr val="tx1"/>
                </a:solidFill>
                <a:ea typeface="Calibri"/>
                <a:cs typeface="Calibri"/>
              </a:rPr>
              <a:t>Möjligt skicka påminnelse även på pappersutskick kommer upp som </a:t>
            </a:r>
            <a:r>
              <a:rPr lang="sv-SE" dirty="0" err="1">
                <a:solidFill>
                  <a:schemeClr val="tx1"/>
                </a:solidFill>
                <a:ea typeface="Calibri"/>
                <a:cs typeface="Calibri"/>
              </a:rPr>
              <a:t>aktutell</a:t>
            </a:r>
            <a:r>
              <a:rPr lang="sv-SE" dirty="0">
                <a:solidFill>
                  <a:schemeClr val="tx1"/>
                </a:solidFill>
                <a:ea typeface="Calibri"/>
                <a:cs typeface="Calibri"/>
              </a:rPr>
              <a:t> för påminnelse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</a:t>
            </a:r>
            <a:r>
              <a:rPr kumimoji="0" lang="sv-SE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dagar efter första pappersutskick</a:t>
            </a:r>
            <a:endParaRPr lang="sv-SE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88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7DFB19F-D544-3A01-BB46-C583B6E2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ea typeface="Calibri Light"/>
                <a:cs typeface="Calibri Light"/>
              </a:rPr>
              <a:t>Vad patienten ser på 1177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3AB06CA2-DF2E-8BDC-FED6-843B1A51D4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3736" y="2178667"/>
            <a:ext cx="5016064" cy="3744665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E2F18321-D562-9A7B-EF1A-379AB5266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1916555"/>
            <a:ext cx="5181598" cy="409372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B6886D53-770D-9781-79F7-E43B054FE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2" y="3758786"/>
            <a:ext cx="342376" cy="20462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4F39769-CBFC-1959-4FEE-F267A0E75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17" y="4224775"/>
            <a:ext cx="342376" cy="204629"/>
          </a:xfrm>
          <a:prstGeom prst="rect">
            <a:avLst/>
          </a:prstGeom>
        </p:spPr>
      </p:pic>
      <p:pic>
        <p:nvPicPr>
          <p:cNvPr id="2" name="Bildobjekt 14">
            <a:extLst>
              <a:ext uri="{FF2B5EF4-FFF2-40B4-BE49-F238E27FC236}">
                <a16:creationId xmlns:a16="http://schemas.microsoft.com/office/drawing/2014/main" id="{F19DCA6D-D491-C6B8-9BF3-524546805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2" y="3055401"/>
            <a:ext cx="342376" cy="2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9571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bb563068ec40c6a3cac3c001bd9e53 xmlns="deaad6fb-f8b9-4adf-843c-de495c9f02ef">
      <Terms xmlns="http://schemas.microsoft.com/office/infopath/2007/PartnerControls"/>
    </e6bb563068ec40c6a3cac3c001bd9e53>
    <TaxCatchAll xmlns="44e49926-52f3-4098-8766-bbe9abc85108" xsi:nil="true"/>
    <DocumentOwner xmlns="44e49926-52f3-4098-8766-bbe9abc85108">
      <UserInfo>
        <DisplayName/>
        <AccountId xsi:nil="true"/>
        <AccountType/>
      </UserInfo>
    </DocumentOwner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lcf76f155ced4ddcb4097134ff3c332f xmlns="65f6f2fc-9f5c-40f4-a0e9-59868af8ca1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E005A0DD79AAC94699F0D7158C669F4F" ma:contentTypeVersion="22" ma:contentTypeDescription="Innehållstyp för basdokument för Region Västerbotten" ma:contentTypeScope="" ma:versionID="200fd9b93bbf79583c6fdb5fa473720e">
  <xsd:schema xmlns:xsd="http://www.w3.org/2001/XMLSchema" xmlns:xs="http://www.w3.org/2001/XMLSchema" xmlns:p="http://schemas.microsoft.com/office/2006/metadata/properties" xmlns:ns2="44e49926-52f3-4098-8766-bbe9abc85108" xmlns:ns3="deaad6fb-f8b9-4adf-843c-de495c9f02ef" xmlns:ns4="44e49926-52f3-4098-8766-bbe9abc85108" xmlns:ns5="65f6f2fc-9f5c-40f4-a0e9-59868af8ca1d" targetNamespace="http://schemas.microsoft.com/office/2006/metadata/properties" ma:root="true" ma:fieldsID="1cdb0185323a71268a80d9da2f3ded97" ns4:_="" ns3:_="" ns5:_="">
    <xsd:import namespace="44e49926-52f3-4098-8766-bbe9abc85108"/>
    <xsd:import namespace="deaad6fb-f8b9-4adf-843c-de495c9f02ef"/>
    <xsd:import namespace="44e49926-52f3-4098-8766-bbe9abc85108"/>
    <xsd:import namespace="65f6f2fc-9f5c-40f4-a0e9-59868af8ca1d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ObjectDetectorVersions" minOccurs="0"/>
                <xsd:element ref="ns5:lcf76f155ced4ddcb4097134ff3c332f" minOccurs="0"/>
                <xsd:element ref="ns5:MediaServiceDateTaken" minOccurs="0"/>
                <xsd:element ref="ns5:MediaServiceSearchProperties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0af0f5e-2bb6-4d99-a487-46915104d3b1}" ma:internalName="TaxCatchAll" ma:showField="CatchAllData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10af0f5e-2bb6-4d99-a487-46915104d3b1}" ma:internalName="TaxCatchAllLabel" ma:readOnly="true" ma:showField="CatchAllDataLabel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f2fc-9f5c-40f4-a0e9-59868af8c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657F6B-8F36-4558-9A7D-9269BB38B9D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eaad6fb-f8b9-4adf-843c-de495c9f02ef"/>
    <ds:schemaRef ds:uri="http://purl.org/dc/elements/1.1/"/>
    <ds:schemaRef ds:uri="http://schemas.microsoft.com/office/2006/metadata/properties"/>
    <ds:schemaRef ds:uri="65f6f2fc-9f5c-40f4-a0e9-59868af8ca1d"/>
    <ds:schemaRef ds:uri="44e49926-52f3-4098-8766-bbe9abc8510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D7EB49-77B1-478E-A64C-B265B00F75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8CF326-9C0C-43FE-986D-84D1E3D983EF}">
  <ds:schemaRefs>
    <ds:schemaRef ds:uri="44e49926-52f3-4098-8766-bbe9abc85108"/>
    <ds:schemaRef ds:uri="65f6f2fc-9f5c-40f4-a0e9-59868af8ca1d"/>
    <ds:schemaRef ds:uri="deaad6fb-f8b9-4adf-843c-de495c9f0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1150</Words>
  <Application>Microsoft Office PowerPoint</Application>
  <PresentationFormat>Bredbild</PresentationFormat>
  <Paragraphs>142</Paragraphs>
  <Slides>36</Slides>
  <Notes>1</Notes>
  <HiddenSlides>2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36</vt:i4>
      </vt:variant>
    </vt:vector>
  </HeadingPairs>
  <TitlesOfParts>
    <vt:vector size="46" baseType="lpstr">
      <vt:lpstr>Aptos</vt:lpstr>
      <vt:lpstr>Aptos Display</vt:lpstr>
      <vt:lpstr>Arial</vt:lpstr>
      <vt:lpstr>Arial,Sans-Serif</vt:lpstr>
      <vt:lpstr>Calibri</vt:lpstr>
      <vt:lpstr>Calibri Light</vt:lpstr>
      <vt:lpstr>Courier New</vt:lpstr>
      <vt:lpstr>Segoe UI</vt:lpstr>
      <vt:lpstr>Anpassad formgivning</vt:lpstr>
      <vt:lpstr>Office-tema</vt:lpstr>
      <vt:lpstr>PowerPoint-presentation</vt:lpstr>
      <vt:lpstr>Innehåll</vt:lpstr>
      <vt:lpstr>Information om projektet</vt:lpstr>
      <vt:lpstr>Tidsplan driftsättning av formulär </vt:lpstr>
      <vt:lpstr>Tidsplan ITS plattform</vt:lpstr>
      <vt:lpstr>Statistik</vt:lpstr>
      <vt:lpstr>3 månaders uppföljning</vt:lpstr>
      <vt:lpstr>Vad gäller vid utskick?</vt:lpstr>
      <vt:lpstr>Vad patienten ser på 1177</vt:lpstr>
      <vt:lpstr>Enkäten besvaras på Svar@INCA</vt:lpstr>
      <vt:lpstr>Hantering av pappersenkäter</vt:lpstr>
      <vt:lpstr>PowerPoint-presentation</vt:lpstr>
      <vt:lpstr>Patienter aktuella för pappersutskick</vt:lpstr>
      <vt:lpstr>Pappersutskick</vt:lpstr>
      <vt:lpstr>Initialbrev</vt:lpstr>
      <vt:lpstr>PowerPoint-presentation</vt:lpstr>
      <vt:lpstr>Utskrift Initialbrev/påminnelse</vt:lpstr>
      <vt:lpstr>Pappersenkät för utskrift</vt:lpstr>
      <vt:lpstr>Utskickade pappersenkäter</vt:lpstr>
      <vt:lpstr>Inmatning av svar</vt:lpstr>
      <vt:lpstr>Obesvarade frågor i enkäten</vt:lpstr>
      <vt:lpstr>Besvarade enkäter</vt:lpstr>
      <vt:lpstr>Statuslinje</vt:lpstr>
      <vt:lpstr>Flik Enkätinställningar</vt:lpstr>
      <vt:lpstr>Uppdateringar i INCA plattformen</vt:lpstr>
      <vt:lpstr>Vårdrelationsförfrågan i inkorg visas vid sök patient</vt:lpstr>
      <vt:lpstr>Registerpost ID syns på enhetsöversikten</vt:lpstr>
      <vt:lpstr>Makulera registrering från Sök patient</vt:lpstr>
      <vt:lpstr>Fråga hjärnblödning efter trombolys/trombektomi</vt:lpstr>
      <vt:lpstr>Tidslinjen</vt:lpstr>
      <vt:lpstr>Registrering blivit ”klar” trots att start eller slut saknas</vt:lpstr>
      <vt:lpstr>Uppdatering etablera vårdrelation</vt:lpstr>
      <vt:lpstr>PowerPoint-presentation</vt:lpstr>
      <vt:lpstr>Webbinarium Riksstroke@INCA 3 månaders uppföljning  Repris av dagens webbinarium</vt:lpstr>
      <vt:lpstr>Uppdateringar i INCA plattformen</vt:lpstr>
      <vt:lpstr>Kommande uppdateringar i INCA plattformen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Korpela</dc:creator>
  <cp:lastModifiedBy>Sara Korpela</cp:lastModifiedBy>
  <cp:revision>1</cp:revision>
  <dcterms:created xsi:type="dcterms:W3CDTF">2026-04-23T10:55:49Z</dcterms:created>
  <dcterms:modified xsi:type="dcterms:W3CDTF">2026-04-29T11:25:39Z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0x01010036F999449BE542DAA8A32B6CA622072200E005A0DD79AAC94699F0D7158C669F4F</vt:lpwstr>
  </property>
  <property fmtid="{D5CDD505-2E9C-101B-9397-08002B2CF9AE}" pid="3" name="MediaServiceImageTags">
    <vt:lpwstr/>
  </property>
  <property fmtid="{D5CDD505-2E9C-101B-9397-08002B2CF9AE}" pid="4" name="EconomyUnit">
    <vt:lpwstr/>
  </property>
  <property fmtid="{D5CDD505-2E9C-101B-9397-08002B2CF9AE}" pid="5" name="DocumentCategory">
    <vt:lpwstr/>
  </property>
  <property fmtid="{D5CDD505-2E9C-101B-9397-08002B2CF9AE}" pid="6" name="HsaUnit">
    <vt:lpwstr/>
  </property>
</Properties>
</file>