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231" r:id="rId2"/>
    <p:sldId id="8226" r:id="rId3"/>
    <p:sldId id="8227" r:id="rId4"/>
    <p:sldId id="8228" r:id="rId5"/>
    <p:sldId id="8229" r:id="rId6"/>
    <p:sldId id="8230" r:id="rId7"/>
    <p:sldId id="823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4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Korpela" userId="8d0b7c14-59f9-4a69-8fcd-2537567cae8c" providerId="ADAL" clId="{168885BE-B84E-4675-BE01-1238743F8224}"/>
    <pc:docChg chg="custSel addSld modSld sldOrd">
      <pc:chgData name="Sara Korpela" userId="8d0b7c14-59f9-4a69-8fcd-2537567cae8c" providerId="ADAL" clId="{168885BE-B84E-4675-BE01-1238743F8224}" dt="2026-06-23T11:01:48.815" v="518" actId="14100"/>
      <pc:docMkLst>
        <pc:docMk/>
      </pc:docMkLst>
      <pc:sldChg chg="modSp mod">
        <pc:chgData name="Sara Korpela" userId="8d0b7c14-59f9-4a69-8fcd-2537567cae8c" providerId="ADAL" clId="{168885BE-B84E-4675-BE01-1238743F8224}" dt="2026-06-23T10:56:00.937" v="492" actId="20577"/>
        <pc:sldMkLst>
          <pc:docMk/>
          <pc:sldMk cId="3163688618" sldId="8227"/>
        </pc:sldMkLst>
        <pc:spChg chg="mod">
          <ac:chgData name="Sara Korpela" userId="8d0b7c14-59f9-4a69-8fcd-2537567cae8c" providerId="ADAL" clId="{168885BE-B84E-4675-BE01-1238743F8224}" dt="2026-06-23T10:56:00.937" v="492" actId="20577"/>
          <ac:spMkLst>
            <pc:docMk/>
            <pc:sldMk cId="3163688618" sldId="8227"/>
            <ac:spMk id="6" creationId="{6B2B02B8-788F-130B-642E-635711E25DF2}"/>
          </ac:spMkLst>
        </pc:spChg>
      </pc:sldChg>
      <pc:sldChg chg="addSp delSp modSp mod">
        <pc:chgData name="Sara Korpela" userId="8d0b7c14-59f9-4a69-8fcd-2537567cae8c" providerId="ADAL" clId="{168885BE-B84E-4675-BE01-1238743F8224}" dt="2026-06-23T11:01:48.815" v="518" actId="14100"/>
        <pc:sldMkLst>
          <pc:docMk/>
          <pc:sldMk cId="3515025885" sldId="8228"/>
        </pc:sldMkLst>
        <pc:picChg chg="add mod">
          <ac:chgData name="Sara Korpela" userId="8d0b7c14-59f9-4a69-8fcd-2537567cae8c" providerId="ADAL" clId="{168885BE-B84E-4675-BE01-1238743F8224}" dt="2026-06-23T11:01:48.815" v="518" actId="14100"/>
          <ac:picMkLst>
            <pc:docMk/>
            <pc:sldMk cId="3515025885" sldId="8228"/>
            <ac:picMk id="3" creationId="{D6FE5ECD-B959-2175-99F6-696C0645ED30}"/>
          </ac:picMkLst>
        </pc:picChg>
        <pc:picChg chg="del">
          <ac:chgData name="Sara Korpela" userId="8d0b7c14-59f9-4a69-8fcd-2537567cae8c" providerId="ADAL" clId="{168885BE-B84E-4675-BE01-1238743F8224}" dt="2026-06-23T11:01:34.789" v="514" actId="478"/>
          <ac:picMkLst>
            <pc:docMk/>
            <pc:sldMk cId="3515025885" sldId="8228"/>
            <ac:picMk id="14" creationId="{9B745F2A-3676-99ED-0165-C3FD50668CB4}"/>
          </ac:picMkLst>
        </pc:picChg>
      </pc:sldChg>
      <pc:sldChg chg="modSp mod">
        <pc:chgData name="Sara Korpela" userId="8d0b7c14-59f9-4a69-8fcd-2537567cae8c" providerId="ADAL" clId="{168885BE-B84E-4675-BE01-1238743F8224}" dt="2026-06-23T10:57:49.240" v="513" actId="20577"/>
        <pc:sldMkLst>
          <pc:docMk/>
          <pc:sldMk cId="1469910674" sldId="8229"/>
        </pc:sldMkLst>
        <pc:spChg chg="mod">
          <ac:chgData name="Sara Korpela" userId="8d0b7c14-59f9-4a69-8fcd-2537567cae8c" providerId="ADAL" clId="{168885BE-B84E-4675-BE01-1238743F8224}" dt="2026-06-23T10:57:49.240" v="513" actId="20577"/>
          <ac:spMkLst>
            <pc:docMk/>
            <pc:sldMk cId="1469910674" sldId="8229"/>
            <ac:spMk id="5" creationId="{AF0694C0-083D-EDC7-D398-18B7A551C445}"/>
          </ac:spMkLst>
        </pc:spChg>
      </pc:sldChg>
      <pc:sldChg chg="addSp delSp modSp new mod ord modClrScheme chgLayout">
        <pc:chgData name="Sara Korpela" userId="8d0b7c14-59f9-4a69-8fcd-2537567cae8c" providerId="ADAL" clId="{168885BE-B84E-4675-BE01-1238743F8224}" dt="2026-06-23T09:49:21.764" v="467" actId="122"/>
        <pc:sldMkLst>
          <pc:docMk/>
          <pc:sldMk cId="498004374" sldId="8231"/>
        </pc:sldMkLst>
        <pc:spChg chg="del mod ord">
          <ac:chgData name="Sara Korpela" userId="8d0b7c14-59f9-4a69-8fcd-2537567cae8c" providerId="ADAL" clId="{168885BE-B84E-4675-BE01-1238743F8224}" dt="2026-06-23T09:45:49.759" v="1" actId="700"/>
          <ac:spMkLst>
            <pc:docMk/>
            <pc:sldMk cId="498004374" sldId="8231"/>
            <ac:spMk id="2" creationId="{8B120B55-C2A0-4417-7F0B-789FF1F6AFF0}"/>
          </ac:spMkLst>
        </pc:spChg>
        <pc:spChg chg="del mod ord">
          <ac:chgData name="Sara Korpela" userId="8d0b7c14-59f9-4a69-8fcd-2537567cae8c" providerId="ADAL" clId="{168885BE-B84E-4675-BE01-1238743F8224}" dt="2026-06-23T09:45:49.759" v="1" actId="700"/>
          <ac:spMkLst>
            <pc:docMk/>
            <pc:sldMk cId="498004374" sldId="8231"/>
            <ac:spMk id="3" creationId="{CBBF12DD-5D4C-C197-8655-0F37CCFFD668}"/>
          </ac:spMkLst>
        </pc:spChg>
        <pc:spChg chg="add mod ord">
          <ac:chgData name="Sara Korpela" userId="8d0b7c14-59f9-4a69-8fcd-2537567cae8c" providerId="ADAL" clId="{168885BE-B84E-4675-BE01-1238743F8224}" dt="2026-06-23T09:49:21.764" v="467" actId="122"/>
          <ac:spMkLst>
            <pc:docMk/>
            <pc:sldMk cId="498004374" sldId="8231"/>
            <ac:spMk id="4" creationId="{D5C3E9CE-E04D-B441-F42C-EF80DA55125A}"/>
          </ac:spMkLst>
        </pc:spChg>
        <pc:spChg chg="add mod ord">
          <ac:chgData name="Sara Korpela" userId="8d0b7c14-59f9-4a69-8fcd-2537567cae8c" providerId="ADAL" clId="{168885BE-B84E-4675-BE01-1238743F8224}" dt="2026-06-23T09:49:00.435" v="464" actId="20577"/>
          <ac:spMkLst>
            <pc:docMk/>
            <pc:sldMk cId="498004374" sldId="8231"/>
            <ac:spMk id="5" creationId="{68814EFF-EF71-2D11-BFDD-4BCCC7E1615B}"/>
          </ac:spMkLst>
        </pc:spChg>
      </pc:sldChg>
    </pc:docChg>
  </pc:docChgLst>
  <pc:docChgLst>
    <pc:chgData name="Sara Korpela" userId="8d0b7c14-59f9-4a69-8fcd-2537567cae8c" providerId="ADAL" clId="{5C47FDE3-BA8D-44EE-AE45-0C5D57006DDA}"/>
    <pc:docChg chg="custSel addSld modSld">
      <pc:chgData name="Sara Korpela" userId="8d0b7c14-59f9-4a69-8fcd-2537567cae8c" providerId="ADAL" clId="{5C47FDE3-BA8D-44EE-AE45-0C5D57006DDA}" dt="2026-06-24T07:43:18.495" v="288" actId="1076"/>
      <pc:docMkLst>
        <pc:docMk/>
      </pc:docMkLst>
      <pc:sldChg chg="addSp delSp modSp new mod modClrScheme chgLayout">
        <pc:chgData name="Sara Korpela" userId="8d0b7c14-59f9-4a69-8fcd-2537567cae8c" providerId="ADAL" clId="{5C47FDE3-BA8D-44EE-AE45-0C5D57006DDA}" dt="2026-06-24T07:43:18.495" v="288" actId="1076"/>
        <pc:sldMkLst>
          <pc:docMk/>
          <pc:sldMk cId="35405675" sldId="8232"/>
        </pc:sldMkLst>
        <pc:spChg chg="del mod ord">
          <ac:chgData name="Sara Korpela" userId="8d0b7c14-59f9-4a69-8fcd-2537567cae8c" providerId="ADAL" clId="{5C47FDE3-BA8D-44EE-AE45-0C5D57006DDA}" dt="2026-06-24T07:39:23.362" v="1" actId="700"/>
          <ac:spMkLst>
            <pc:docMk/>
            <pc:sldMk cId="35405675" sldId="8232"/>
            <ac:spMk id="2" creationId="{785FCC25-CED9-E5A8-CA95-93A615BF8588}"/>
          </ac:spMkLst>
        </pc:spChg>
        <pc:spChg chg="del mod ord">
          <ac:chgData name="Sara Korpela" userId="8d0b7c14-59f9-4a69-8fcd-2537567cae8c" providerId="ADAL" clId="{5C47FDE3-BA8D-44EE-AE45-0C5D57006DDA}" dt="2026-06-24T07:39:23.362" v="1" actId="700"/>
          <ac:spMkLst>
            <pc:docMk/>
            <pc:sldMk cId="35405675" sldId="8232"/>
            <ac:spMk id="3" creationId="{C7EA4052-FA51-F490-D8B9-D5B82C249395}"/>
          </ac:spMkLst>
        </pc:spChg>
        <pc:spChg chg="add mod ord">
          <ac:chgData name="Sara Korpela" userId="8d0b7c14-59f9-4a69-8fcd-2537567cae8c" providerId="ADAL" clId="{5C47FDE3-BA8D-44EE-AE45-0C5D57006DDA}" dt="2026-06-24T07:42:25.028" v="281" actId="122"/>
          <ac:spMkLst>
            <pc:docMk/>
            <pc:sldMk cId="35405675" sldId="8232"/>
            <ac:spMk id="4" creationId="{0A19B78D-7292-28DB-7287-7F264A0C4C95}"/>
          </ac:spMkLst>
        </pc:spChg>
        <pc:spChg chg="add mod ord">
          <ac:chgData name="Sara Korpela" userId="8d0b7c14-59f9-4a69-8fcd-2537567cae8c" providerId="ADAL" clId="{5C47FDE3-BA8D-44EE-AE45-0C5D57006DDA}" dt="2026-06-24T07:41:43.017" v="280" actId="20577"/>
          <ac:spMkLst>
            <pc:docMk/>
            <pc:sldMk cId="35405675" sldId="8232"/>
            <ac:spMk id="5" creationId="{C82AD6C5-6455-43CB-1DF2-46C885E42C11}"/>
          </ac:spMkLst>
        </pc:spChg>
        <pc:spChg chg="add del mod ord">
          <ac:chgData name="Sara Korpela" userId="8d0b7c14-59f9-4a69-8fcd-2537567cae8c" providerId="ADAL" clId="{5C47FDE3-BA8D-44EE-AE45-0C5D57006DDA}" dt="2026-06-24T07:40:18.847" v="106" actId="22"/>
          <ac:spMkLst>
            <pc:docMk/>
            <pc:sldMk cId="35405675" sldId="8232"/>
            <ac:spMk id="6" creationId="{CFDCEE48-DB60-EA57-034E-A9C992BD0C85}"/>
          </ac:spMkLst>
        </pc:spChg>
        <pc:spChg chg="add mod">
          <ac:chgData name="Sara Korpela" userId="8d0b7c14-59f9-4a69-8fcd-2537567cae8c" providerId="ADAL" clId="{5C47FDE3-BA8D-44EE-AE45-0C5D57006DDA}" dt="2026-06-24T07:42:50.551" v="284" actId="1076"/>
          <ac:spMkLst>
            <pc:docMk/>
            <pc:sldMk cId="35405675" sldId="8232"/>
            <ac:spMk id="9" creationId="{FF6DDB4C-9273-872D-C8E6-500F82908302}"/>
          </ac:spMkLst>
        </pc:spChg>
        <pc:spChg chg="add mod">
          <ac:chgData name="Sara Korpela" userId="8d0b7c14-59f9-4a69-8fcd-2537567cae8c" providerId="ADAL" clId="{5C47FDE3-BA8D-44EE-AE45-0C5D57006DDA}" dt="2026-06-24T07:43:07.113" v="286" actId="1076"/>
          <ac:spMkLst>
            <pc:docMk/>
            <pc:sldMk cId="35405675" sldId="8232"/>
            <ac:spMk id="10" creationId="{19E0A06C-1A5A-2360-6AFF-77361B4E477E}"/>
          </ac:spMkLst>
        </pc:spChg>
        <pc:spChg chg="add mod">
          <ac:chgData name="Sara Korpela" userId="8d0b7c14-59f9-4a69-8fcd-2537567cae8c" providerId="ADAL" clId="{5C47FDE3-BA8D-44EE-AE45-0C5D57006DDA}" dt="2026-06-24T07:43:18.495" v="288" actId="1076"/>
          <ac:spMkLst>
            <pc:docMk/>
            <pc:sldMk cId="35405675" sldId="8232"/>
            <ac:spMk id="11" creationId="{D58D4545-357F-E394-869B-66253A110090}"/>
          </ac:spMkLst>
        </pc:spChg>
        <pc:picChg chg="add mod ord">
          <ac:chgData name="Sara Korpela" userId="8d0b7c14-59f9-4a69-8fcd-2537567cae8c" providerId="ADAL" clId="{5C47FDE3-BA8D-44EE-AE45-0C5D57006DDA}" dt="2026-06-24T07:40:18.847" v="106" actId="22"/>
          <ac:picMkLst>
            <pc:docMk/>
            <pc:sldMk cId="35405675" sldId="8232"/>
            <ac:picMk id="8" creationId="{BACD7ADD-B321-9562-017E-8F99F714B6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812BF8-FB90-4410-AF56-A5439AE3A1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Bakgrund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5B3D9-96A2-4D65-A3EC-ABE6833D26B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r>
              <a:rPr lang="sv-SE"/>
              <a:t>Byte från ITS plattform(egenutvecklad) till INCA </a:t>
            </a:r>
          </a:p>
          <a:p>
            <a:r>
              <a:rPr lang="sv-SE"/>
              <a:t>Riksstroke registercentrum(RC Norr) tillhandahåller INCA som plattform</a:t>
            </a:r>
          </a:p>
          <a:p>
            <a:r>
              <a:rPr lang="sv-SE"/>
              <a:t>INCA är plattform som alla cancerregister använder</a:t>
            </a:r>
          </a:p>
          <a:p>
            <a:r>
              <a:rPr lang="sv-SE"/>
              <a:t>Ett antal icke register använder den t ex Bråckregistret, Psoriasisregistret, Psykiatriregister  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166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5E6EA8-6BDC-449E-9C43-233A47061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2869B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4064FA-CBE1-4B28-A768-99EFF6B9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12579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0C7867-BD58-4A4C-974D-FABB3E9D3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E50469-B43C-4F53-9249-B6BA5BF6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8779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B1368A-42D5-4D5E-9438-1913452C0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784F75-EB9D-4290-9644-21CA6E256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F87B0C1-D590-4414-B2EF-0494AF74E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3150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90CBB-AF56-486D-97D6-75B7809F8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734AD5-CAA0-4583-8F36-9268ED950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0E139E-EEB8-43DD-B6CC-429310D09E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E111A0-59C6-4E0F-9C2E-AD084FA17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rgbClr val="2869B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3B4BFF3-E95F-4912-AE84-174AAE199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7040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E7CC37-8D45-4C95-B8A2-B648D69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3065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37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58A70A-F166-4867-89E9-0F5C6BC3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7E2CF4-0017-4C4E-B687-CFB567AB8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EF0F70-2A4E-4544-9E0F-83D4E02C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76864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379184-D40C-4B8E-8731-9146C8754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8A7CF9-436F-4020-9BCB-361D6651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311F81-E294-4D12-84DA-2B4F94F4B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07942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C83B8C7-A5DF-4700-A20C-06B14028C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Möte Riksstroke referensgrupp 6 februari 2025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8D85F-C997-4036-A6C8-4CC4583CD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Bakgrund och projektinfo</a:t>
            </a:r>
          </a:p>
          <a:p>
            <a:pPr lvl="0"/>
            <a:r>
              <a:rPr lang="sv-SE"/>
              <a:t>Formulär</a:t>
            </a:r>
          </a:p>
          <a:p>
            <a:pPr lvl="0"/>
            <a:r>
              <a:rPr lang="sv-SE"/>
              <a:t>Demo INCA</a:t>
            </a:r>
          </a:p>
          <a:p>
            <a:pPr lvl="3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D7E33CB-350F-435A-91EA-D1B40F43B0BA}"/>
              </a:ext>
            </a:extLst>
          </p:cNvPr>
          <p:cNvSpPr txBox="1"/>
          <p:nvPr userDrawn="1"/>
        </p:nvSpPr>
        <p:spPr>
          <a:xfrm>
            <a:off x="8" y="6496577"/>
            <a:ext cx="10515600" cy="360000"/>
          </a:xfrm>
          <a:prstGeom prst="rect">
            <a:avLst/>
          </a:prstGeom>
          <a:solidFill>
            <a:srgbClr val="B50B1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311C8EF-EA09-4C83-B5F7-F8E408BE4C50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737" y="6165130"/>
            <a:ext cx="1383097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6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869B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869BB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Clr>
          <a:srgbClr val="2869BB"/>
        </a:buClr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5C3E9CE-E04D-B441-F42C-EF80DA5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Uppdateringar Riksstroke@INCA 260623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8814EFF-EF71-2D11-BFDD-4BCCC7E16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Ny funktion ”Lägg till vårdtillfälle” för att förbättra möjligheten att registrera samtliga förflyttningstider när en patient förflyttas mellan sjukhus flera gånger under samma vårdtillfälle</a:t>
            </a:r>
          </a:p>
          <a:p>
            <a:r>
              <a:rPr lang="sv-SE" dirty="0"/>
              <a:t>Förbättrad supportfunktion för att korrigera vårdrelationer</a:t>
            </a:r>
          </a:p>
          <a:p>
            <a:r>
              <a:rPr lang="sv-SE" dirty="0"/>
              <a:t>Förbättrad supportfunktion vid hantering av potentiella </a:t>
            </a:r>
            <a:r>
              <a:rPr lang="sv-SE" dirty="0" err="1"/>
              <a:t>dubletter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8004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E7F7108A-798D-9FBA-CBE6-9A01C3524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Lägg till vårdtillfälle</a:t>
            </a:r>
          </a:p>
        </p:txBody>
      </p:sp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4EEFF56-D6CD-1C77-95C6-2131546A91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Används </a:t>
            </a:r>
            <a:r>
              <a:rPr lang="sv-SE" u="sng" dirty="0"/>
              <a:t>vid vårdrelation </a:t>
            </a:r>
            <a:r>
              <a:rPr lang="sv-SE" dirty="0"/>
              <a:t>när en patient förflyttas mellan sjukhus ett flertal gånger för att lägga till fler rader av ”Förflyttning in och Förflyttning ut” </a:t>
            </a:r>
          </a:p>
          <a:p>
            <a:pPr marL="0" indent="0">
              <a:buNone/>
            </a:pPr>
            <a:r>
              <a:rPr lang="sv-SE" dirty="0"/>
              <a:t>T ex när en patient under samma vårdtillfälle skickas för trombektomi två gånger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513CAED2-A7DA-78FF-FEF0-E6E530771B9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544399"/>
            <a:ext cx="5181600" cy="2913790"/>
          </a:xfrm>
          <a:prstGeom prst="rect">
            <a:avLst/>
          </a:prstGeom>
        </p:spPr>
      </p:pic>
      <p:sp>
        <p:nvSpPr>
          <p:cNvPr id="6" name="Pil: uppåt 5">
            <a:extLst>
              <a:ext uri="{FF2B5EF4-FFF2-40B4-BE49-F238E27FC236}">
                <a16:creationId xmlns:a16="http://schemas.microsoft.com/office/drawing/2014/main" id="{D3F3CF55-CAEB-2863-95AC-7C42A2AAD360}"/>
              </a:ext>
            </a:extLst>
          </p:cNvPr>
          <p:cNvSpPr/>
          <p:nvPr/>
        </p:nvSpPr>
        <p:spPr>
          <a:xfrm>
            <a:off x="9477978" y="5054625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003426D-40AC-FC58-0BE1-C655F9138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423" y="376194"/>
            <a:ext cx="1390844" cy="30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54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43F9D17A-697C-B0B3-24F8-865DEC4E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Support vid korrigering av vårdrelation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B2B02B8-788F-130B-642E-635711E25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869BB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Möjligt kontakta Nationell koordinator för åtgärd av registrering</a:t>
            </a:r>
            <a:endParaRPr lang="sv-SE" dirty="0"/>
          </a:p>
          <a:p>
            <a:r>
              <a:rPr lang="sv-SE" dirty="0"/>
              <a:t>Förbättrad funktion för att korrigera vårdrelation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/>
              <a:t>Koppla på en påbörjad ensamregistering på en vårdrelations förfrågan från annat sjukhus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/>
              <a:t>Justera åtagande i en påbörjad vårdrelation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/>
              <a:t>Koppla bort sjukhus från en påbörjad vårdrelation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/>
              <a:t>Makulera en registrering i en påbörjad vårdrelation</a:t>
            </a:r>
          </a:p>
        </p:txBody>
      </p:sp>
    </p:spTree>
    <p:extLst>
      <p:ext uri="{BB962C8B-B14F-4D97-AF65-F5344CB8AC3E}">
        <p14:creationId xmlns:p14="http://schemas.microsoft.com/office/powerpoint/2010/main" val="316368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0A170BA-D084-9D1C-E70F-E35821591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Support vid korrigering av vårdrelation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C6032BE-C624-04F1-0E44-9425F057F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Klicka på Kontakta </a:t>
            </a:r>
            <a:r>
              <a:rPr lang="sv-SE" dirty="0" err="1"/>
              <a:t>admin</a:t>
            </a:r>
            <a:r>
              <a:rPr lang="sv-SE" dirty="0"/>
              <a:t> via e-post för åtgärd av registrering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Ett meddelande skapas upp där ni beskriver vad ni önskar för åtgärd av aktuell registrering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8" name="Pil: vänster 7">
            <a:extLst>
              <a:ext uri="{FF2B5EF4-FFF2-40B4-BE49-F238E27FC236}">
                <a16:creationId xmlns:a16="http://schemas.microsoft.com/office/drawing/2014/main" id="{FA6FF742-5FEF-03AA-35E6-88F01EE0E36B}"/>
              </a:ext>
            </a:extLst>
          </p:cNvPr>
          <p:cNvSpPr/>
          <p:nvPr/>
        </p:nvSpPr>
        <p:spPr>
          <a:xfrm>
            <a:off x="9895338" y="2454639"/>
            <a:ext cx="929282" cy="31521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A26F29E-AE51-FA03-825C-24BE2899A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723" y="2220835"/>
            <a:ext cx="8754615" cy="640135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D6FE5ECD-B959-2175-99F6-696C0645E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485" y="3694158"/>
            <a:ext cx="4386294" cy="273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02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F90E681-F82B-D72E-9890-D0AC48A47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Support vid korrigering av vårdrelation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F0694C0-083D-EDC7-D398-18B7A551C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en korrigering av en vårdrelation gjorts av Nationell koordinator skickas ett meddelande till inkorgen till det sjukhus som påverkats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47FEB51-64C8-9AC9-184D-258F89954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221" y="2933436"/>
            <a:ext cx="3310404" cy="32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91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EAE0101-5641-82CA-4A11-FB61FF1EE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Potentiella dubbletter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65446790-CAE0-426A-D9C5-D0E3774AB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Om det under fliken Potentiella dubbletter finns registreringar som flaggats som potentiella dubbletter </a:t>
            </a:r>
            <a:r>
              <a:rPr lang="sv-SE" sz="2000" u="sng" dirty="0"/>
              <a:t>men ska vara unika vårdtillfällen</a:t>
            </a:r>
            <a:r>
              <a:rPr lang="sv-SE" sz="2000" dirty="0"/>
              <a:t>.</a:t>
            </a:r>
          </a:p>
          <a:p>
            <a:pPr marL="0" indent="0">
              <a:buNone/>
            </a:pPr>
            <a:r>
              <a:rPr lang="sv-SE" sz="2000" dirty="0"/>
              <a:t>		Gå till Hantera</a:t>
            </a:r>
          </a:p>
          <a:p>
            <a:pPr marL="0" indent="0">
              <a:buNone/>
            </a:pPr>
            <a:r>
              <a:rPr lang="sv-SE" sz="2000" dirty="0"/>
              <a:t>		Välj kontakta </a:t>
            </a:r>
            <a:r>
              <a:rPr lang="sv-SE" sz="2000" dirty="0" err="1"/>
              <a:t>admin</a:t>
            </a:r>
            <a:r>
              <a:rPr lang="sv-SE" sz="2000" dirty="0"/>
              <a:t> via e-post</a:t>
            </a:r>
          </a:p>
          <a:p>
            <a:pPr marL="0" indent="0">
              <a:buNone/>
            </a:pPr>
            <a:r>
              <a:rPr lang="sv-SE" sz="2000" dirty="0"/>
              <a:t>		Beskriv i ärendet att registreringarna ska markeras som </a:t>
            </a:r>
            <a:r>
              <a:rPr lang="sv-SE" sz="2000" b="1" dirty="0">
                <a:solidFill>
                  <a:srgbClr val="FF0000"/>
                </a:solidFill>
              </a:rPr>
              <a:t>EJ</a:t>
            </a:r>
            <a:r>
              <a:rPr lang="sv-SE" sz="2000" dirty="0"/>
              <a:t> dubblett</a:t>
            </a:r>
          </a:p>
          <a:p>
            <a:r>
              <a:rPr lang="sv-SE" sz="2000" dirty="0"/>
              <a:t>När </a:t>
            </a:r>
            <a:r>
              <a:rPr lang="sv-SE" sz="2000" dirty="0" err="1"/>
              <a:t>admin</a:t>
            </a:r>
            <a:r>
              <a:rPr lang="sv-SE" sz="2000" dirty="0"/>
              <a:t> hanterat ärendet försvinner aktuella registreringar från listan med potentiella dubbletter</a:t>
            </a: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8FF4A14-D5AD-2CF4-CC6D-4E2E15606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80" y="4292266"/>
            <a:ext cx="10515600" cy="1762795"/>
          </a:xfrm>
          <a:prstGeom prst="rect">
            <a:avLst/>
          </a:prstGeom>
        </p:spPr>
      </p:pic>
      <p:sp>
        <p:nvSpPr>
          <p:cNvPr id="8" name="Pil: höger 7">
            <a:extLst>
              <a:ext uri="{FF2B5EF4-FFF2-40B4-BE49-F238E27FC236}">
                <a16:creationId xmlns:a16="http://schemas.microsoft.com/office/drawing/2014/main" id="{194AAA78-0BA4-24A8-F093-7D92AA8A1BB3}"/>
              </a:ext>
            </a:extLst>
          </p:cNvPr>
          <p:cNvSpPr/>
          <p:nvPr/>
        </p:nvSpPr>
        <p:spPr>
          <a:xfrm>
            <a:off x="208472" y="4502989"/>
            <a:ext cx="804442" cy="2329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6604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A19B78D-7292-28DB-7287-7F264A0C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Målnivåer för eget sjukhus tillgängligt bakom inloggning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C82AD6C5-6455-43CB-1DF2-46C885E42C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Under rubrik Statistik är det nu möjligt att se målnivåer för det egna sjukhuset.</a:t>
            </a:r>
          </a:p>
          <a:p>
            <a:r>
              <a:rPr lang="sv-SE" dirty="0"/>
              <a:t>Möjligt att sortera på kön samt helår eller kvartal för 2026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ACD7ADD-B321-9562-017E-8F99F714B61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793823"/>
            <a:ext cx="5181600" cy="2414941"/>
          </a:xfrm>
          <a:prstGeom prst="rect">
            <a:avLst/>
          </a:prstGeom>
        </p:spPr>
      </p:pic>
      <p:sp>
        <p:nvSpPr>
          <p:cNvPr id="9" name="Pil: nedåt 8">
            <a:extLst>
              <a:ext uri="{FF2B5EF4-FFF2-40B4-BE49-F238E27FC236}">
                <a16:creationId xmlns:a16="http://schemas.microsoft.com/office/drawing/2014/main" id="{FF6DDB4C-9273-872D-C8E6-500F82908302}"/>
              </a:ext>
            </a:extLst>
          </p:cNvPr>
          <p:cNvSpPr/>
          <p:nvPr/>
        </p:nvSpPr>
        <p:spPr>
          <a:xfrm>
            <a:off x="7148945" y="1977394"/>
            <a:ext cx="472757" cy="8164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il: uppåt 9">
            <a:extLst>
              <a:ext uri="{FF2B5EF4-FFF2-40B4-BE49-F238E27FC236}">
                <a16:creationId xmlns:a16="http://schemas.microsoft.com/office/drawing/2014/main" id="{19E0A06C-1A5A-2360-6AFF-77361B4E477E}"/>
              </a:ext>
            </a:extLst>
          </p:cNvPr>
          <p:cNvSpPr/>
          <p:nvPr/>
        </p:nvSpPr>
        <p:spPr>
          <a:xfrm>
            <a:off x="6342056" y="3429000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il: vänster 10">
            <a:extLst>
              <a:ext uri="{FF2B5EF4-FFF2-40B4-BE49-F238E27FC236}">
                <a16:creationId xmlns:a16="http://schemas.microsoft.com/office/drawing/2014/main" id="{D58D4545-357F-E394-869B-66253A110090}"/>
              </a:ext>
            </a:extLst>
          </p:cNvPr>
          <p:cNvSpPr/>
          <p:nvPr/>
        </p:nvSpPr>
        <p:spPr>
          <a:xfrm>
            <a:off x="8763000" y="330134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05675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282</Words>
  <Application>Microsoft Office PowerPoint</Application>
  <PresentationFormat>Bredbild</PresentationFormat>
  <Paragraphs>29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Anpassad formgivning</vt:lpstr>
      <vt:lpstr>Uppdateringar Riksstroke@INCA 260623</vt:lpstr>
      <vt:lpstr>Lägg till vårdtillfälle</vt:lpstr>
      <vt:lpstr>Support vid korrigering av vårdrelation</vt:lpstr>
      <vt:lpstr>Support vid korrigering av vårdrelation</vt:lpstr>
      <vt:lpstr>Support vid korrigering av vårdrelation</vt:lpstr>
      <vt:lpstr>Potentiella dubbletter</vt:lpstr>
      <vt:lpstr>Målnivåer för eget sjukhus tillgängligt bakom inloggning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Korpela</dc:creator>
  <cp:lastModifiedBy>Sara Korpela</cp:lastModifiedBy>
  <cp:revision>1</cp:revision>
  <dcterms:created xsi:type="dcterms:W3CDTF">2026-06-23T08:25:57Z</dcterms:created>
  <dcterms:modified xsi:type="dcterms:W3CDTF">2026-06-24T07:43:21Z</dcterms:modified>
</cp:coreProperties>
</file>